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4"/>
  </p:sldMasterIdLst>
  <p:notesMasterIdLst>
    <p:notesMasterId r:id="rId30"/>
  </p:notesMasterIdLst>
  <p:handoutMasterIdLst>
    <p:handoutMasterId r:id="rId31"/>
  </p:handoutMasterIdLst>
  <p:sldIdLst>
    <p:sldId id="583" r:id="rId5"/>
    <p:sldId id="614" r:id="rId6"/>
    <p:sldId id="772" r:id="rId7"/>
    <p:sldId id="590" r:id="rId8"/>
    <p:sldId id="776" r:id="rId9"/>
    <p:sldId id="789" r:id="rId10"/>
    <p:sldId id="791" r:id="rId11"/>
    <p:sldId id="790" r:id="rId12"/>
    <p:sldId id="773" r:id="rId13"/>
    <p:sldId id="775" r:id="rId14"/>
    <p:sldId id="777" r:id="rId15"/>
    <p:sldId id="792" r:id="rId16"/>
    <p:sldId id="284" r:id="rId17"/>
    <p:sldId id="282" r:id="rId18"/>
    <p:sldId id="774" r:id="rId19"/>
    <p:sldId id="780" r:id="rId20"/>
    <p:sldId id="783" r:id="rId21"/>
    <p:sldId id="782" r:id="rId22"/>
    <p:sldId id="784" r:id="rId23"/>
    <p:sldId id="781" r:id="rId24"/>
    <p:sldId id="786" r:id="rId25"/>
    <p:sldId id="771" r:id="rId26"/>
    <p:sldId id="608" r:id="rId27"/>
    <p:sldId id="595" r:id="rId28"/>
    <p:sldId id="283"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8287"/>
    <a:srgbClr val="6E6E6E"/>
    <a:srgbClr val="000000"/>
    <a:srgbClr val="FF4B00"/>
    <a:srgbClr val="0288D1"/>
    <a:srgbClr val="03A9F4"/>
    <a:srgbClr val="E6E6E6"/>
    <a:srgbClr val="323232"/>
    <a:srgbClr val="323200"/>
    <a:srgbClr val="4141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A035CD-D45F-4C32-B891-FE578BD8077C}" v="75" dt="2025-07-30T17:17:50.102"/>
    <p1510:client id="{A3183BE1-3BE9-B1B3-9817-1695B53F0DEC}" v="1" dt="2025-07-30T13:25:47.845"/>
    <p1510:client id="{C3F1344A-C6A7-4555-9307-8C66837C7531}" v="360" dt="2025-07-30T15:58:23.362"/>
  </p1510:revLst>
</p1510:revInfo>
</file>

<file path=ppt/tableStyles.xml><?xml version="1.0" encoding="utf-8"?>
<a:tblStyleLst xmlns:a="http://schemas.openxmlformats.org/drawingml/2006/main" def="{F5AB1C69-6EDB-4FF4-983F-18BD219EF322}">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804" y="12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D:\AE\Events\TFAWS2025\plo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30872591923022"/>
          <c:y val="4.9234399796718668E-2"/>
          <c:w val="0.85868180296689578"/>
          <c:h val="0.80538984516715206"/>
        </c:manualLayout>
      </c:layout>
      <c:scatterChart>
        <c:scatterStyle val="lineMarker"/>
        <c:varyColors val="0"/>
        <c:ser>
          <c:idx val="0"/>
          <c:order val="0"/>
          <c:tx>
            <c:strRef>
              <c:f>Sheet1!$C$47</c:f>
              <c:strCache>
                <c:ptCount val="1"/>
                <c:pt idx="0">
                  <c:v>SST After Correlation (°C)</c:v>
                </c:pt>
              </c:strCache>
            </c:strRef>
          </c:tx>
          <c:spPr>
            <a:ln w="19050" cap="rnd">
              <a:solidFill>
                <a:srgbClr val="0F8287"/>
              </a:solidFill>
              <a:round/>
            </a:ln>
            <a:effectLst/>
          </c:spPr>
          <c:marker>
            <c:symbol val="circle"/>
            <c:size val="5"/>
            <c:spPr>
              <a:solidFill>
                <a:srgbClr val="0F8287"/>
              </a:solidFill>
              <a:ln w="9525">
                <a:solidFill>
                  <a:srgbClr val="0F8287"/>
                </a:solidFill>
              </a:ln>
              <a:effectLst/>
            </c:spPr>
          </c:marker>
          <c:xVal>
            <c:numRef>
              <c:f>Sheet1!$A$48:$A$52</c:f>
              <c:numCache>
                <c:formatCode>General</c:formatCode>
                <c:ptCount val="5"/>
                <c:pt idx="0">
                  <c:v>0.11899999999999999</c:v>
                </c:pt>
                <c:pt idx="1">
                  <c:v>0.35699999999999998</c:v>
                </c:pt>
                <c:pt idx="2">
                  <c:v>0.59499999999999997</c:v>
                </c:pt>
                <c:pt idx="3">
                  <c:v>0.83299999999999996</c:v>
                </c:pt>
                <c:pt idx="4">
                  <c:v>1.071</c:v>
                </c:pt>
              </c:numCache>
            </c:numRef>
          </c:xVal>
          <c:yVal>
            <c:numRef>
              <c:f>Sheet1!$C$48:$C$52</c:f>
              <c:numCache>
                <c:formatCode>General</c:formatCode>
                <c:ptCount val="5"/>
                <c:pt idx="0">
                  <c:v>16.84</c:v>
                </c:pt>
                <c:pt idx="1">
                  <c:v>29.38</c:v>
                </c:pt>
                <c:pt idx="2">
                  <c:v>35.86</c:v>
                </c:pt>
                <c:pt idx="3">
                  <c:v>36.51</c:v>
                </c:pt>
                <c:pt idx="4">
                  <c:v>33.57</c:v>
                </c:pt>
              </c:numCache>
            </c:numRef>
          </c:yVal>
          <c:smooth val="0"/>
          <c:extLst>
            <c:ext xmlns:c16="http://schemas.microsoft.com/office/drawing/2014/chart" uri="{C3380CC4-5D6E-409C-BE32-E72D297353CC}">
              <c16:uniqueId val="{00000000-746C-4A81-9BFB-2E4575ED98D1}"/>
            </c:ext>
          </c:extLst>
        </c:ser>
        <c:ser>
          <c:idx val="1"/>
          <c:order val="1"/>
          <c:tx>
            <c:strRef>
              <c:f>Sheet1!$D$47</c:f>
              <c:strCache>
                <c:ptCount val="1"/>
                <c:pt idx="0">
                  <c:v>Simcenter Amesim Target (°C)</c:v>
                </c:pt>
              </c:strCache>
            </c:strRef>
          </c:tx>
          <c:spPr>
            <a:ln w="19050" cap="rnd">
              <a:solidFill>
                <a:schemeClr val="accent2"/>
              </a:solidFill>
              <a:prstDash val="dash"/>
              <a:round/>
            </a:ln>
            <a:effectLst/>
          </c:spPr>
          <c:marker>
            <c:symbol val="circle"/>
            <c:size val="5"/>
            <c:spPr>
              <a:solidFill>
                <a:schemeClr val="accent2"/>
              </a:solidFill>
              <a:ln w="9525">
                <a:solidFill>
                  <a:schemeClr val="accent2"/>
                </a:solidFill>
                <a:prstDash val="dash"/>
              </a:ln>
              <a:effectLst/>
            </c:spPr>
          </c:marker>
          <c:xVal>
            <c:numRef>
              <c:f>Sheet1!$A$48:$A$52</c:f>
              <c:numCache>
                <c:formatCode>General</c:formatCode>
                <c:ptCount val="5"/>
                <c:pt idx="0">
                  <c:v>0.11899999999999999</c:v>
                </c:pt>
                <c:pt idx="1">
                  <c:v>0.35699999999999998</c:v>
                </c:pt>
                <c:pt idx="2">
                  <c:v>0.59499999999999997</c:v>
                </c:pt>
                <c:pt idx="3">
                  <c:v>0.83299999999999996</c:v>
                </c:pt>
                <c:pt idx="4">
                  <c:v>1.071</c:v>
                </c:pt>
              </c:numCache>
            </c:numRef>
          </c:xVal>
          <c:yVal>
            <c:numRef>
              <c:f>Sheet1!$D$48:$D$52</c:f>
              <c:numCache>
                <c:formatCode>General</c:formatCode>
                <c:ptCount val="5"/>
                <c:pt idx="0">
                  <c:v>17.809999999999999</c:v>
                </c:pt>
                <c:pt idx="1">
                  <c:v>28.59</c:v>
                </c:pt>
                <c:pt idx="2">
                  <c:v>35.770000000000003</c:v>
                </c:pt>
                <c:pt idx="3">
                  <c:v>35.49</c:v>
                </c:pt>
                <c:pt idx="4">
                  <c:v>34.979999999999997</c:v>
                </c:pt>
              </c:numCache>
            </c:numRef>
          </c:yVal>
          <c:smooth val="0"/>
          <c:extLst>
            <c:ext xmlns:c16="http://schemas.microsoft.com/office/drawing/2014/chart" uri="{C3380CC4-5D6E-409C-BE32-E72D297353CC}">
              <c16:uniqueId val="{00000001-746C-4A81-9BFB-2E4575ED98D1}"/>
            </c:ext>
          </c:extLst>
        </c:ser>
        <c:ser>
          <c:idx val="2"/>
          <c:order val="2"/>
          <c:tx>
            <c:strRef>
              <c:f>Sheet1!$B$47</c:f>
              <c:strCache>
                <c:ptCount val="1"/>
                <c:pt idx="0">
                  <c:v>SST Before Correlation (°C)</c:v>
                </c:pt>
              </c:strCache>
            </c:strRef>
          </c:tx>
          <c:spPr>
            <a:ln w="19050" cap="rnd">
              <a:solidFill>
                <a:schemeClr val="accent1">
                  <a:lumMod val="60000"/>
                  <a:lumOff val="40000"/>
                </a:schemeClr>
              </a:solidFill>
              <a:round/>
            </a:ln>
            <a:effectLst/>
          </c:spPr>
          <c:marker>
            <c:symbol val="circle"/>
            <c:size val="5"/>
            <c:spPr>
              <a:solidFill>
                <a:schemeClr val="accent1">
                  <a:lumMod val="60000"/>
                  <a:lumOff val="40000"/>
                </a:schemeClr>
              </a:solidFill>
              <a:ln w="9525">
                <a:solidFill>
                  <a:schemeClr val="accent1">
                    <a:lumMod val="60000"/>
                    <a:lumOff val="40000"/>
                  </a:schemeClr>
                </a:solidFill>
              </a:ln>
              <a:effectLst/>
            </c:spPr>
          </c:marker>
          <c:xVal>
            <c:numRef>
              <c:f>Sheet1!$A$48:$A$52</c:f>
              <c:numCache>
                <c:formatCode>General</c:formatCode>
                <c:ptCount val="5"/>
                <c:pt idx="0">
                  <c:v>0.11899999999999999</c:v>
                </c:pt>
                <c:pt idx="1">
                  <c:v>0.35699999999999998</c:v>
                </c:pt>
                <c:pt idx="2">
                  <c:v>0.59499999999999997</c:v>
                </c:pt>
                <c:pt idx="3">
                  <c:v>0.83299999999999996</c:v>
                </c:pt>
                <c:pt idx="4">
                  <c:v>1.071</c:v>
                </c:pt>
              </c:numCache>
            </c:numRef>
          </c:xVal>
          <c:yVal>
            <c:numRef>
              <c:f>Sheet1!$B$48:$B$52</c:f>
              <c:numCache>
                <c:formatCode>General</c:formatCode>
                <c:ptCount val="5"/>
                <c:pt idx="0">
                  <c:v>15.183999999999999</c:v>
                </c:pt>
                <c:pt idx="1">
                  <c:v>35.360999999999997</c:v>
                </c:pt>
                <c:pt idx="2">
                  <c:v>41.694000000000003</c:v>
                </c:pt>
                <c:pt idx="3">
                  <c:v>35.432000000000002</c:v>
                </c:pt>
                <c:pt idx="4">
                  <c:v>15.281000000000001</c:v>
                </c:pt>
              </c:numCache>
            </c:numRef>
          </c:yVal>
          <c:smooth val="0"/>
          <c:extLst>
            <c:ext xmlns:c16="http://schemas.microsoft.com/office/drawing/2014/chart" uri="{C3380CC4-5D6E-409C-BE32-E72D297353CC}">
              <c16:uniqueId val="{00000002-746C-4A81-9BFB-2E4575ED98D1}"/>
            </c:ext>
          </c:extLst>
        </c:ser>
        <c:dLbls>
          <c:showLegendKey val="0"/>
          <c:showVal val="0"/>
          <c:showCatName val="0"/>
          <c:showSerName val="0"/>
          <c:showPercent val="0"/>
          <c:showBubbleSize val="0"/>
        </c:dLbls>
        <c:axId val="1485321952"/>
        <c:axId val="1485322432"/>
      </c:scatterChart>
      <c:valAx>
        <c:axId val="148532195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Position on the evaporator (m)</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5322432"/>
        <c:crosses val="autoZero"/>
        <c:crossBetween val="midCat"/>
      </c:valAx>
      <c:valAx>
        <c:axId val="14853224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Fluid</a:t>
                </a:r>
                <a:r>
                  <a:rPr lang="en-US" baseline="0"/>
                  <a:t> Temperature (°C)</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5321952"/>
        <c:crosses val="autoZero"/>
        <c:crossBetween val="midCat"/>
      </c:valAx>
      <c:spPr>
        <a:noFill/>
        <a:ln>
          <a:noFill/>
        </a:ln>
        <a:effectLst/>
      </c:spPr>
    </c:plotArea>
    <c:legend>
      <c:legendPos val="r"/>
      <c:layout>
        <c:manualLayout>
          <c:xMode val="edge"/>
          <c:yMode val="edge"/>
          <c:x val="0.10977603283730815"/>
          <c:y val="0.62560552464557684"/>
          <c:w val="0.45434448785800119"/>
          <c:h val="0.23626075952159076"/>
        </c:manualLayout>
      </c:layout>
      <c:overlay val="0"/>
      <c:spPr>
        <a:solidFill>
          <a:schemeClr val="bg1"/>
        </a:solidFill>
        <a:ln>
          <a:solidFill>
            <a:schemeClr val="tx1"/>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F6AFA10-0934-40E5-AB73-98F922DAB0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a:extLst>
              <a:ext uri="{FF2B5EF4-FFF2-40B4-BE49-F238E27FC236}">
                <a16:creationId xmlns:a16="http://schemas.microsoft.com/office/drawing/2014/main" id="{E527869D-C043-43F3-A193-EA64215D588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71491B-8042-4F2A-B9B5-2744CE9FF684}" type="datetimeFigureOut">
              <a:rPr lang="fr-CA" smtClean="0"/>
              <a:t>2025-07-30</a:t>
            </a:fld>
            <a:endParaRPr lang="fr-CA"/>
          </a:p>
        </p:txBody>
      </p:sp>
      <p:sp>
        <p:nvSpPr>
          <p:cNvPr id="4" name="Espace réservé du pied de page 3">
            <a:extLst>
              <a:ext uri="{FF2B5EF4-FFF2-40B4-BE49-F238E27FC236}">
                <a16:creationId xmlns:a16="http://schemas.microsoft.com/office/drawing/2014/main" id="{B58A07EC-C891-483B-91A1-EDF894727D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a:extLst>
              <a:ext uri="{FF2B5EF4-FFF2-40B4-BE49-F238E27FC236}">
                <a16:creationId xmlns:a16="http://schemas.microsoft.com/office/drawing/2014/main" id="{49AF0CCB-76D6-4D2B-9A8A-9EA1D7DC817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321901-19F3-4038-8E5E-F4D9F6FB4906}" type="slidenum">
              <a:rPr lang="fr-CA" smtClean="0"/>
              <a:t>‹#›</a:t>
            </a:fld>
            <a:endParaRPr lang="fr-CA"/>
          </a:p>
        </p:txBody>
      </p:sp>
    </p:spTree>
    <p:extLst>
      <p:ext uri="{BB962C8B-B14F-4D97-AF65-F5344CB8AC3E}">
        <p14:creationId xmlns:p14="http://schemas.microsoft.com/office/powerpoint/2010/main" val="1865596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es notes 4"/>
          <p:cNvSpPr>
            <a:spLocks noGrp="1"/>
          </p:cNvSpPr>
          <p:nvPr>
            <p:ph type="body" sz="quarter" idx="3"/>
          </p:nvPr>
        </p:nvSpPr>
        <p:spPr>
          <a:xfrm>
            <a:off x="685800" y="4543828"/>
            <a:ext cx="5486400" cy="3844595"/>
          </a:xfrm>
          <a:prstGeom prst="rect">
            <a:avLst/>
          </a:prstGeom>
          <a:solidFill>
            <a:schemeClr val="bg1"/>
          </a:solidFill>
          <a:ln>
            <a:solidFill>
              <a:schemeClr val="accent1"/>
            </a:solidFill>
          </a:ln>
        </p:spPr>
        <p:txBody>
          <a:bodyPr vert="horz" lIns="144000" tIns="180000" rIns="144000" bIns="180000" rtlCol="0"/>
          <a:lstStyle/>
          <a:p>
            <a:pPr lvl="0"/>
            <a:r>
              <a:rPr lang="fr-FR"/>
              <a:t>Modifier les styles du texte du masque</a:t>
            </a:r>
          </a:p>
          <a:p>
            <a:pPr lvl="1"/>
            <a:r>
              <a:rPr lang="fr-FR"/>
              <a:t>Deuxième niveau</a:t>
            </a:r>
          </a:p>
          <a:p>
            <a:pPr lvl="2"/>
            <a:r>
              <a:rPr lang="fr-FR"/>
              <a:t>Troisième niveau</a:t>
            </a:r>
          </a:p>
        </p:txBody>
      </p:sp>
      <p:sp>
        <p:nvSpPr>
          <p:cNvPr id="7" name="Espace réservé du numéro de diapositive 6"/>
          <p:cNvSpPr>
            <a:spLocks noGrp="1"/>
          </p:cNvSpPr>
          <p:nvPr>
            <p:ph type="sldNum" sz="quarter" idx="5"/>
          </p:nvPr>
        </p:nvSpPr>
        <p:spPr>
          <a:xfrm>
            <a:off x="5366320" y="8604448"/>
            <a:ext cx="798984" cy="326198"/>
          </a:xfrm>
          <a:prstGeom prst="rect">
            <a:avLst/>
          </a:prstGeom>
        </p:spPr>
        <p:txBody>
          <a:bodyPr vert="horz" lIns="0" tIns="45720" rIns="0" bIns="45720" rtlCol="0" anchor="ctr" anchorCtr="0"/>
          <a:lstStyle>
            <a:lvl1pPr algn="r">
              <a:defRPr sz="1200">
                <a:solidFill>
                  <a:schemeClr val="accent3"/>
                </a:solidFill>
              </a:defRPr>
            </a:lvl1pPr>
          </a:lstStyle>
          <a:p>
            <a:fld id="{5760FD1E-997D-4F32-90B6-BEB074057703}" type="slidenum">
              <a:rPr lang="fr-CA" smtClean="0"/>
              <a:pPr/>
              <a:t>‹#›</a:t>
            </a:fld>
            <a:endParaRPr lang="fr-CA"/>
          </a:p>
        </p:txBody>
      </p:sp>
      <p:sp>
        <p:nvSpPr>
          <p:cNvPr id="8" name="Espace réservé de l'image des diapositives 7">
            <a:extLst>
              <a:ext uri="{FF2B5EF4-FFF2-40B4-BE49-F238E27FC236}">
                <a16:creationId xmlns:a16="http://schemas.microsoft.com/office/drawing/2014/main" id="{B8AFDD43-6288-49B2-9BEA-3F8B8210C4DD}"/>
              </a:ext>
            </a:extLst>
          </p:cNvPr>
          <p:cNvSpPr>
            <a:spLocks noGrp="1" noRot="1" noChangeAspect="1"/>
          </p:cNvSpPr>
          <p:nvPr>
            <p:ph type="sldImg" idx="2"/>
          </p:nvPr>
        </p:nvSpPr>
        <p:spPr>
          <a:xfrm>
            <a:off x="685800" y="755576"/>
            <a:ext cx="5486400" cy="3086100"/>
          </a:xfrm>
          <a:prstGeom prst="rect">
            <a:avLst/>
          </a:prstGeom>
          <a:noFill/>
          <a:ln w="12700">
            <a:solidFill>
              <a:schemeClr val="accent4"/>
            </a:solidFill>
          </a:ln>
          <a:effectLst>
            <a:outerShdw blurRad="50800" dist="38100" dir="2700000" algn="tl" rotWithShape="0">
              <a:prstClr val="black">
                <a:alpha val="40000"/>
              </a:prstClr>
            </a:outerShdw>
          </a:effectLst>
        </p:spPr>
        <p:txBody>
          <a:bodyPr vert="horz" lIns="91440" tIns="45720" rIns="91440" bIns="45720" rtlCol="0" anchor="ctr"/>
          <a:lstStyle/>
          <a:p>
            <a:endParaRPr lang="fr-CA"/>
          </a:p>
        </p:txBody>
      </p:sp>
      <p:pic>
        <p:nvPicPr>
          <p:cNvPr id="9" name="Image 8" descr="Une image contenant clipart&#10;&#10;Description générée automatiquement">
            <a:extLst>
              <a:ext uri="{FF2B5EF4-FFF2-40B4-BE49-F238E27FC236}">
                <a16:creationId xmlns:a16="http://schemas.microsoft.com/office/drawing/2014/main" id="{9DEE183D-D055-4CE2-A961-16A933FDC1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1" y="8604448"/>
            <a:ext cx="326198" cy="326198"/>
          </a:xfrm>
          <a:prstGeom prst="rect">
            <a:avLst/>
          </a:prstGeom>
        </p:spPr>
      </p:pic>
      <p:sp>
        <p:nvSpPr>
          <p:cNvPr id="10" name="Rectangle 9">
            <a:extLst>
              <a:ext uri="{FF2B5EF4-FFF2-40B4-BE49-F238E27FC236}">
                <a16:creationId xmlns:a16="http://schemas.microsoft.com/office/drawing/2014/main" id="{72031833-51C2-4B9C-8C78-4CA12BC8A6D4}"/>
              </a:ext>
            </a:extLst>
          </p:cNvPr>
          <p:cNvSpPr/>
          <p:nvPr/>
        </p:nvSpPr>
        <p:spPr>
          <a:xfrm>
            <a:off x="685800" y="4203103"/>
            <a:ext cx="1015008" cy="3407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l"/>
            <a:r>
              <a:rPr lang="fr-CA" b="1"/>
              <a:t>Notes</a:t>
            </a:r>
          </a:p>
        </p:txBody>
      </p:sp>
    </p:spTree>
    <p:extLst>
      <p:ext uri="{BB962C8B-B14F-4D97-AF65-F5344CB8AC3E}">
        <p14:creationId xmlns:p14="http://schemas.microsoft.com/office/powerpoint/2010/main" val="1068151685"/>
      </p:ext>
    </p:extLst>
  </p:cSld>
  <p:clrMap bg1="lt1" tx1="dk1" bg2="lt2" tx2="dk2" accent1="accent1" accent2="accent2" accent3="accent3" accent4="accent4" accent5="accent5" accent6="accent6" hlink="hlink" folHlink="folHlink"/>
  <p:notesStyle>
    <a:lvl1pPr marL="270000" indent="-270000" algn="l" defTabSz="685783" rtl="0" eaLnBrk="1" latinLnBrk="0" hangingPunct="1">
      <a:lnSpc>
        <a:spcPct val="90000"/>
      </a:lnSpc>
      <a:spcBef>
        <a:spcPts val="12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1pPr>
    <a:lvl2pPr marL="496800" indent="-216000" algn="l" defTabSz="685783" rtl="0" eaLnBrk="1" latinLnBrk="0" hangingPunct="1">
      <a:lnSpc>
        <a:spcPct val="90000"/>
      </a:lnSpc>
      <a:spcBef>
        <a:spcPts val="800"/>
      </a:spcBef>
      <a:buClr>
        <a:schemeClr val="tx2"/>
      </a:buClr>
      <a:buFont typeface="Wingdings" panose="05000000000000000000" pitchFamily="2" charset="2"/>
      <a:buChar char="§"/>
      <a:defRPr sz="1600" kern="1200">
        <a:solidFill>
          <a:schemeClr val="tx2"/>
        </a:solidFill>
        <a:latin typeface="+mn-lt"/>
        <a:ea typeface="+mn-ea"/>
        <a:cs typeface="+mn-cs"/>
      </a:defRPr>
    </a:lvl2pPr>
    <a:lvl3pPr marL="705600" indent="-180000" algn="l" defTabSz="685783" rtl="0" eaLnBrk="1" latinLnBrk="0" hangingPunct="1">
      <a:lnSpc>
        <a:spcPct val="90000"/>
      </a:lnSpc>
      <a:spcBef>
        <a:spcPts val="600"/>
      </a:spcBef>
      <a:buClr>
        <a:schemeClr val="tx2"/>
      </a:buClr>
      <a:buFont typeface="Wingdings" panose="05000000000000000000" pitchFamily="2" charset="2"/>
      <a:buChar char="§"/>
      <a:defRPr sz="1400" kern="1200">
        <a:solidFill>
          <a:schemeClr val="tx2"/>
        </a:solidFill>
        <a:latin typeface="+mn-lt"/>
        <a:ea typeface="+mn-ea"/>
        <a:cs typeface="+mn-cs"/>
      </a:defRPr>
    </a:lvl3pPr>
    <a:lvl4pPr marL="1200125" indent="-171450" algn="l" defTabSz="685783" rtl="0" eaLnBrk="1" latinLnBrk="0" hangingPunct="1">
      <a:buClr>
        <a:schemeClr val="tx2"/>
      </a:buClr>
      <a:buFont typeface="Wingdings" panose="05000000000000000000" pitchFamily="2" charset="2"/>
      <a:buChar char="§"/>
      <a:defRPr sz="900" kern="1200">
        <a:solidFill>
          <a:schemeClr val="tx2"/>
        </a:solidFill>
        <a:latin typeface="+mn-lt"/>
        <a:ea typeface="+mn-ea"/>
        <a:cs typeface="+mn-cs"/>
      </a:defRPr>
    </a:lvl4pPr>
    <a:lvl5pPr marL="1543016" indent="-171450" algn="l" defTabSz="685783" rtl="0" eaLnBrk="1" latinLnBrk="0" hangingPunct="1">
      <a:buClr>
        <a:schemeClr val="tx2"/>
      </a:buClr>
      <a:buFont typeface="Wingdings" panose="05000000000000000000" pitchFamily="2" charset="2"/>
      <a:buChar char="§"/>
      <a:defRPr sz="900" kern="1200">
        <a:solidFill>
          <a:schemeClr val="tx2"/>
        </a:solidFill>
        <a:latin typeface="+mn-lt"/>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755650"/>
            <a:ext cx="5486400" cy="3086100"/>
          </a:xfrm>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5760FD1E-997D-4F32-90B6-BEB074057703}" type="slidenum">
              <a:rPr lang="fr-CA" smtClean="0"/>
              <a:pPr/>
              <a:t>1</a:t>
            </a:fld>
            <a:endParaRPr lang="fr-CA"/>
          </a:p>
        </p:txBody>
      </p:sp>
    </p:spTree>
    <p:extLst>
      <p:ext uri="{BB962C8B-B14F-4D97-AF65-F5344CB8AC3E}">
        <p14:creationId xmlns:p14="http://schemas.microsoft.com/office/powerpoint/2010/main" val="3953831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851DC-3E52-51D1-631C-0218D6D4E1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566990-EE22-2524-A540-70580E901278}"/>
              </a:ext>
            </a:extLst>
          </p:cNvPr>
          <p:cNvSpPr>
            <a:spLocks noGrp="1" noRot="1" noChangeAspect="1"/>
          </p:cNvSpPr>
          <p:nvPr>
            <p:ph type="sldImg"/>
          </p:nvPr>
        </p:nvSpPr>
        <p:spPr>
          <a:xfrm>
            <a:off x="685800" y="755650"/>
            <a:ext cx="5486400" cy="3086100"/>
          </a:xfrm>
        </p:spPr>
      </p:sp>
      <p:sp>
        <p:nvSpPr>
          <p:cNvPr id="3" name="Notes Placeholder 2">
            <a:extLst>
              <a:ext uri="{FF2B5EF4-FFF2-40B4-BE49-F238E27FC236}">
                <a16:creationId xmlns:a16="http://schemas.microsoft.com/office/drawing/2014/main" id="{74CF64A6-E65F-7C6E-9A7E-312E569027DF}"/>
              </a:ext>
            </a:extLst>
          </p:cNvPr>
          <p:cNvSpPr>
            <a:spLocks noGrp="1"/>
          </p:cNvSpPr>
          <p:nvPr>
            <p:ph type="body" idx="1"/>
          </p:nvPr>
        </p:nvSpPr>
        <p:spPr/>
        <p:txBody>
          <a:bodyPr/>
          <a:lstStyle/>
          <a:p>
            <a:pPr algn="just"/>
            <a:r>
              <a:rPr lang="en-US"/>
              <a:t>Two-Phase Mechanically Pumped Fluid Loop represents an efficient technological solution to control temperature of spacecraft equipment because:</a:t>
            </a:r>
          </a:p>
          <a:p>
            <a:pPr marL="465750" lvl="1" indent="-285750" algn="just"/>
            <a:r>
              <a:rPr lang="en-US"/>
              <a:t>The heat exchange in phase change is high</a:t>
            </a:r>
          </a:p>
          <a:p>
            <a:pPr marL="465750" lvl="1" indent="-285750" algn="just"/>
            <a:r>
              <a:rPr lang="en-US"/>
              <a:t>The temperature is stable during the phase change</a:t>
            </a:r>
          </a:p>
          <a:p>
            <a:pPr marL="465750" lvl="1" indent="-285750" algn="just"/>
            <a:r>
              <a:rPr lang="en-US"/>
              <a:t>The pumps allows to have a control on the flow and so on the heat to dissipate</a:t>
            </a:r>
          </a:p>
          <a:p>
            <a:endParaRPr lang="en-US"/>
          </a:p>
        </p:txBody>
      </p:sp>
      <p:sp>
        <p:nvSpPr>
          <p:cNvPr id="4" name="Slide Number Placeholder 3">
            <a:extLst>
              <a:ext uri="{FF2B5EF4-FFF2-40B4-BE49-F238E27FC236}">
                <a16:creationId xmlns:a16="http://schemas.microsoft.com/office/drawing/2014/main" id="{B1A98722-F55F-D9BF-072E-C0821DA52D44}"/>
              </a:ext>
            </a:extLst>
          </p:cNvPr>
          <p:cNvSpPr>
            <a:spLocks noGrp="1"/>
          </p:cNvSpPr>
          <p:nvPr>
            <p:ph type="sldNum" sz="quarter" idx="5"/>
          </p:nvPr>
        </p:nvSpPr>
        <p:spPr/>
        <p:txBody>
          <a:bodyPr/>
          <a:lstStyle/>
          <a:p>
            <a:fld id="{5760FD1E-997D-4F32-90B6-BEB074057703}" type="slidenum">
              <a:rPr lang="fr-CA" smtClean="0"/>
              <a:pPr/>
              <a:t>12</a:t>
            </a:fld>
            <a:endParaRPr lang="fr-CA"/>
          </a:p>
        </p:txBody>
      </p:sp>
    </p:spTree>
    <p:extLst>
      <p:ext uri="{BB962C8B-B14F-4D97-AF65-F5344CB8AC3E}">
        <p14:creationId xmlns:p14="http://schemas.microsoft.com/office/powerpoint/2010/main" val="1363897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55650"/>
            <a:ext cx="5486400" cy="3086100"/>
          </a:xfrm>
        </p:spPr>
      </p:sp>
      <p:sp>
        <p:nvSpPr>
          <p:cNvPr id="3" name="Notes Placeholder 2"/>
          <p:cNvSpPr>
            <a:spLocks noGrp="1"/>
          </p:cNvSpPr>
          <p:nvPr>
            <p:ph type="body" idx="1"/>
          </p:nvPr>
        </p:nvSpPr>
        <p:spPr/>
        <p:txBody>
          <a:bodyPr/>
          <a:lstStyle/>
          <a:p>
            <a:r>
              <a:rPr lang="en-US"/>
              <a:t>Each 0D has a HTC to an associated solid and a conductance with the previous and next 0D</a:t>
            </a:r>
          </a:p>
          <a:p>
            <a:r>
              <a:rPr lang="en-US"/>
              <a:t>The condenser is connected to a non-geometric element </a:t>
            </a:r>
            <a:r>
              <a:rPr lang="en-US" err="1"/>
              <a:t>sinked</a:t>
            </a:r>
            <a:r>
              <a:rPr lang="en-US"/>
              <a:t> at -25°C</a:t>
            </a:r>
          </a:p>
          <a:p>
            <a:r>
              <a:rPr lang="en-US"/>
              <a:t>6 HTC + 6 </a:t>
            </a:r>
            <a:r>
              <a:rPr lang="en-US" err="1"/>
              <a:t>conductances</a:t>
            </a:r>
            <a:r>
              <a:rPr lang="en-US"/>
              <a:t> </a:t>
            </a:r>
            <a:r>
              <a:rPr lang="en-US" err="1"/>
              <a:t>modeeling</a:t>
            </a:r>
            <a:r>
              <a:rPr lang="en-US"/>
              <a:t> the fluid heat flow =&gt; We end up with 11 design variables</a:t>
            </a:r>
          </a:p>
          <a:p>
            <a:endParaRPr lang="en-US"/>
          </a:p>
        </p:txBody>
      </p:sp>
      <p:sp>
        <p:nvSpPr>
          <p:cNvPr id="4" name="Slide Number Placeholder 3"/>
          <p:cNvSpPr>
            <a:spLocks noGrp="1"/>
          </p:cNvSpPr>
          <p:nvPr>
            <p:ph type="sldNum" sz="quarter" idx="5"/>
          </p:nvPr>
        </p:nvSpPr>
        <p:spPr/>
        <p:txBody>
          <a:bodyPr/>
          <a:lstStyle/>
          <a:p>
            <a:fld id="{5760FD1E-997D-4F32-90B6-BEB074057703}" type="slidenum">
              <a:rPr lang="fr-CA" smtClean="0"/>
              <a:pPr/>
              <a:t>13</a:t>
            </a:fld>
            <a:endParaRPr lang="fr-CA"/>
          </a:p>
        </p:txBody>
      </p:sp>
    </p:spTree>
    <p:extLst>
      <p:ext uri="{BB962C8B-B14F-4D97-AF65-F5344CB8AC3E}">
        <p14:creationId xmlns:p14="http://schemas.microsoft.com/office/powerpoint/2010/main" val="604359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55650"/>
            <a:ext cx="5486400" cy="3086100"/>
          </a:xfrm>
        </p:spPr>
      </p:sp>
      <p:sp>
        <p:nvSpPr>
          <p:cNvPr id="3" name="Notes Placeholder 2"/>
          <p:cNvSpPr>
            <a:spLocks noGrp="1"/>
          </p:cNvSpPr>
          <p:nvPr>
            <p:ph type="body" idx="1"/>
          </p:nvPr>
        </p:nvSpPr>
        <p:spPr/>
        <p:txBody>
          <a:bodyPr/>
          <a:lstStyle/>
          <a:p>
            <a:r>
              <a:rPr lang="en-US"/>
              <a:t>Automating correlation of 11 design variables by minimizing objective function </a:t>
            </a:r>
          </a:p>
        </p:txBody>
      </p:sp>
      <p:sp>
        <p:nvSpPr>
          <p:cNvPr id="4" name="Slide Number Placeholder 3"/>
          <p:cNvSpPr>
            <a:spLocks noGrp="1"/>
          </p:cNvSpPr>
          <p:nvPr>
            <p:ph type="sldNum" sz="quarter" idx="5"/>
          </p:nvPr>
        </p:nvSpPr>
        <p:spPr/>
        <p:txBody>
          <a:bodyPr/>
          <a:lstStyle/>
          <a:p>
            <a:fld id="{5760FD1E-997D-4F32-90B6-BEB074057703}" type="slidenum">
              <a:rPr lang="fr-CA" smtClean="0"/>
              <a:pPr/>
              <a:t>14</a:t>
            </a:fld>
            <a:endParaRPr lang="fr-CA"/>
          </a:p>
        </p:txBody>
      </p:sp>
    </p:spTree>
    <p:extLst>
      <p:ext uri="{BB962C8B-B14F-4D97-AF65-F5344CB8AC3E}">
        <p14:creationId xmlns:p14="http://schemas.microsoft.com/office/powerpoint/2010/main" val="197520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55650"/>
            <a:ext cx="5486400" cy="3086100"/>
          </a:xfrm>
        </p:spPr>
      </p:sp>
      <p:sp>
        <p:nvSpPr>
          <p:cNvPr id="3" name="Notes Placeholder 2"/>
          <p:cNvSpPr>
            <a:spLocks noGrp="1"/>
          </p:cNvSpPr>
          <p:nvPr>
            <p:ph type="body" idx="1"/>
          </p:nvPr>
        </p:nvSpPr>
        <p:spPr/>
        <p:txBody>
          <a:bodyPr/>
          <a:lstStyle/>
          <a:p>
            <a:r>
              <a:rPr lang="en-US"/>
              <a:t>Target objective function = 0.3</a:t>
            </a:r>
          </a:p>
        </p:txBody>
      </p:sp>
      <p:sp>
        <p:nvSpPr>
          <p:cNvPr id="4" name="Slide Number Placeholder 3"/>
          <p:cNvSpPr>
            <a:spLocks noGrp="1"/>
          </p:cNvSpPr>
          <p:nvPr>
            <p:ph type="sldNum" sz="quarter" idx="5"/>
          </p:nvPr>
        </p:nvSpPr>
        <p:spPr/>
        <p:txBody>
          <a:bodyPr/>
          <a:lstStyle/>
          <a:p>
            <a:fld id="{5760FD1E-997D-4F32-90B6-BEB074057703}" type="slidenum">
              <a:rPr lang="fr-CA" smtClean="0"/>
              <a:pPr/>
              <a:t>16</a:t>
            </a:fld>
            <a:endParaRPr lang="fr-CA"/>
          </a:p>
        </p:txBody>
      </p:sp>
    </p:spTree>
    <p:extLst>
      <p:ext uri="{BB962C8B-B14F-4D97-AF65-F5344CB8AC3E}">
        <p14:creationId xmlns:p14="http://schemas.microsoft.com/office/powerpoint/2010/main" val="1933563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5565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60FD1E-997D-4F32-90B6-BEB074057703}" type="slidenum">
              <a:rPr lang="fr-CA" smtClean="0"/>
              <a:pPr/>
              <a:t>17</a:t>
            </a:fld>
            <a:endParaRPr lang="fr-CA"/>
          </a:p>
        </p:txBody>
      </p:sp>
    </p:spTree>
    <p:extLst>
      <p:ext uri="{BB962C8B-B14F-4D97-AF65-F5344CB8AC3E}">
        <p14:creationId xmlns:p14="http://schemas.microsoft.com/office/powerpoint/2010/main" val="3602709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55650"/>
            <a:ext cx="5486400" cy="3086100"/>
          </a:xfrm>
        </p:spPr>
      </p:sp>
      <p:sp>
        <p:nvSpPr>
          <p:cNvPr id="3" name="Notes Placeholder 2"/>
          <p:cNvSpPr>
            <a:spLocks noGrp="1"/>
          </p:cNvSpPr>
          <p:nvPr>
            <p:ph type="body" idx="1"/>
          </p:nvPr>
        </p:nvSpPr>
        <p:spPr/>
        <p:txBody>
          <a:bodyPr/>
          <a:lstStyle/>
          <a:p>
            <a:r>
              <a:rPr lang="en-US"/>
              <a:t>Absolute Error has an absolute maximum of 0.896deltaC</a:t>
            </a:r>
          </a:p>
        </p:txBody>
      </p:sp>
      <p:sp>
        <p:nvSpPr>
          <p:cNvPr id="4" name="Slide Number Placeholder 3"/>
          <p:cNvSpPr>
            <a:spLocks noGrp="1"/>
          </p:cNvSpPr>
          <p:nvPr>
            <p:ph type="sldNum" sz="quarter" idx="5"/>
          </p:nvPr>
        </p:nvSpPr>
        <p:spPr/>
        <p:txBody>
          <a:bodyPr/>
          <a:lstStyle/>
          <a:p>
            <a:fld id="{5760FD1E-997D-4F32-90B6-BEB074057703}" type="slidenum">
              <a:rPr lang="fr-CA" smtClean="0"/>
              <a:pPr/>
              <a:t>18</a:t>
            </a:fld>
            <a:endParaRPr lang="fr-CA"/>
          </a:p>
        </p:txBody>
      </p:sp>
    </p:spTree>
    <p:extLst>
      <p:ext uri="{BB962C8B-B14F-4D97-AF65-F5344CB8AC3E}">
        <p14:creationId xmlns:p14="http://schemas.microsoft.com/office/powerpoint/2010/main" val="4242649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AAE09-C525-1FF0-6E37-D177EF173EC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0292A75-87F5-DC77-D0ED-B56B672341C6}"/>
              </a:ext>
            </a:extLst>
          </p:cNvPr>
          <p:cNvSpPr>
            <a:spLocks noGrp="1" noRot="1" noChangeAspect="1"/>
          </p:cNvSpPr>
          <p:nvPr>
            <p:ph type="sldImg"/>
          </p:nvPr>
        </p:nvSpPr>
        <p:spPr>
          <a:xfrm>
            <a:off x="685800" y="755650"/>
            <a:ext cx="5486400" cy="3086100"/>
          </a:xfrm>
        </p:spPr>
      </p:sp>
      <p:sp>
        <p:nvSpPr>
          <p:cNvPr id="3" name="Espace réservé des notes 2">
            <a:extLst>
              <a:ext uri="{FF2B5EF4-FFF2-40B4-BE49-F238E27FC236}">
                <a16:creationId xmlns:a16="http://schemas.microsoft.com/office/drawing/2014/main" id="{E68D474E-02BD-1E0C-D901-B7BD4C8E1769}"/>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ADABB94B-04C4-ACBD-291D-B9BFD85E5DDD}"/>
              </a:ext>
            </a:extLst>
          </p:cNvPr>
          <p:cNvSpPr>
            <a:spLocks noGrp="1"/>
          </p:cNvSpPr>
          <p:nvPr>
            <p:ph type="sldNum" sz="quarter" idx="5"/>
          </p:nvPr>
        </p:nvSpPr>
        <p:spPr/>
        <p:txBody>
          <a:bodyPr/>
          <a:lstStyle/>
          <a:p>
            <a:fld id="{5760FD1E-997D-4F32-90B6-BEB074057703}" type="slidenum">
              <a:rPr lang="fr-CA" smtClean="0"/>
              <a:pPr/>
              <a:t>22</a:t>
            </a:fld>
            <a:endParaRPr lang="fr-CA"/>
          </a:p>
        </p:txBody>
      </p:sp>
    </p:spTree>
    <p:extLst>
      <p:ext uri="{BB962C8B-B14F-4D97-AF65-F5344CB8AC3E}">
        <p14:creationId xmlns:p14="http://schemas.microsoft.com/office/powerpoint/2010/main" val="3240837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755650"/>
            <a:ext cx="5486400" cy="3086100"/>
          </a:xfrm>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5760FD1E-997D-4F32-90B6-BEB074057703}" type="slidenum">
              <a:rPr lang="fr-CA" smtClean="0"/>
              <a:pPr/>
              <a:t>23</a:t>
            </a:fld>
            <a:endParaRPr lang="fr-CA"/>
          </a:p>
        </p:txBody>
      </p:sp>
    </p:spTree>
    <p:extLst>
      <p:ext uri="{BB962C8B-B14F-4D97-AF65-F5344CB8AC3E}">
        <p14:creationId xmlns:p14="http://schemas.microsoft.com/office/powerpoint/2010/main" val="772658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755650"/>
            <a:ext cx="5486400" cy="3086100"/>
          </a:xfrm>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5760FD1E-997D-4F32-90B6-BEB074057703}" type="slidenum">
              <a:rPr lang="fr-CA" smtClean="0"/>
              <a:pPr/>
              <a:t>2</a:t>
            </a:fld>
            <a:endParaRPr lang="fr-CA"/>
          </a:p>
        </p:txBody>
      </p:sp>
    </p:spTree>
    <p:extLst>
      <p:ext uri="{BB962C8B-B14F-4D97-AF65-F5344CB8AC3E}">
        <p14:creationId xmlns:p14="http://schemas.microsoft.com/office/powerpoint/2010/main" val="737801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55650"/>
            <a:ext cx="5486400" cy="3086100"/>
          </a:xfrm>
        </p:spPr>
      </p:sp>
      <p:sp>
        <p:nvSpPr>
          <p:cNvPr id="3" name="Notes Placeholder 2"/>
          <p:cNvSpPr>
            <a:spLocks noGrp="1"/>
          </p:cNvSpPr>
          <p:nvPr>
            <p:ph type="body" idx="1"/>
          </p:nvPr>
        </p:nvSpPr>
        <p:spPr/>
        <p:txBody>
          <a:bodyPr/>
          <a:lstStyle/>
          <a:p>
            <a:pPr marL="270000" marR="0" lvl="0" indent="-270000" algn="just" defTabSz="685783" rtl="0" eaLnBrk="1" fontAlgn="auto" latinLnBrk="0" hangingPunct="1">
              <a:lnSpc>
                <a:spcPct val="90000"/>
              </a:lnSpc>
              <a:spcBef>
                <a:spcPts val="1200"/>
              </a:spcBef>
              <a:spcAft>
                <a:spcPts val="0"/>
              </a:spcAft>
              <a:buClr>
                <a:schemeClr val="accent1"/>
              </a:buClr>
              <a:buSzPct val="100000"/>
              <a:buFont typeface="Wingdings" panose="05000000000000000000" pitchFamily="2" charset="2"/>
              <a:buChar char="§"/>
              <a:tabLst/>
              <a:defRPr/>
            </a:pPr>
            <a:r>
              <a:rPr lang="fr-CA"/>
              <a:t>Example of active </a:t>
            </a:r>
            <a:r>
              <a:rPr lang="fr-CA" err="1"/>
              <a:t>spacecraft</a:t>
            </a:r>
            <a:r>
              <a:rPr lang="fr-CA"/>
              <a:t> operating </a:t>
            </a:r>
            <a:r>
              <a:rPr lang="fr-CA" err="1"/>
              <a:t>outside</a:t>
            </a:r>
            <a:r>
              <a:rPr lang="fr-CA"/>
              <a:t> the </a:t>
            </a:r>
            <a:r>
              <a:rPr lang="fr-CA" err="1"/>
              <a:t>heliosphere</a:t>
            </a:r>
            <a:r>
              <a:rPr lang="fr-CA"/>
              <a:t> </a:t>
            </a:r>
            <a:r>
              <a:rPr lang="fr-CA">
                <a:sym typeface="Wingdings" panose="05000000000000000000" pitchFamily="2" charset="2"/>
              </a:rPr>
              <a:t> Voyager 1</a:t>
            </a:r>
            <a:endParaRPr lang="en-US"/>
          </a:p>
          <a:p>
            <a:pPr algn="just"/>
            <a:endParaRPr lang="en-US"/>
          </a:p>
          <a:p>
            <a:pPr algn="just"/>
            <a:endParaRPr lang="en-US"/>
          </a:p>
          <a:p>
            <a:pPr algn="just"/>
            <a:endParaRPr lang="en-US"/>
          </a:p>
          <a:p>
            <a:pPr algn="just"/>
            <a:r>
              <a:rPr lang="en-US"/>
              <a:t>Lots of research about loop heat pipes:</a:t>
            </a:r>
          </a:p>
          <a:p>
            <a:pPr lvl="1" algn="just"/>
            <a:r>
              <a:rPr lang="en-US"/>
              <a:t>Passive ones/by capillarity were dominant since they didn’t require extra power</a:t>
            </a:r>
          </a:p>
          <a:p>
            <a:pPr lvl="1" algn="just"/>
            <a:r>
              <a:rPr lang="en-US"/>
              <a:t>Two-Phase Mechanically Pumped Fluid Loop represents an efficient technological solution to control temperature of spacecraft equipment because:</a:t>
            </a:r>
          </a:p>
          <a:p>
            <a:pPr marL="674550" lvl="2" indent="-285750" algn="just"/>
            <a:r>
              <a:rPr lang="en-US"/>
              <a:t>The heat exchange in phase change is high</a:t>
            </a:r>
          </a:p>
          <a:p>
            <a:pPr marL="674550" lvl="2" indent="-285750" algn="just"/>
            <a:r>
              <a:rPr lang="en-US"/>
              <a:t>The temperature is stable during the phase change</a:t>
            </a:r>
          </a:p>
          <a:p>
            <a:pPr marL="674550" lvl="2" indent="-285750" algn="just"/>
            <a:r>
              <a:rPr lang="en-US"/>
              <a:t>The pumps allows to have a control on the flow and so on the heat to dissipate</a:t>
            </a:r>
          </a:p>
          <a:p>
            <a:endParaRPr lang="en-US"/>
          </a:p>
        </p:txBody>
      </p:sp>
      <p:sp>
        <p:nvSpPr>
          <p:cNvPr id="4" name="Slide Number Placeholder 3"/>
          <p:cNvSpPr>
            <a:spLocks noGrp="1"/>
          </p:cNvSpPr>
          <p:nvPr>
            <p:ph type="sldNum" sz="quarter" idx="5"/>
          </p:nvPr>
        </p:nvSpPr>
        <p:spPr/>
        <p:txBody>
          <a:bodyPr/>
          <a:lstStyle/>
          <a:p>
            <a:fld id="{5760FD1E-997D-4F32-90B6-BEB074057703}" type="slidenum">
              <a:rPr lang="fr-CA" smtClean="0"/>
              <a:pPr/>
              <a:t>4</a:t>
            </a:fld>
            <a:endParaRPr lang="fr-CA"/>
          </a:p>
        </p:txBody>
      </p:sp>
    </p:spTree>
    <p:extLst>
      <p:ext uri="{BB962C8B-B14F-4D97-AF65-F5344CB8AC3E}">
        <p14:creationId xmlns:p14="http://schemas.microsoft.com/office/powerpoint/2010/main" val="3713476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B264A-9CCD-604D-7136-59B9BC2564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51C20A-F39B-EF37-8268-E07105739EA1}"/>
              </a:ext>
            </a:extLst>
          </p:cNvPr>
          <p:cNvSpPr>
            <a:spLocks noGrp="1" noRot="1" noChangeAspect="1"/>
          </p:cNvSpPr>
          <p:nvPr>
            <p:ph type="sldImg"/>
          </p:nvPr>
        </p:nvSpPr>
        <p:spPr>
          <a:xfrm>
            <a:off x="685800" y="755650"/>
            <a:ext cx="5486400" cy="3086100"/>
          </a:xfrm>
        </p:spPr>
      </p:sp>
      <p:sp>
        <p:nvSpPr>
          <p:cNvPr id="3" name="Notes Placeholder 2">
            <a:extLst>
              <a:ext uri="{FF2B5EF4-FFF2-40B4-BE49-F238E27FC236}">
                <a16:creationId xmlns:a16="http://schemas.microsoft.com/office/drawing/2014/main" id="{F68633C2-AAEE-A2C6-7667-F08670C30E30}"/>
              </a:ext>
            </a:extLst>
          </p:cNvPr>
          <p:cNvSpPr>
            <a:spLocks noGrp="1"/>
          </p:cNvSpPr>
          <p:nvPr>
            <p:ph type="body" idx="1"/>
          </p:nvPr>
        </p:nvSpPr>
        <p:spPr/>
        <p:txBody>
          <a:bodyPr/>
          <a:lstStyle/>
          <a:p>
            <a:pPr algn="just"/>
            <a:r>
              <a:rPr lang="en-US"/>
              <a:t>Two-Phase Mechanically Pumped Fluid Loop represents an efficient technological solution to control temperature of spacecraft equipment because:</a:t>
            </a:r>
          </a:p>
          <a:p>
            <a:pPr marL="465750" lvl="1" indent="-285750" algn="just"/>
            <a:r>
              <a:rPr lang="en-US"/>
              <a:t>The heat exchange in phase change is high</a:t>
            </a:r>
          </a:p>
          <a:p>
            <a:pPr marL="465750" lvl="1" indent="-285750" algn="just"/>
            <a:r>
              <a:rPr lang="en-US"/>
              <a:t>The temperature is stable during the phase change</a:t>
            </a:r>
          </a:p>
          <a:p>
            <a:pPr marL="465750" lvl="1" indent="-285750" algn="just"/>
            <a:r>
              <a:rPr lang="en-US"/>
              <a:t>The pumps allows to have a control on the flow and so on the heat to dissipate</a:t>
            </a:r>
          </a:p>
          <a:p>
            <a:endParaRPr lang="en-US"/>
          </a:p>
        </p:txBody>
      </p:sp>
      <p:sp>
        <p:nvSpPr>
          <p:cNvPr id="4" name="Slide Number Placeholder 3">
            <a:extLst>
              <a:ext uri="{FF2B5EF4-FFF2-40B4-BE49-F238E27FC236}">
                <a16:creationId xmlns:a16="http://schemas.microsoft.com/office/drawing/2014/main" id="{F991A49C-3F64-1CE9-5E24-8FBA709A3350}"/>
              </a:ext>
            </a:extLst>
          </p:cNvPr>
          <p:cNvSpPr>
            <a:spLocks noGrp="1"/>
          </p:cNvSpPr>
          <p:nvPr>
            <p:ph type="sldNum" sz="quarter" idx="5"/>
          </p:nvPr>
        </p:nvSpPr>
        <p:spPr/>
        <p:txBody>
          <a:bodyPr/>
          <a:lstStyle/>
          <a:p>
            <a:fld id="{5760FD1E-997D-4F32-90B6-BEB074057703}" type="slidenum">
              <a:rPr lang="fr-CA" smtClean="0"/>
              <a:pPr/>
              <a:t>5</a:t>
            </a:fld>
            <a:endParaRPr lang="fr-CA"/>
          </a:p>
        </p:txBody>
      </p:sp>
    </p:spTree>
    <p:extLst>
      <p:ext uri="{BB962C8B-B14F-4D97-AF65-F5344CB8AC3E}">
        <p14:creationId xmlns:p14="http://schemas.microsoft.com/office/powerpoint/2010/main" val="1099958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6CE76-5FA4-720A-C414-9FB561AF50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27ABA4-2EF3-1537-ED26-34795CA5390C}"/>
              </a:ext>
            </a:extLst>
          </p:cNvPr>
          <p:cNvSpPr>
            <a:spLocks noGrp="1" noRot="1" noChangeAspect="1"/>
          </p:cNvSpPr>
          <p:nvPr>
            <p:ph type="sldImg"/>
          </p:nvPr>
        </p:nvSpPr>
        <p:spPr>
          <a:xfrm>
            <a:off x="685800" y="755650"/>
            <a:ext cx="5486400" cy="3086100"/>
          </a:xfrm>
        </p:spPr>
      </p:sp>
      <p:sp>
        <p:nvSpPr>
          <p:cNvPr id="3" name="Notes Placeholder 2">
            <a:extLst>
              <a:ext uri="{FF2B5EF4-FFF2-40B4-BE49-F238E27FC236}">
                <a16:creationId xmlns:a16="http://schemas.microsoft.com/office/drawing/2014/main" id="{BF41ADEA-DCE9-1163-4069-C5057DB14880}"/>
              </a:ext>
            </a:extLst>
          </p:cNvPr>
          <p:cNvSpPr>
            <a:spLocks noGrp="1"/>
          </p:cNvSpPr>
          <p:nvPr>
            <p:ph type="body" idx="1"/>
          </p:nvPr>
        </p:nvSpPr>
        <p:spPr/>
        <p:txBody>
          <a:bodyPr/>
          <a:lstStyle/>
          <a:p>
            <a:r>
              <a:rPr lang="fr-CA" err="1"/>
              <a:t>Payload</a:t>
            </a:r>
            <a:r>
              <a:rPr lang="fr-CA"/>
              <a:t> first</a:t>
            </a:r>
          </a:p>
          <a:p>
            <a:r>
              <a:rPr lang="fr-CA"/>
              <a:t>Full </a:t>
            </a:r>
            <a:r>
              <a:rPr lang="fr-CA" err="1"/>
              <a:t>spacecraft</a:t>
            </a:r>
            <a:endParaRPr lang="fr-CA"/>
          </a:p>
          <a:p>
            <a:r>
              <a:rPr lang="fr-CA" err="1"/>
              <a:t>Enumerate</a:t>
            </a:r>
            <a:r>
              <a:rPr lang="fr-CA"/>
              <a:t> </a:t>
            </a:r>
            <a:r>
              <a:rPr lang="fr-CA" err="1"/>
              <a:t>co-simulation</a:t>
            </a:r>
            <a:r>
              <a:rPr lang="fr-CA"/>
              <a:t> </a:t>
            </a:r>
            <a:r>
              <a:rPr lang="fr-CA" err="1"/>
              <a:t>analysis</a:t>
            </a:r>
            <a:endParaRPr lang="en-US"/>
          </a:p>
        </p:txBody>
      </p:sp>
      <p:sp>
        <p:nvSpPr>
          <p:cNvPr id="4" name="Slide Number Placeholder 3">
            <a:extLst>
              <a:ext uri="{FF2B5EF4-FFF2-40B4-BE49-F238E27FC236}">
                <a16:creationId xmlns:a16="http://schemas.microsoft.com/office/drawing/2014/main" id="{D3F7E112-DD53-09EC-8C95-793D045F32C8}"/>
              </a:ext>
            </a:extLst>
          </p:cNvPr>
          <p:cNvSpPr>
            <a:spLocks noGrp="1"/>
          </p:cNvSpPr>
          <p:nvPr>
            <p:ph type="sldNum" sz="quarter" idx="5"/>
          </p:nvPr>
        </p:nvSpPr>
        <p:spPr/>
        <p:txBody>
          <a:bodyPr/>
          <a:lstStyle/>
          <a:p>
            <a:fld id="{5760FD1E-997D-4F32-90B6-BEB074057703}" type="slidenum">
              <a:rPr lang="fr-CA" smtClean="0"/>
              <a:pPr/>
              <a:t>6</a:t>
            </a:fld>
            <a:endParaRPr lang="fr-CA"/>
          </a:p>
        </p:txBody>
      </p:sp>
    </p:spTree>
    <p:extLst>
      <p:ext uri="{BB962C8B-B14F-4D97-AF65-F5344CB8AC3E}">
        <p14:creationId xmlns:p14="http://schemas.microsoft.com/office/powerpoint/2010/main" val="2739353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AA983-306A-196B-B55C-2BD9B790D2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8A7EBA-92E3-DBE4-826A-1FAF3BA47B5E}"/>
              </a:ext>
            </a:extLst>
          </p:cNvPr>
          <p:cNvSpPr>
            <a:spLocks noGrp="1" noRot="1" noChangeAspect="1"/>
          </p:cNvSpPr>
          <p:nvPr>
            <p:ph type="sldImg"/>
          </p:nvPr>
        </p:nvSpPr>
        <p:spPr>
          <a:xfrm>
            <a:off x="685800" y="755650"/>
            <a:ext cx="5486400" cy="3086100"/>
          </a:xfrm>
        </p:spPr>
      </p:sp>
      <p:sp>
        <p:nvSpPr>
          <p:cNvPr id="3" name="Notes Placeholder 2">
            <a:extLst>
              <a:ext uri="{FF2B5EF4-FFF2-40B4-BE49-F238E27FC236}">
                <a16:creationId xmlns:a16="http://schemas.microsoft.com/office/drawing/2014/main" id="{85396484-C492-E249-FD4A-CA9260E53ECB}"/>
              </a:ext>
            </a:extLst>
          </p:cNvPr>
          <p:cNvSpPr>
            <a:spLocks noGrp="1"/>
          </p:cNvSpPr>
          <p:nvPr>
            <p:ph type="body" idx="1"/>
          </p:nvPr>
        </p:nvSpPr>
        <p:spPr/>
        <p:txBody>
          <a:bodyPr/>
          <a:lstStyle/>
          <a:p>
            <a:r>
              <a:rPr lang="fr-CA" err="1"/>
              <a:t>Payload</a:t>
            </a:r>
            <a:r>
              <a:rPr lang="fr-CA"/>
              <a:t> first</a:t>
            </a:r>
          </a:p>
          <a:p>
            <a:r>
              <a:rPr lang="fr-CA"/>
              <a:t>Full </a:t>
            </a:r>
            <a:r>
              <a:rPr lang="fr-CA" err="1"/>
              <a:t>spacecraft</a:t>
            </a:r>
            <a:endParaRPr lang="fr-CA"/>
          </a:p>
          <a:p>
            <a:r>
              <a:rPr lang="fr-CA" err="1"/>
              <a:t>Enumerate</a:t>
            </a:r>
            <a:r>
              <a:rPr lang="fr-CA"/>
              <a:t> </a:t>
            </a:r>
            <a:r>
              <a:rPr lang="fr-CA" err="1"/>
              <a:t>co-simulation</a:t>
            </a:r>
            <a:r>
              <a:rPr lang="fr-CA"/>
              <a:t> </a:t>
            </a:r>
            <a:r>
              <a:rPr lang="fr-CA" err="1"/>
              <a:t>analysis</a:t>
            </a:r>
            <a:endParaRPr lang="en-US"/>
          </a:p>
        </p:txBody>
      </p:sp>
      <p:sp>
        <p:nvSpPr>
          <p:cNvPr id="4" name="Slide Number Placeholder 3">
            <a:extLst>
              <a:ext uri="{FF2B5EF4-FFF2-40B4-BE49-F238E27FC236}">
                <a16:creationId xmlns:a16="http://schemas.microsoft.com/office/drawing/2014/main" id="{50160214-25DF-B651-B75D-8841DB478702}"/>
              </a:ext>
            </a:extLst>
          </p:cNvPr>
          <p:cNvSpPr>
            <a:spLocks noGrp="1"/>
          </p:cNvSpPr>
          <p:nvPr>
            <p:ph type="sldNum" sz="quarter" idx="5"/>
          </p:nvPr>
        </p:nvSpPr>
        <p:spPr/>
        <p:txBody>
          <a:bodyPr/>
          <a:lstStyle/>
          <a:p>
            <a:fld id="{5760FD1E-997D-4F32-90B6-BEB074057703}" type="slidenum">
              <a:rPr lang="fr-CA" smtClean="0"/>
              <a:pPr/>
              <a:t>7</a:t>
            </a:fld>
            <a:endParaRPr lang="fr-CA"/>
          </a:p>
        </p:txBody>
      </p:sp>
    </p:spTree>
    <p:extLst>
      <p:ext uri="{BB962C8B-B14F-4D97-AF65-F5344CB8AC3E}">
        <p14:creationId xmlns:p14="http://schemas.microsoft.com/office/powerpoint/2010/main" val="3308561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49AFF-80E4-44A1-CFA8-CA902F5379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1DFB8A-5776-19BE-1207-B189AAFE53A9}"/>
              </a:ext>
            </a:extLst>
          </p:cNvPr>
          <p:cNvSpPr>
            <a:spLocks noGrp="1" noRot="1" noChangeAspect="1"/>
          </p:cNvSpPr>
          <p:nvPr>
            <p:ph type="sldImg"/>
          </p:nvPr>
        </p:nvSpPr>
        <p:spPr>
          <a:xfrm>
            <a:off x="685800" y="755650"/>
            <a:ext cx="5486400" cy="3086100"/>
          </a:xfrm>
        </p:spPr>
      </p:sp>
      <p:sp>
        <p:nvSpPr>
          <p:cNvPr id="3" name="Notes Placeholder 2">
            <a:extLst>
              <a:ext uri="{FF2B5EF4-FFF2-40B4-BE49-F238E27FC236}">
                <a16:creationId xmlns:a16="http://schemas.microsoft.com/office/drawing/2014/main" id="{7E0F0B99-E426-5244-931B-A0B7796F2201}"/>
              </a:ext>
            </a:extLst>
          </p:cNvPr>
          <p:cNvSpPr>
            <a:spLocks noGrp="1"/>
          </p:cNvSpPr>
          <p:nvPr>
            <p:ph type="body" idx="1"/>
          </p:nvPr>
        </p:nvSpPr>
        <p:spPr/>
        <p:txBody>
          <a:bodyPr/>
          <a:lstStyle/>
          <a:p>
            <a:r>
              <a:rPr lang="fr-CA" err="1"/>
              <a:t>Payload</a:t>
            </a:r>
            <a:r>
              <a:rPr lang="fr-CA"/>
              <a:t> first</a:t>
            </a:r>
          </a:p>
          <a:p>
            <a:r>
              <a:rPr lang="fr-CA"/>
              <a:t>Full </a:t>
            </a:r>
            <a:r>
              <a:rPr lang="fr-CA" err="1"/>
              <a:t>spacecraft</a:t>
            </a:r>
            <a:endParaRPr lang="fr-CA"/>
          </a:p>
          <a:p>
            <a:r>
              <a:rPr lang="fr-CA" err="1"/>
              <a:t>Enumerate</a:t>
            </a:r>
            <a:r>
              <a:rPr lang="fr-CA"/>
              <a:t> </a:t>
            </a:r>
            <a:r>
              <a:rPr lang="fr-CA" err="1"/>
              <a:t>co-simulation</a:t>
            </a:r>
            <a:r>
              <a:rPr lang="fr-CA"/>
              <a:t> </a:t>
            </a:r>
            <a:r>
              <a:rPr lang="fr-CA" err="1"/>
              <a:t>analysis</a:t>
            </a:r>
            <a:endParaRPr lang="en-US"/>
          </a:p>
        </p:txBody>
      </p:sp>
      <p:sp>
        <p:nvSpPr>
          <p:cNvPr id="4" name="Slide Number Placeholder 3">
            <a:extLst>
              <a:ext uri="{FF2B5EF4-FFF2-40B4-BE49-F238E27FC236}">
                <a16:creationId xmlns:a16="http://schemas.microsoft.com/office/drawing/2014/main" id="{DADE1F34-A5B5-3121-3CB2-AC719863D5C1}"/>
              </a:ext>
            </a:extLst>
          </p:cNvPr>
          <p:cNvSpPr>
            <a:spLocks noGrp="1"/>
          </p:cNvSpPr>
          <p:nvPr>
            <p:ph type="sldNum" sz="quarter" idx="5"/>
          </p:nvPr>
        </p:nvSpPr>
        <p:spPr/>
        <p:txBody>
          <a:bodyPr/>
          <a:lstStyle/>
          <a:p>
            <a:fld id="{5760FD1E-997D-4F32-90B6-BEB074057703}" type="slidenum">
              <a:rPr lang="fr-CA" smtClean="0"/>
              <a:pPr/>
              <a:t>8</a:t>
            </a:fld>
            <a:endParaRPr lang="fr-CA"/>
          </a:p>
        </p:txBody>
      </p:sp>
    </p:spTree>
    <p:extLst>
      <p:ext uri="{BB962C8B-B14F-4D97-AF65-F5344CB8AC3E}">
        <p14:creationId xmlns:p14="http://schemas.microsoft.com/office/powerpoint/2010/main" val="2643864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FD129-08A3-1792-B2AA-DF1A429D72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311971-684F-12BA-AC87-3227C31DB9E2}"/>
              </a:ext>
            </a:extLst>
          </p:cNvPr>
          <p:cNvSpPr>
            <a:spLocks noGrp="1" noRot="1" noChangeAspect="1"/>
          </p:cNvSpPr>
          <p:nvPr>
            <p:ph type="sldImg"/>
          </p:nvPr>
        </p:nvSpPr>
        <p:spPr>
          <a:xfrm>
            <a:off x="685800" y="755650"/>
            <a:ext cx="5486400" cy="3086100"/>
          </a:xfrm>
        </p:spPr>
      </p:sp>
      <p:sp>
        <p:nvSpPr>
          <p:cNvPr id="3" name="Notes Placeholder 2">
            <a:extLst>
              <a:ext uri="{FF2B5EF4-FFF2-40B4-BE49-F238E27FC236}">
                <a16:creationId xmlns:a16="http://schemas.microsoft.com/office/drawing/2014/main" id="{AA455C64-8D87-AF2A-069C-7C887FF6E952}"/>
              </a:ext>
            </a:extLst>
          </p:cNvPr>
          <p:cNvSpPr>
            <a:spLocks noGrp="1"/>
          </p:cNvSpPr>
          <p:nvPr>
            <p:ph type="body" idx="1"/>
          </p:nvPr>
        </p:nvSpPr>
        <p:spPr/>
        <p:txBody>
          <a:bodyPr/>
          <a:lstStyle/>
          <a:p>
            <a:pPr algn="just"/>
            <a:r>
              <a:rPr lang="en-US"/>
              <a:t>Two-Phase Mechanically Pumped Fluid Loop represents an efficient technological solution to control temperature of spacecraft equipment because:</a:t>
            </a:r>
          </a:p>
          <a:p>
            <a:pPr marL="465750" lvl="1" indent="-285750" algn="just"/>
            <a:r>
              <a:rPr lang="en-US"/>
              <a:t>The heat exchange in phase change is high</a:t>
            </a:r>
          </a:p>
          <a:p>
            <a:pPr marL="465750" lvl="1" indent="-285750" algn="just"/>
            <a:r>
              <a:rPr lang="en-US"/>
              <a:t>The temperature is stable during the phase change</a:t>
            </a:r>
          </a:p>
          <a:p>
            <a:pPr marL="465750" lvl="1" indent="-285750" algn="just"/>
            <a:r>
              <a:rPr lang="en-US"/>
              <a:t>The pumps allows to have a control on the flow and so on the heat to dissipate</a:t>
            </a:r>
          </a:p>
          <a:p>
            <a:endParaRPr lang="en-US"/>
          </a:p>
        </p:txBody>
      </p:sp>
      <p:sp>
        <p:nvSpPr>
          <p:cNvPr id="4" name="Slide Number Placeholder 3">
            <a:extLst>
              <a:ext uri="{FF2B5EF4-FFF2-40B4-BE49-F238E27FC236}">
                <a16:creationId xmlns:a16="http://schemas.microsoft.com/office/drawing/2014/main" id="{470AA49B-7890-5D5E-79B5-F8BFC69C0F3A}"/>
              </a:ext>
            </a:extLst>
          </p:cNvPr>
          <p:cNvSpPr>
            <a:spLocks noGrp="1"/>
          </p:cNvSpPr>
          <p:nvPr>
            <p:ph type="sldNum" sz="quarter" idx="5"/>
          </p:nvPr>
        </p:nvSpPr>
        <p:spPr/>
        <p:txBody>
          <a:bodyPr/>
          <a:lstStyle/>
          <a:p>
            <a:fld id="{5760FD1E-997D-4F32-90B6-BEB074057703}" type="slidenum">
              <a:rPr lang="fr-CA" smtClean="0"/>
              <a:pPr/>
              <a:t>10</a:t>
            </a:fld>
            <a:endParaRPr lang="fr-CA"/>
          </a:p>
        </p:txBody>
      </p:sp>
    </p:spTree>
    <p:extLst>
      <p:ext uri="{BB962C8B-B14F-4D97-AF65-F5344CB8AC3E}">
        <p14:creationId xmlns:p14="http://schemas.microsoft.com/office/powerpoint/2010/main" val="3981963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5FCC9-CF50-639C-4696-1722073AD7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08C8C1-F5B6-ACAC-2A72-1C57AEA8977A}"/>
              </a:ext>
            </a:extLst>
          </p:cNvPr>
          <p:cNvSpPr>
            <a:spLocks noGrp="1" noRot="1" noChangeAspect="1"/>
          </p:cNvSpPr>
          <p:nvPr>
            <p:ph type="sldImg"/>
          </p:nvPr>
        </p:nvSpPr>
        <p:spPr>
          <a:xfrm>
            <a:off x="685800" y="755650"/>
            <a:ext cx="5486400" cy="3086100"/>
          </a:xfrm>
        </p:spPr>
      </p:sp>
      <mc:AlternateContent xmlns:mc="http://schemas.openxmlformats.org/markup-compatibility/2006">
        <mc:Choice xmlns:a14="http://schemas.microsoft.com/office/drawing/2010/main" Requires="a14">
          <p:sp>
            <p:nvSpPr>
              <p:cNvPr id="3" name="Notes Placeholder 2">
                <a:extLst>
                  <a:ext uri="{FF2B5EF4-FFF2-40B4-BE49-F238E27FC236}">
                    <a16:creationId xmlns:a16="http://schemas.microsoft.com/office/drawing/2014/main" id="{D3A8AD17-B106-688F-2368-E3A5AE2B1D73}"/>
                  </a:ext>
                </a:extLst>
              </p:cNvPr>
              <p:cNvSpPr>
                <a:spLocks noGrp="1"/>
              </p:cNvSpPr>
              <p:nvPr>
                <p:ph type="body" idx="1"/>
              </p:nvPr>
            </p:nvSpPr>
            <p:spPr/>
            <p:txBody>
              <a:bodyPr/>
              <a:lstStyle/>
              <a:p>
                <a:pPr algn="just"/>
                <a:r>
                  <a:rPr lang="fr-CA"/>
                  <a:t>0D </a:t>
                </a:r>
                <a:r>
                  <a:rPr lang="fr-CA" err="1"/>
                  <a:t>elements</a:t>
                </a:r>
                <a:r>
                  <a:rPr lang="fr-CA"/>
                  <a:t> are </a:t>
                </a:r>
                <a:r>
                  <a:rPr lang="fr-CA" err="1"/>
                  <a:t>connected</a:t>
                </a:r>
                <a:r>
                  <a:rPr lang="fr-CA"/>
                  <a:t> </a:t>
                </a:r>
                <a:r>
                  <a:rPr lang="fr-CA" err="1"/>
                  <a:t>with</a:t>
                </a:r>
                <a:r>
                  <a:rPr lang="fr-CA"/>
                  <a:t> a « total conductance » </a:t>
                </a:r>
                <a:r>
                  <a:rPr lang="fr-CA" err="1"/>
                  <a:t>equal</a:t>
                </a:r>
                <a:r>
                  <a:rPr lang="fr-CA"/>
                  <a:t> to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𝑚</m:t>
                        </m:r>
                      </m:e>
                    </m:acc>
                    <m:sSub>
                      <m:sSubPr>
                        <m:ctrlPr>
                          <a:rPr lang="en-US" i="1">
                            <a:latin typeface="Cambria Math" panose="02040503050406030204" pitchFamily="18" charset="0"/>
                          </a:rPr>
                        </m:ctrlPr>
                      </m:sSubPr>
                      <m:e>
                        <m:r>
                          <a:rPr lang="en-US" i="1">
                            <a:latin typeface="Cambria Math" panose="02040503050406030204" pitchFamily="18" charset="0"/>
                          </a:rPr>
                          <m:t> </m:t>
                        </m:r>
                        <m:r>
                          <a:rPr lang="en-US" i="1">
                            <a:latin typeface="Cambria Math" panose="02040503050406030204" pitchFamily="18" charset="0"/>
                          </a:rPr>
                          <m:t>𝐶</m:t>
                        </m:r>
                      </m:e>
                      <m:sub>
                        <m:r>
                          <a:rPr lang="en-US" i="1">
                            <a:latin typeface="Cambria Math" panose="02040503050406030204" pitchFamily="18" charset="0"/>
                          </a:rPr>
                          <m:t>𝑝</m:t>
                        </m:r>
                        <m:r>
                          <a:rPr lang="en-US" i="1">
                            <a:latin typeface="Cambria Math" panose="02040503050406030204" pitchFamily="18" charset="0"/>
                          </a:rPr>
                          <m:t>_</m:t>
                        </m:r>
                        <m:r>
                          <a:rPr lang="en-US" i="1">
                            <a:latin typeface="Cambria Math" panose="02040503050406030204" pitchFamily="18" charset="0"/>
                          </a:rPr>
                          <m:t>𝑒𝑞</m:t>
                        </m:r>
                      </m:sub>
                    </m:sSub>
                  </m:oMath>
                </a14:m>
                <a:endParaRPr lang="en-US"/>
              </a:p>
            </p:txBody>
          </p:sp>
        </mc:Choice>
        <mc:Fallback>
          <p:sp>
            <p:nvSpPr>
              <p:cNvPr id="3" name="Notes Placeholder 2">
                <a:extLst>
                  <a:ext uri="{FF2B5EF4-FFF2-40B4-BE49-F238E27FC236}">
                    <a16:creationId xmlns:a16="http://schemas.microsoft.com/office/drawing/2014/main" id="{D3A8AD17-B106-688F-2368-E3A5AE2B1D73}"/>
                  </a:ext>
                </a:extLst>
              </p:cNvPr>
              <p:cNvSpPr>
                <a:spLocks noGrp="1"/>
              </p:cNvSpPr>
              <p:nvPr>
                <p:ph type="body" idx="1"/>
              </p:nvPr>
            </p:nvSpPr>
            <p:spPr/>
            <p:txBody>
              <a:bodyPr/>
              <a:lstStyle/>
              <a:p>
                <a:pPr algn="just"/>
                <a:r>
                  <a:rPr lang="fr-CA"/>
                  <a:t>0D </a:t>
                </a:r>
                <a:r>
                  <a:rPr lang="fr-CA" err="1"/>
                  <a:t>elements</a:t>
                </a:r>
                <a:r>
                  <a:rPr lang="fr-CA"/>
                  <a:t> are </a:t>
                </a:r>
                <a:r>
                  <a:rPr lang="fr-CA" err="1"/>
                  <a:t>connected</a:t>
                </a:r>
                <a:r>
                  <a:rPr lang="fr-CA"/>
                  <a:t> </a:t>
                </a:r>
                <a:r>
                  <a:rPr lang="fr-CA" err="1"/>
                  <a:t>with</a:t>
                </a:r>
                <a:r>
                  <a:rPr lang="fr-CA"/>
                  <a:t> a « total conductance » </a:t>
                </a:r>
                <a:r>
                  <a:rPr lang="fr-CA" err="1"/>
                  <a:t>equal</a:t>
                </a:r>
                <a:r>
                  <a:rPr lang="fr-CA"/>
                  <a:t> to </a:t>
                </a:r>
                <a:r>
                  <a:rPr lang="en-US" i="0">
                    <a:latin typeface="Cambria Math" panose="02040503050406030204" pitchFamily="18" charset="0"/>
                  </a:rPr>
                  <a:t>𝑚 ̇〖 𝐶〗_(𝑝_𝑒𝑞)</a:t>
                </a:r>
                <a:endParaRPr lang="en-US"/>
              </a:p>
            </p:txBody>
          </p:sp>
        </mc:Fallback>
      </mc:AlternateContent>
      <p:sp>
        <p:nvSpPr>
          <p:cNvPr id="4" name="Slide Number Placeholder 3">
            <a:extLst>
              <a:ext uri="{FF2B5EF4-FFF2-40B4-BE49-F238E27FC236}">
                <a16:creationId xmlns:a16="http://schemas.microsoft.com/office/drawing/2014/main" id="{83E0191D-676F-AE9B-D99A-2E5F1CD54D6E}"/>
              </a:ext>
            </a:extLst>
          </p:cNvPr>
          <p:cNvSpPr>
            <a:spLocks noGrp="1"/>
          </p:cNvSpPr>
          <p:nvPr>
            <p:ph type="sldNum" sz="quarter" idx="5"/>
          </p:nvPr>
        </p:nvSpPr>
        <p:spPr/>
        <p:txBody>
          <a:bodyPr/>
          <a:lstStyle/>
          <a:p>
            <a:fld id="{5760FD1E-997D-4F32-90B6-BEB074057703}" type="slidenum">
              <a:rPr lang="fr-CA" smtClean="0"/>
              <a:pPr/>
              <a:t>11</a:t>
            </a:fld>
            <a:endParaRPr lang="fr-CA"/>
          </a:p>
        </p:txBody>
      </p:sp>
    </p:spTree>
    <p:extLst>
      <p:ext uri="{BB962C8B-B14F-4D97-AF65-F5344CB8AC3E}">
        <p14:creationId xmlns:p14="http://schemas.microsoft.com/office/powerpoint/2010/main" val="29131472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ndard cover pag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211668" y="3375381"/>
            <a:ext cx="4593641" cy="499934"/>
          </a:xfrm>
          <a:prstGeom prst="rect">
            <a:avLst/>
          </a:prstGeom>
        </p:spPr>
        <p:txBody>
          <a:bodyPr lIns="36000"/>
          <a:lstStyle>
            <a:lvl1pPr marL="0" indent="0" algn="l">
              <a:buNone/>
              <a:defRPr sz="1800" spc="0">
                <a:solidFill>
                  <a:schemeClr val="accent2"/>
                </a:solidFill>
                <a:latin typeface="+mn-lt"/>
                <a:cs typeface="Helvetica"/>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CA" noProof="0"/>
              <a:t>Click to add a subtitle</a:t>
            </a:r>
          </a:p>
        </p:txBody>
      </p:sp>
      <p:sp>
        <p:nvSpPr>
          <p:cNvPr id="9" name="Title Placeholder 1"/>
          <p:cNvSpPr>
            <a:spLocks noGrp="1"/>
          </p:cNvSpPr>
          <p:nvPr>
            <p:ph type="title" hasCustomPrompt="1"/>
          </p:nvPr>
        </p:nvSpPr>
        <p:spPr>
          <a:xfrm>
            <a:off x="4211668" y="1131592"/>
            <a:ext cx="4593640" cy="2195390"/>
          </a:xfrm>
          <a:prstGeom prst="rect">
            <a:avLst/>
          </a:prstGeom>
        </p:spPr>
        <p:txBody>
          <a:bodyPr vert="horz" lIns="0" tIns="45720" rIns="0" bIns="45720" rtlCol="0" anchor="b">
            <a:normAutofit/>
          </a:bodyPr>
          <a:lstStyle>
            <a:lvl1pPr marL="0" indent="0">
              <a:lnSpc>
                <a:spcPct val="80000"/>
              </a:lnSpc>
              <a:defRPr sz="4400" spc="-150">
                <a:solidFill>
                  <a:srgbClr val="FF4B00"/>
                </a:solidFill>
              </a:defRPr>
            </a:lvl1pPr>
          </a:lstStyle>
          <a:p>
            <a:r>
              <a:rPr lang="en-CA" noProof="0"/>
              <a:t>Click to add a presentation title</a:t>
            </a:r>
          </a:p>
        </p:txBody>
      </p:sp>
      <p:pic>
        <p:nvPicPr>
          <p:cNvPr id="13" name="Image 12" descr="Une image contenant objet&#10;&#10;Description générée automatiquement">
            <a:extLst>
              <a:ext uri="{FF2B5EF4-FFF2-40B4-BE49-F238E27FC236}">
                <a16:creationId xmlns:a16="http://schemas.microsoft.com/office/drawing/2014/main" id="{75406054-6052-45CB-B24F-F31C26B14C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81203" y="4391233"/>
            <a:ext cx="3062797" cy="752267"/>
          </a:xfrm>
          <a:prstGeom prst="rect">
            <a:avLst/>
          </a:prstGeom>
        </p:spPr>
      </p:pic>
      <p:sp>
        <p:nvSpPr>
          <p:cNvPr id="4" name="Espace réservé du texte 3">
            <a:extLst>
              <a:ext uri="{FF2B5EF4-FFF2-40B4-BE49-F238E27FC236}">
                <a16:creationId xmlns:a16="http://schemas.microsoft.com/office/drawing/2014/main" id="{8144E259-CF39-4AF2-ABF2-48868E504343}"/>
              </a:ext>
            </a:extLst>
          </p:cNvPr>
          <p:cNvSpPr>
            <a:spLocks noGrp="1"/>
          </p:cNvSpPr>
          <p:nvPr>
            <p:ph type="body" sz="quarter" idx="11" hasCustomPrompt="1"/>
          </p:nvPr>
        </p:nvSpPr>
        <p:spPr>
          <a:xfrm>
            <a:off x="4211668" y="3969025"/>
            <a:ext cx="4594225" cy="180000"/>
          </a:xfrm>
        </p:spPr>
        <p:txBody>
          <a:bodyPr lIns="36000" tIns="0" bIns="0" anchor="ctr" anchorCtr="0"/>
          <a:lstStyle>
            <a:lvl1pPr marL="0" indent="0">
              <a:buNone/>
              <a:defRPr sz="1200"/>
            </a:lvl1pPr>
          </a:lstStyle>
          <a:p>
            <a:pPr lvl="0"/>
            <a:r>
              <a:rPr lang="en-CA" noProof="0"/>
              <a:t>Click to add a presenter name</a:t>
            </a:r>
          </a:p>
        </p:txBody>
      </p:sp>
      <p:sp>
        <p:nvSpPr>
          <p:cNvPr id="10" name="Espace réservé du texte 3">
            <a:extLst>
              <a:ext uri="{FF2B5EF4-FFF2-40B4-BE49-F238E27FC236}">
                <a16:creationId xmlns:a16="http://schemas.microsoft.com/office/drawing/2014/main" id="{C7A01EF5-FD41-49CC-9E9E-BB330D972D00}"/>
              </a:ext>
            </a:extLst>
          </p:cNvPr>
          <p:cNvSpPr>
            <a:spLocks noGrp="1"/>
          </p:cNvSpPr>
          <p:nvPr>
            <p:ph type="body" sz="quarter" idx="12" hasCustomPrompt="1"/>
          </p:nvPr>
        </p:nvSpPr>
        <p:spPr>
          <a:xfrm>
            <a:off x="4211668" y="4162834"/>
            <a:ext cx="4594225" cy="180000"/>
          </a:xfrm>
        </p:spPr>
        <p:txBody>
          <a:bodyPr lIns="36000" tIns="0" bIns="0" anchor="ctr" anchorCtr="0"/>
          <a:lstStyle>
            <a:lvl1pPr marL="0" indent="0">
              <a:buNone/>
              <a:defRPr sz="1200"/>
            </a:lvl1pPr>
          </a:lstStyle>
          <a:p>
            <a:pPr lvl="0"/>
            <a:r>
              <a:rPr lang="en-CA" noProof="0"/>
              <a:t>Click to add a date</a:t>
            </a:r>
          </a:p>
        </p:txBody>
      </p:sp>
      <p:pic>
        <p:nvPicPr>
          <p:cNvPr id="8" name="Espace réservé pour une image  6" descr="shutterstock_457720510.psd">
            <a:extLst>
              <a:ext uri="{FF2B5EF4-FFF2-40B4-BE49-F238E27FC236}">
                <a16:creationId xmlns:a16="http://schemas.microsoft.com/office/drawing/2014/main" id="{82C49727-EA35-497A-9D7A-A5967D11ED4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5495" r="25495"/>
          <a:stretch/>
        </p:blipFill>
        <p:spPr>
          <a:xfrm>
            <a:off x="0" y="0"/>
            <a:ext cx="3779913" cy="5143499"/>
          </a:xfrm>
          <a:prstGeom prst="rect">
            <a:avLst/>
          </a:prstGeom>
        </p:spPr>
      </p:pic>
    </p:spTree>
    <p:extLst>
      <p:ext uri="{BB962C8B-B14F-4D97-AF65-F5344CB8AC3E}">
        <p14:creationId xmlns:p14="http://schemas.microsoft.com/office/powerpoint/2010/main" val="2696739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 4 sections">
    <p:spTree>
      <p:nvGrpSpPr>
        <p:cNvPr id="1" name=""/>
        <p:cNvGrpSpPr/>
        <p:nvPr/>
      </p:nvGrpSpPr>
      <p:grpSpPr>
        <a:xfrm>
          <a:off x="0" y="0"/>
          <a:ext cx="0" cy="0"/>
          <a:chOff x="0" y="0"/>
          <a:chExt cx="0" cy="0"/>
        </a:xfrm>
      </p:grpSpPr>
      <p:pic>
        <p:nvPicPr>
          <p:cNvPr id="14" name="Espace réservé pour une image  6" descr="shutterstock_457720510.psd">
            <a:extLst>
              <a:ext uri="{FF2B5EF4-FFF2-40B4-BE49-F238E27FC236}">
                <a16:creationId xmlns:a16="http://schemas.microsoft.com/office/drawing/2014/main" id="{47295111-3855-416F-8DDA-CDDA575A152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t="31486" r="3" b="32003"/>
          <a:stretch/>
        </p:blipFill>
        <p:spPr>
          <a:xfrm>
            <a:off x="0" y="2571750"/>
            <a:ext cx="9144000" cy="2226468"/>
          </a:xfrm>
          <a:prstGeom prst="rect">
            <a:avLst/>
          </a:prstGeom>
        </p:spPr>
      </p:pic>
      <p:sp>
        <p:nvSpPr>
          <p:cNvPr id="2" name="Titre 1">
            <a:extLst>
              <a:ext uri="{FF2B5EF4-FFF2-40B4-BE49-F238E27FC236}">
                <a16:creationId xmlns:a16="http://schemas.microsoft.com/office/drawing/2014/main" id="{CF680D91-E80F-43E9-B211-B5112A92C14B}"/>
              </a:ext>
            </a:extLst>
          </p:cNvPr>
          <p:cNvSpPr>
            <a:spLocks noGrp="1"/>
          </p:cNvSpPr>
          <p:nvPr>
            <p:ph type="title" hasCustomPrompt="1"/>
          </p:nvPr>
        </p:nvSpPr>
        <p:spPr/>
        <p:txBody>
          <a:bodyPr/>
          <a:lstStyle>
            <a:lvl1pPr>
              <a:defRPr/>
            </a:lvl1pPr>
          </a:lstStyle>
          <a:p>
            <a:r>
              <a:rPr lang="en-CA" noProof="0"/>
              <a:t>Click to add a title: Either “Agenda” or “Content”</a:t>
            </a:r>
          </a:p>
        </p:txBody>
      </p:sp>
      <p:sp>
        <p:nvSpPr>
          <p:cNvPr id="4" name="Espace réservé du numéro de diapositive 3">
            <a:extLst>
              <a:ext uri="{FF2B5EF4-FFF2-40B4-BE49-F238E27FC236}">
                <a16:creationId xmlns:a16="http://schemas.microsoft.com/office/drawing/2014/main" id="{B28568C3-BD25-477D-84FD-6A6382197125}"/>
              </a:ext>
            </a:extLst>
          </p:cNvPr>
          <p:cNvSpPr>
            <a:spLocks noGrp="1"/>
          </p:cNvSpPr>
          <p:nvPr>
            <p:ph type="sldNum" sz="quarter" idx="11"/>
          </p:nvPr>
        </p:nvSpPr>
        <p:spPr/>
        <p:txBody>
          <a:bodyPr/>
          <a:lstStyle/>
          <a:p>
            <a:fld id="{3BF894FA-58B3-45E0-8C6C-8D2414F223E4}" type="slidenum">
              <a:rPr lang="en-CA" noProof="0" smtClean="0"/>
              <a:pPr/>
              <a:t>‹#›</a:t>
            </a:fld>
            <a:endParaRPr lang="en-CA" noProof="0"/>
          </a:p>
        </p:txBody>
      </p:sp>
      <p:sp>
        <p:nvSpPr>
          <p:cNvPr id="15" name="Espace réservé du texte 14">
            <a:extLst>
              <a:ext uri="{FF2B5EF4-FFF2-40B4-BE49-F238E27FC236}">
                <a16:creationId xmlns:a16="http://schemas.microsoft.com/office/drawing/2014/main" id="{5E11C0E9-917C-4F1B-AD20-F6D4CF07B845}"/>
              </a:ext>
            </a:extLst>
          </p:cNvPr>
          <p:cNvSpPr>
            <a:spLocks noGrp="1"/>
          </p:cNvSpPr>
          <p:nvPr>
            <p:ph type="body" sz="quarter" idx="12" hasCustomPrompt="1"/>
          </p:nvPr>
        </p:nvSpPr>
        <p:spPr>
          <a:xfrm>
            <a:off x="683999" y="1280685"/>
            <a:ext cx="1851025" cy="2603927"/>
          </a:xfrm>
          <a:solidFill>
            <a:schemeClr val="accent4">
              <a:alpha val="90000"/>
            </a:schemeClr>
          </a:solidFill>
        </p:spPr>
        <p:txBody>
          <a:bodyPr lIns="252000" tIns="792000" rIns="252000" bIns="360000"/>
          <a:lstStyle>
            <a:lvl1pPr marL="0" indent="0">
              <a:buNone/>
              <a:defRPr sz="2000" b="1"/>
            </a:lvl1pPr>
            <a:lvl2pPr marL="280800" indent="0">
              <a:buNone/>
              <a:defRPr/>
            </a:lvl2pPr>
            <a:lvl3pPr marL="525600" indent="0">
              <a:buNone/>
              <a:defRPr/>
            </a:lvl3pPr>
            <a:lvl4pPr marL="712800" indent="0">
              <a:buNone/>
              <a:defRPr/>
            </a:lvl4pPr>
            <a:lvl5pPr marL="864000" indent="0">
              <a:buNone/>
              <a:defRPr/>
            </a:lvl5pPr>
          </a:lstStyle>
          <a:p>
            <a:pPr lvl="0"/>
            <a:r>
              <a:rPr lang="en-CA" noProof="0"/>
              <a:t>Click to add an agenda item</a:t>
            </a:r>
          </a:p>
        </p:txBody>
      </p:sp>
      <p:sp>
        <p:nvSpPr>
          <p:cNvPr id="19" name="Espace réservé du texte 18">
            <a:extLst>
              <a:ext uri="{FF2B5EF4-FFF2-40B4-BE49-F238E27FC236}">
                <a16:creationId xmlns:a16="http://schemas.microsoft.com/office/drawing/2014/main" id="{11D23B5D-C690-4670-B007-A94B11515FB7}"/>
              </a:ext>
            </a:extLst>
          </p:cNvPr>
          <p:cNvSpPr>
            <a:spLocks noGrp="1"/>
          </p:cNvSpPr>
          <p:nvPr>
            <p:ph type="body" sz="quarter" idx="13" hasCustomPrompt="1"/>
          </p:nvPr>
        </p:nvSpPr>
        <p:spPr>
          <a:xfrm>
            <a:off x="667546" y="1258888"/>
            <a:ext cx="566737" cy="566738"/>
          </a:xfrm>
          <a:solidFill>
            <a:schemeClr val="tx1"/>
          </a:solidFill>
          <a:ln w="38100">
            <a:solidFill>
              <a:schemeClr val="bg1"/>
            </a:solidFill>
          </a:ln>
        </p:spPr>
        <p:txBody>
          <a:bodyPr anchor="ctr"/>
          <a:lstStyle>
            <a:lvl1pPr marL="0" indent="0" algn="ctr">
              <a:buNone/>
              <a:defRPr sz="2000" b="1">
                <a:solidFill>
                  <a:schemeClr val="bg1"/>
                </a:solidFill>
              </a:defRPr>
            </a:lvl1pPr>
          </a:lstStyle>
          <a:p>
            <a:pPr lvl="0"/>
            <a:r>
              <a:rPr lang="en-CA" noProof="0"/>
              <a:t>#</a:t>
            </a:r>
          </a:p>
        </p:txBody>
      </p:sp>
      <p:sp>
        <p:nvSpPr>
          <p:cNvPr id="20" name="Espace réservé du texte 14">
            <a:extLst>
              <a:ext uri="{FF2B5EF4-FFF2-40B4-BE49-F238E27FC236}">
                <a16:creationId xmlns:a16="http://schemas.microsoft.com/office/drawing/2014/main" id="{C7F76E96-96FD-4731-8B45-2CBED793F4D9}"/>
              </a:ext>
            </a:extLst>
          </p:cNvPr>
          <p:cNvSpPr>
            <a:spLocks noGrp="1"/>
          </p:cNvSpPr>
          <p:nvPr>
            <p:ph type="body" sz="quarter" idx="14" hasCustomPrompt="1"/>
          </p:nvPr>
        </p:nvSpPr>
        <p:spPr>
          <a:xfrm>
            <a:off x="6608978" y="1280685"/>
            <a:ext cx="1851025" cy="2603927"/>
          </a:xfrm>
          <a:solidFill>
            <a:schemeClr val="accent4">
              <a:alpha val="90000"/>
            </a:schemeClr>
          </a:solidFill>
        </p:spPr>
        <p:txBody>
          <a:bodyPr lIns="252000" tIns="792000" rIns="252000" bIns="360000"/>
          <a:lstStyle>
            <a:lvl1pPr marL="0" indent="0">
              <a:buNone/>
              <a:defRPr sz="2000" b="1"/>
            </a:lvl1pPr>
            <a:lvl2pPr marL="280800" indent="0">
              <a:buNone/>
              <a:defRPr/>
            </a:lvl2pPr>
            <a:lvl3pPr marL="525600" indent="0">
              <a:buNone/>
              <a:defRPr/>
            </a:lvl3pPr>
            <a:lvl4pPr marL="712800" indent="0">
              <a:buNone/>
              <a:defRPr/>
            </a:lvl4pPr>
            <a:lvl5pPr marL="864000" indent="0">
              <a:buNone/>
              <a:defRPr/>
            </a:lvl5pPr>
          </a:lstStyle>
          <a:p>
            <a:pPr lvl="0"/>
            <a:r>
              <a:rPr lang="en-CA" noProof="0"/>
              <a:t>Click to add an agenda item</a:t>
            </a:r>
          </a:p>
        </p:txBody>
      </p:sp>
      <p:sp>
        <p:nvSpPr>
          <p:cNvPr id="21" name="Espace réservé du texte 18">
            <a:extLst>
              <a:ext uri="{FF2B5EF4-FFF2-40B4-BE49-F238E27FC236}">
                <a16:creationId xmlns:a16="http://schemas.microsoft.com/office/drawing/2014/main" id="{B812513A-5743-4D06-B96F-AC786404129F}"/>
              </a:ext>
            </a:extLst>
          </p:cNvPr>
          <p:cNvSpPr>
            <a:spLocks noGrp="1"/>
          </p:cNvSpPr>
          <p:nvPr>
            <p:ph type="body" sz="quarter" idx="15" hasCustomPrompt="1"/>
          </p:nvPr>
        </p:nvSpPr>
        <p:spPr>
          <a:xfrm>
            <a:off x="6592525" y="1258888"/>
            <a:ext cx="566737" cy="566738"/>
          </a:xfrm>
          <a:solidFill>
            <a:schemeClr val="tx1"/>
          </a:solidFill>
          <a:ln w="38100">
            <a:solidFill>
              <a:schemeClr val="bg1"/>
            </a:solidFill>
          </a:ln>
        </p:spPr>
        <p:txBody>
          <a:bodyPr anchor="ctr"/>
          <a:lstStyle>
            <a:lvl1pPr marL="0" indent="0" algn="ctr">
              <a:buNone/>
              <a:defRPr sz="2000" b="1">
                <a:solidFill>
                  <a:schemeClr val="bg1"/>
                </a:solidFill>
              </a:defRPr>
            </a:lvl1pPr>
          </a:lstStyle>
          <a:p>
            <a:pPr lvl="0"/>
            <a:r>
              <a:rPr lang="en-CA" noProof="0"/>
              <a:t>#</a:t>
            </a:r>
          </a:p>
        </p:txBody>
      </p:sp>
      <p:sp>
        <p:nvSpPr>
          <p:cNvPr id="22" name="Espace réservé du texte 14">
            <a:extLst>
              <a:ext uri="{FF2B5EF4-FFF2-40B4-BE49-F238E27FC236}">
                <a16:creationId xmlns:a16="http://schemas.microsoft.com/office/drawing/2014/main" id="{D39CA5B4-F313-4446-A6A6-25E5CD57CA4A}"/>
              </a:ext>
            </a:extLst>
          </p:cNvPr>
          <p:cNvSpPr>
            <a:spLocks noGrp="1"/>
          </p:cNvSpPr>
          <p:nvPr>
            <p:ph type="body" sz="quarter" idx="16" hasCustomPrompt="1"/>
          </p:nvPr>
        </p:nvSpPr>
        <p:spPr>
          <a:xfrm>
            <a:off x="2658992" y="1280685"/>
            <a:ext cx="1851025" cy="2603927"/>
          </a:xfrm>
          <a:solidFill>
            <a:schemeClr val="accent4">
              <a:alpha val="90000"/>
            </a:schemeClr>
          </a:solidFill>
        </p:spPr>
        <p:txBody>
          <a:bodyPr lIns="252000" tIns="792000" rIns="252000" bIns="360000"/>
          <a:lstStyle>
            <a:lvl1pPr marL="0" indent="0">
              <a:buNone/>
              <a:defRPr sz="2000" b="1"/>
            </a:lvl1pPr>
            <a:lvl2pPr marL="280800" indent="0">
              <a:buNone/>
              <a:defRPr/>
            </a:lvl2pPr>
            <a:lvl3pPr marL="525600" indent="0">
              <a:buNone/>
              <a:defRPr/>
            </a:lvl3pPr>
            <a:lvl4pPr marL="712800" indent="0">
              <a:buNone/>
              <a:defRPr/>
            </a:lvl4pPr>
            <a:lvl5pPr marL="864000" indent="0">
              <a:buNone/>
              <a:defRPr/>
            </a:lvl5pPr>
          </a:lstStyle>
          <a:p>
            <a:pPr lvl="0"/>
            <a:r>
              <a:rPr lang="en-CA" noProof="0"/>
              <a:t>Click to add an agenda item</a:t>
            </a:r>
          </a:p>
        </p:txBody>
      </p:sp>
      <p:sp>
        <p:nvSpPr>
          <p:cNvPr id="23" name="Espace réservé du texte 18">
            <a:extLst>
              <a:ext uri="{FF2B5EF4-FFF2-40B4-BE49-F238E27FC236}">
                <a16:creationId xmlns:a16="http://schemas.microsoft.com/office/drawing/2014/main" id="{116796EE-D1B7-4718-8A44-517543194C62}"/>
              </a:ext>
            </a:extLst>
          </p:cNvPr>
          <p:cNvSpPr>
            <a:spLocks noGrp="1"/>
          </p:cNvSpPr>
          <p:nvPr>
            <p:ph type="body" sz="quarter" idx="17" hasCustomPrompt="1"/>
          </p:nvPr>
        </p:nvSpPr>
        <p:spPr>
          <a:xfrm>
            <a:off x="2639145" y="1258888"/>
            <a:ext cx="566737" cy="566738"/>
          </a:xfrm>
          <a:solidFill>
            <a:schemeClr val="tx1"/>
          </a:solidFill>
          <a:ln w="38100">
            <a:solidFill>
              <a:schemeClr val="bg1"/>
            </a:solidFill>
          </a:ln>
        </p:spPr>
        <p:txBody>
          <a:bodyPr anchor="ctr"/>
          <a:lstStyle>
            <a:lvl1pPr marL="0" indent="0" algn="ctr">
              <a:buNone/>
              <a:defRPr sz="2000" b="1">
                <a:solidFill>
                  <a:schemeClr val="bg1"/>
                </a:solidFill>
              </a:defRPr>
            </a:lvl1pPr>
          </a:lstStyle>
          <a:p>
            <a:pPr lvl="0"/>
            <a:r>
              <a:rPr lang="en-CA" noProof="0"/>
              <a:t>#</a:t>
            </a:r>
          </a:p>
        </p:txBody>
      </p:sp>
      <p:sp>
        <p:nvSpPr>
          <p:cNvPr id="24" name="Espace réservé du texte 14">
            <a:extLst>
              <a:ext uri="{FF2B5EF4-FFF2-40B4-BE49-F238E27FC236}">
                <a16:creationId xmlns:a16="http://schemas.microsoft.com/office/drawing/2014/main" id="{6D57AF92-8FF1-43CD-817A-8ADA0C4765FD}"/>
              </a:ext>
            </a:extLst>
          </p:cNvPr>
          <p:cNvSpPr>
            <a:spLocks noGrp="1"/>
          </p:cNvSpPr>
          <p:nvPr>
            <p:ph type="body" sz="quarter" idx="18" hasCustomPrompt="1"/>
          </p:nvPr>
        </p:nvSpPr>
        <p:spPr>
          <a:xfrm>
            <a:off x="4633985" y="1280685"/>
            <a:ext cx="1851025" cy="2603927"/>
          </a:xfrm>
          <a:solidFill>
            <a:schemeClr val="accent4">
              <a:alpha val="90000"/>
            </a:schemeClr>
          </a:solidFill>
        </p:spPr>
        <p:txBody>
          <a:bodyPr lIns="252000" tIns="792000" rIns="252000" bIns="360000"/>
          <a:lstStyle>
            <a:lvl1pPr marL="0" indent="0">
              <a:buNone/>
              <a:defRPr sz="2000" b="1"/>
            </a:lvl1pPr>
            <a:lvl2pPr marL="280800" indent="0">
              <a:buNone/>
              <a:defRPr/>
            </a:lvl2pPr>
            <a:lvl3pPr marL="525600" indent="0">
              <a:buNone/>
              <a:defRPr/>
            </a:lvl3pPr>
            <a:lvl4pPr marL="712800" indent="0">
              <a:buNone/>
              <a:defRPr/>
            </a:lvl4pPr>
            <a:lvl5pPr marL="864000" indent="0">
              <a:buNone/>
              <a:defRPr/>
            </a:lvl5pPr>
          </a:lstStyle>
          <a:p>
            <a:pPr lvl="0"/>
            <a:r>
              <a:rPr lang="en-CA" noProof="0"/>
              <a:t>Click to add an agenda item</a:t>
            </a:r>
          </a:p>
        </p:txBody>
      </p:sp>
      <p:sp>
        <p:nvSpPr>
          <p:cNvPr id="25" name="Espace réservé du texte 18">
            <a:extLst>
              <a:ext uri="{FF2B5EF4-FFF2-40B4-BE49-F238E27FC236}">
                <a16:creationId xmlns:a16="http://schemas.microsoft.com/office/drawing/2014/main" id="{A27A3A77-CFC1-44F6-9357-F3856021A6AD}"/>
              </a:ext>
            </a:extLst>
          </p:cNvPr>
          <p:cNvSpPr>
            <a:spLocks noGrp="1"/>
          </p:cNvSpPr>
          <p:nvPr>
            <p:ph type="body" sz="quarter" idx="19" hasCustomPrompt="1"/>
          </p:nvPr>
        </p:nvSpPr>
        <p:spPr>
          <a:xfrm>
            <a:off x="4614535" y="1258888"/>
            <a:ext cx="566737" cy="566738"/>
          </a:xfrm>
          <a:solidFill>
            <a:schemeClr val="tx1"/>
          </a:solidFill>
          <a:ln w="38100">
            <a:solidFill>
              <a:schemeClr val="bg1"/>
            </a:solidFill>
          </a:ln>
        </p:spPr>
        <p:txBody>
          <a:bodyPr anchor="ctr"/>
          <a:lstStyle>
            <a:lvl1pPr marL="0" indent="0" algn="ctr">
              <a:buNone/>
              <a:defRPr sz="2000" b="1">
                <a:solidFill>
                  <a:schemeClr val="bg1"/>
                </a:solidFill>
              </a:defRPr>
            </a:lvl1pPr>
          </a:lstStyle>
          <a:p>
            <a:pPr lvl="0"/>
            <a:r>
              <a:rPr lang="en-CA" noProof="0"/>
              <a:t>#</a:t>
            </a:r>
          </a:p>
        </p:txBody>
      </p:sp>
      <p:sp>
        <p:nvSpPr>
          <p:cNvPr id="5" name="Espace réservé du pied de page 4">
            <a:extLst>
              <a:ext uri="{FF2B5EF4-FFF2-40B4-BE49-F238E27FC236}">
                <a16:creationId xmlns:a16="http://schemas.microsoft.com/office/drawing/2014/main" id="{E994DD55-E28E-422C-B33B-FCC1F8AD9912}"/>
              </a:ext>
            </a:extLst>
          </p:cNvPr>
          <p:cNvSpPr>
            <a:spLocks noGrp="1"/>
          </p:cNvSpPr>
          <p:nvPr>
            <p:ph type="ftr" sz="quarter" idx="20"/>
          </p:nvPr>
        </p:nvSpPr>
        <p:spPr/>
        <p:txBody>
          <a:bodyPr/>
          <a:lstStyle/>
          <a:p>
            <a:r>
              <a:rPr lang="en-US"/>
              <a:t>© Copyright 2025 Maya Heat Transfer Technologies Ltd. All rights reserved.</a:t>
            </a:r>
            <a:endParaRPr lang="en-CA" noProof="0"/>
          </a:p>
        </p:txBody>
      </p:sp>
    </p:spTree>
    <p:extLst>
      <p:ext uri="{BB962C8B-B14F-4D97-AF65-F5344CB8AC3E}">
        <p14:creationId xmlns:p14="http://schemas.microsoft.com/office/powerpoint/2010/main" val="1775177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 5 sections">
    <p:spTree>
      <p:nvGrpSpPr>
        <p:cNvPr id="1" name=""/>
        <p:cNvGrpSpPr/>
        <p:nvPr/>
      </p:nvGrpSpPr>
      <p:grpSpPr>
        <a:xfrm>
          <a:off x="0" y="0"/>
          <a:ext cx="0" cy="0"/>
          <a:chOff x="0" y="0"/>
          <a:chExt cx="0" cy="0"/>
        </a:xfrm>
      </p:grpSpPr>
      <p:pic>
        <p:nvPicPr>
          <p:cNvPr id="18" name="Espace réservé pour une image  6" descr="shutterstock_457720510.psd">
            <a:extLst>
              <a:ext uri="{FF2B5EF4-FFF2-40B4-BE49-F238E27FC236}">
                <a16:creationId xmlns:a16="http://schemas.microsoft.com/office/drawing/2014/main" id="{16710BEE-9466-47EA-9551-B329205CCCC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t="31486" r="3" b="32003"/>
          <a:stretch/>
        </p:blipFill>
        <p:spPr>
          <a:xfrm>
            <a:off x="0" y="2571750"/>
            <a:ext cx="9144000" cy="2226468"/>
          </a:xfrm>
          <a:prstGeom prst="rect">
            <a:avLst/>
          </a:prstGeom>
        </p:spPr>
      </p:pic>
      <p:sp>
        <p:nvSpPr>
          <p:cNvPr id="2" name="Titre 1">
            <a:extLst>
              <a:ext uri="{FF2B5EF4-FFF2-40B4-BE49-F238E27FC236}">
                <a16:creationId xmlns:a16="http://schemas.microsoft.com/office/drawing/2014/main" id="{CF680D91-E80F-43E9-B211-B5112A92C14B}"/>
              </a:ext>
            </a:extLst>
          </p:cNvPr>
          <p:cNvSpPr>
            <a:spLocks noGrp="1"/>
          </p:cNvSpPr>
          <p:nvPr>
            <p:ph type="title" hasCustomPrompt="1"/>
          </p:nvPr>
        </p:nvSpPr>
        <p:spPr/>
        <p:txBody>
          <a:bodyPr/>
          <a:lstStyle>
            <a:lvl1pPr>
              <a:defRPr/>
            </a:lvl1pPr>
          </a:lstStyle>
          <a:p>
            <a:r>
              <a:rPr lang="en-CA" noProof="0"/>
              <a:t>Click to add a title: Either “Agenda” or “Content”</a:t>
            </a:r>
          </a:p>
        </p:txBody>
      </p:sp>
      <p:sp>
        <p:nvSpPr>
          <p:cNvPr id="4" name="Espace réservé du numéro de diapositive 3">
            <a:extLst>
              <a:ext uri="{FF2B5EF4-FFF2-40B4-BE49-F238E27FC236}">
                <a16:creationId xmlns:a16="http://schemas.microsoft.com/office/drawing/2014/main" id="{B28568C3-BD25-477D-84FD-6A6382197125}"/>
              </a:ext>
            </a:extLst>
          </p:cNvPr>
          <p:cNvSpPr>
            <a:spLocks noGrp="1"/>
          </p:cNvSpPr>
          <p:nvPr>
            <p:ph type="sldNum" sz="quarter" idx="11"/>
          </p:nvPr>
        </p:nvSpPr>
        <p:spPr/>
        <p:txBody>
          <a:bodyPr/>
          <a:lstStyle/>
          <a:p>
            <a:fld id="{3BF894FA-58B3-45E0-8C6C-8D2414F223E4}" type="slidenum">
              <a:rPr lang="en-CA" noProof="0" smtClean="0"/>
              <a:pPr/>
              <a:t>‹#›</a:t>
            </a:fld>
            <a:endParaRPr lang="en-CA" noProof="0"/>
          </a:p>
        </p:txBody>
      </p:sp>
      <p:sp>
        <p:nvSpPr>
          <p:cNvPr id="15" name="Espace réservé du texte 14">
            <a:extLst>
              <a:ext uri="{FF2B5EF4-FFF2-40B4-BE49-F238E27FC236}">
                <a16:creationId xmlns:a16="http://schemas.microsoft.com/office/drawing/2014/main" id="{5E11C0E9-917C-4F1B-AD20-F6D4CF07B845}"/>
              </a:ext>
            </a:extLst>
          </p:cNvPr>
          <p:cNvSpPr>
            <a:spLocks noGrp="1"/>
          </p:cNvSpPr>
          <p:nvPr>
            <p:ph type="body" sz="quarter" idx="12" hasCustomPrompt="1"/>
          </p:nvPr>
        </p:nvSpPr>
        <p:spPr>
          <a:xfrm>
            <a:off x="683998" y="1281600"/>
            <a:ext cx="1476000" cy="2603012"/>
          </a:xfrm>
          <a:solidFill>
            <a:schemeClr val="accent4">
              <a:alpha val="90000"/>
            </a:schemeClr>
          </a:solidFill>
        </p:spPr>
        <p:txBody>
          <a:bodyPr lIns="216000" tIns="792000" rIns="216000" bIns="360000"/>
          <a:lstStyle>
            <a:lvl1pPr marL="0" indent="0">
              <a:buNone/>
              <a:defRPr b="1"/>
            </a:lvl1pPr>
            <a:lvl2pPr marL="280800" indent="0">
              <a:buNone/>
              <a:defRPr/>
            </a:lvl2pPr>
            <a:lvl3pPr marL="525600" indent="0">
              <a:buNone/>
              <a:defRPr/>
            </a:lvl3pPr>
            <a:lvl4pPr marL="712800" indent="0">
              <a:buNone/>
              <a:defRPr/>
            </a:lvl4pPr>
            <a:lvl5pPr marL="864000" indent="0">
              <a:buNone/>
              <a:defRPr/>
            </a:lvl5pPr>
          </a:lstStyle>
          <a:p>
            <a:pPr lvl="0"/>
            <a:r>
              <a:rPr lang="en-CA" noProof="0"/>
              <a:t>Click to add an agenda item</a:t>
            </a:r>
          </a:p>
        </p:txBody>
      </p:sp>
      <p:sp>
        <p:nvSpPr>
          <p:cNvPr id="20" name="Espace réservé du texte 14">
            <a:extLst>
              <a:ext uri="{FF2B5EF4-FFF2-40B4-BE49-F238E27FC236}">
                <a16:creationId xmlns:a16="http://schemas.microsoft.com/office/drawing/2014/main" id="{C7F76E96-96FD-4731-8B45-2CBED793F4D9}"/>
              </a:ext>
            </a:extLst>
          </p:cNvPr>
          <p:cNvSpPr>
            <a:spLocks noGrp="1"/>
          </p:cNvSpPr>
          <p:nvPr>
            <p:ph type="body" sz="quarter" idx="14" hasCustomPrompt="1"/>
          </p:nvPr>
        </p:nvSpPr>
        <p:spPr>
          <a:xfrm>
            <a:off x="6984002" y="1281600"/>
            <a:ext cx="1476000" cy="2603012"/>
          </a:xfrm>
          <a:solidFill>
            <a:schemeClr val="accent4">
              <a:alpha val="90000"/>
            </a:schemeClr>
          </a:solidFill>
        </p:spPr>
        <p:txBody>
          <a:bodyPr lIns="216000" tIns="792000" rIns="216000" bIns="360000"/>
          <a:lstStyle>
            <a:lvl1pPr marL="0" indent="0">
              <a:buNone/>
              <a:defRPr b="1"/>
            </a:lvl1pPr>
            <a:lvl2pPr marL="280800" indent="0">
              <a:buNone/>
              <a:defRPr/>
            </a:lvl2pPr>
            <a:lvl3pPr marL="525600" indent="0">
              <a:buNone/>
              <a:defRPr/>
            </a:lvl3pPr>
            <a:lvl4pPr marL="712800" indent="0">
              <a:buNone/>
              <a:defRPr/>
            </a:lvl4pPr>
            <a:lvl5pPr marL="864000" indent="0">
              <a:buNone/>
              <a:defRPr/>
            </a:lvl5pPr>
          </a:lstStyle>
          <a:p>
            <a:pPr lvl="0"/>
            <a:r>
              <a:rPr lang="en-CA" noProof="0"/>
              <a:t>Click to add an agenda item</a:t>
            </a:r>
          </a:p>
        </p:txBody>
      </p:sp>
      <p:sp>
        <p:nvSpPr>
          <p:cNvPr id="21" name="Espace réservé du texte 18">
            <a:extLst>
              <a:ext uri="{FF2B5EF4-FFF2-40B4-BE49-F238E27FC236}">
                <a16:creationId xmlns:a16="http://schemas.microsoft.com/office/drawing/2014/main" id="{B812513A-5743-4D06-B96F-AC786404129F}"/>
              </a:ext>
            </a:extLst>
          </p:cNvPr>
          <p:cNvSpPr>
            <a:spLocks noGrp="1"/>
          </p:cNvSpPr>
          <p:nvPr>
            <p:ph type="body" sz="quarter" idx="15" hasCustomPrompt="1"/>
          </p:nvPr>
        </p:nvSpPr>
        <p:spPr>
          <a:xfrm>
            <a:off x="6961678" y="1258887"/>
            <a:ext cx="566737" cy="566738"/>
          </a:xfrm>
          <a:solidFill>
            <a:schemeClr val="tx1"/>
          </a:solidFill>
          <a:ln w="38100">
            <a:solidFill>
              <a:schemeClr val="bg1"/>
            </a:solidFill>
          </a:ln>
        </p:spPr>
        <p:txBody>
          <a:bodyPr anchor="ctr"/>
          <a:lstStyle>
            <a:lvl1pPr marL="0" indent="0" algn="ctr">
              <a:buNone/>
              <a:defRPr b="1">
                <a:solidFill>
                  <a:schemeClr val="bg1"/>
                </a:solidFill>
              </a:defRPr>
            </a:lvl1pPr>
          </a:lstStyle>
          <a:p>
            <a:pPr lvl="0"/>
            <a:r>
              <a:rPr lang="en-CA" noProof="0"/>
              <a:t>#</a:t>
            </a:r>
          </a:p>
        </p:txBody>
      </p:sp>
      <p:sp>
        <p:nvSpPr>
          <p:cNvPr id="22" name="Espace réservé du texte 14">
            <a:extLst>
              <a:ext uri="{FF2B5EF4-FFF2-40B4-BE49-F238E27FC236}">
                <a16:creationId xmlns:a16="http://schemas.microsoft.com/office/drawing/2014/main" id="{D39CA5B4-F313-4446-A6A6-25E5CD57CA4A}"/>
              </a:ext>
            </a:extLst>
          </p:cNvPr>
          <p:cNvSpPr>
            <a:spLocks noGrp="1"/>
          </p:cNvSpPr>
          <p:nvPr>
            <p:ph type="body" sz="quarter" idx="16" hasCustomPrompt="1"/>
          </p:nvPr>
        </p:nvSpPr>
        <p:spPr>
          <a:xfrm>
            <a:off x="2258999" y="1281600"/>
            <a:ext cx="1476000" cy="2603012"/>
          </a:xfrm>
          <a:solidFill>
            <a:schemeClr val="accent4">
              <a:alpha val="90000"/>
            </a:schemeClr>
          </a:solidFill>
        </p:spPr>
        <p:txBody>
          <a:bodyPr lIns="216000" tIns="792000" rIns="216000" bIns="360000"/>
          <a:lstStyle>
            <a:lvl1pPr marL="0" indent="0">
              <a:buNone/>
              <a:defRPr b="1"/>
            </a:lvl1pPr>
            <a:lvl2pPr marL="280800" indent="0">
              <a:buNone/>
              <a:defRPr/>
            </a:lvl2pPr>
            <a:lvl3pPr marL="525600" indent="0">
              <a:buNone/>
              <a:defRPr/>
            </a:lvl3pPr>
            <a:lvl4pPr marL="712800" indent="0">
              <a:buNone/>
              <a:defRPr/>
            </a:lvl4pPr>
            <a:lvl5pPr marL="864000" indent="0">
              <a:buNone/>
              <a:defRPr/>
            </a:lvl5pPr>
          </a:lstStyle>
          <a:p>
            <a:pPr lvl="0"/>
            <a:r>
              <a:rPr lang="en-CA" noProof="0"/>
              <a:t>Click to add an agenda item</a:t>
            </a:r>
          </a:p>
        </p:txBody>
      </p:sp>
      <p:sp>
        <p:nvSpPr>
          <p:cNvPr id="23" name="Espace réservé du texte 18">
            <a:extLst>
              <a:ext uri="{FF2B5EF4-FFF2-40B4-BE49-F238E27FC236}">
                <a16:creationId xmlns:a16="http://schemas.microsoft.com/office/drawing/2014/main" id="{116796EE-D1B7-4718-8A44-517543194C62}"/>
              </a:ext>
            </a:extLst>
          </p:cNvPr>
          <p:cNvSpPr>
            <a:spLocks noGrp="1"/>
          </p:cNvSpPr>
          <p:nvPr>
            <p:ph type="body" sz="quarter" idx="17" hasCustomPrompt="1"/>
          </p:nvPr>
        </p:nvSpPr>
        <p:spPr>
          <a:xfrm>
            <a:off x="2239533" y="1258887"/>
            <a:ext cx="566737" cy="566738"/>
          </a:xfrm>
          <a:solidFill>
            <a:schemeClr val="tx1"/>
          </a:solidFill>
          <a:ln w="38100">
            <a:solidFill>
              <a:schemeClr val="bg1"/>
            </a:solidFill>
          </a:ln>
        </p:spPr>
        <p:txBody>
          <a:bodyPr anchor="ctr"/>
          <a:lstStyle>
            <a:lvl1pPr marL="0" indent="0" algn="ctr">
              <a:buNone/>
              <a:defRPr b="1">
                <a:solidFill>
                  <a:schemeClr val="bg1"/>
                </a:solidFill>
              </a:defRPr>
            </a:lvl1pPr>
          </a:lstStyle>
          <a:p>
            <a:pPr lvl="0"/>
            <a:r>
              <a:rPr lang="en-CA" noProof="0"/>
              <a:t>#</a:t>
            </a:r>
          </a:p>
        </p:txBody>
      </p:sp>
      <p:sp>
        <p:nvSpPr>
          <p:cNvPr id="24" name="Espace réservé du texte 14">
            <a:extLst>
              <a:ext uri="{FF2B5EF4-FFF2-40B4-BE49-F238E27FC236}">
                <a16:creationId xmlns:a16="http://schemas.microsoft.com/office/drawing/2014/main" id="{6D57AF92-8FF1-43CD-817A-8ADA0C4765FD}"/>
              </a:ext>
            </a:extLst>
          </p:cNvPr>
          <p:cNvSpPr>
            <a:spLocks noGrp="1"/>
          </p:cNvSpPr>
          <p:nvPr>
            <p:ph type="body" sz="quarter" idx="18" hasCustomPrompt="1"/>
          </p:nvPr>
        </p:nvSpPr>
        <p:spPr>
          <a:xfrm>
            <a:off x="3834000" y="1281600"/>
            <a:ext cx="1476000" cy="2603012"/>
          </a:xfrm>
          <a:solidFill>
            <a:schemeClr val="accent4">
              <a:alpha val="90000"/>
            </a:schemeClr>
          </a:solidFill>
        </p:spPr>
        <p:txBody>
          <a:bodyPr lIns="216000" tIns="792000" rIns="216000" bIns="360000"/>
          <a:lstStyle>
            <a:lvl1pPr marL="0" indent="0">
              <a:buNone/>
              <a:defRPr b="1"/>
            </a:lvl1pPr>
            <a:lvl2pPr marL="280800" indent="0">
              <a:buNone/>
              <a:defRPr/>
            </a:lvl2pPr>
            <a:lvl3pPr marL="525600" indent="0">
              <a:buNone/>
              <a:defRPr/>
            </a:lvl3pPr>
            <a:lvl4pPr marL="712800" indent="0">
              <a:buNone/>
              <a:defRPr/>
            </a:lvl4pPr>
            <a:lvl5pPr marL="864000" indent="0">
              <a:buNone/>
              <a:defRPr/>
            </a:lvl5pPr>
          </a:lstStyle>
          <a:p>
            <a:pPr lvl="0"/>
            <a:r>
              <a:rPr lang="en-CA" noProof="0"/>
              <a:t>Click to add an agenda item</a:t>
            </a:r>
          </a:p>
        </p:txBody>
      </p:sp>
      <p:sp>
        <p:nvSpPr>
          <p:cNvPr id="25" name="Espace réservé du texte 18">
            <a:extLst>
              <a:ext uri="{FF2B5EF4-FFF2-40B4-BE49-F238E27FC236}">
                <a16:creationId xmlns:a16="http://schemas.microsoft.com/office/drawing/2014/main" id="{A27A3A77-CFC1-44F6-9357-F3856021A6AD}"/>
              </a:ext>
            </a:extLst>
          </p:cNvPr>
          <p:cNvSpPr>
            <a:spLocks noGrp="1"/>
          </p:cNvSpPr>
          <p:nvPr>
            <p:ph type="body" sz="quarter" idx="19" hasCustomPrompt="1"/>
          </p:nvPr>
        </p:nvSpPr>
        <p:spPr>
          <a:xfrm>
            <a:off x="3813581" y="1258887"/>
            <a:ext cx="566737" cy="566738"/>
          </a:xfrm>
          <a:solidFill>
            <a:schemeClr val="tx1"/>
          </a:solidFill>
          <a:ln w="38100">
            <a:solidFill>
              <a:schemeClr val="bg1"/>
            </a:solidFill>
          </a:ln>
        </p:spPr>
        <p:txBody>
          <a:bodyPr anchor="ctr"/>
          <a:lstStyle>
            <a:lvl1pPr marL="0" indent="0" algn="ctr">
              <a:buNone/>
              <a:defRPr b="1">
                <a:solidFill>
                  <a:schemeClr val="bg1"/>
                </a:solidFill>
              </a:defRPr>
            </a:lvl1pPr>
          </a:lstStyle>
          <a:p>
            <a:pPr lvl="0"/>
            <a:r>
              <a:rPr lang="en-CA" noProof="0"/>
              <a:t>#</a:t>
            </a:r>
          </a:p>
        </p:txBody>
      </p:sp>
      <p:sp>
        <p:nvSpPr>
          <p:cNvPr id="16" name="Espace réservé du texte 14">
            <a:extLst>
              <a:ext uri="{FF2B5EF4-FFF2-40B4-BE49-F238E27FC236}">
                <a16:creationId xmlns:a16="http://schemas.microsoft.com/office/drawing/2014/main" id="{834E62E9-6AFC-43E7-B48D-8BFB5015A63A}"/>
              </a:ext>
            </a:extLst>
          </p:cNvPr>
          <p:cNvSpPr>
            <a:spLocks noGrp="1"/>
          </p:cNvSpPr>
          <p:nvPr>
            <p:ph type="body" sz="quarter" idx="20" hasCustomPrompt="1"/>
          </p:nvPr>
        </p:nvSpPr>
        <p:spPr>
          <a:xfrm>
            <a:off x="5409001" y="1281600"/>
            <a:ext cx="1476000" cy="2603012"/>
          </a:xfrm>
          <a:solidFill>
            <a:schemeClr val="accent4">
              <a:alpha val="90000"/>
            </a:schemeClr>
          </a:solidFill>
        </p:spPr>
        <p:txBody>
          <a:bodyPr lIns="216000" tIns="792000" rIns="216000" bIns="360000"/>
          <a:lstStyle>
            <a:lvl1pPr marL="0" indent="0">
              <a:buNone/>
              <a:defRPr b="1"/>
            </a:lvl1pPr>
            <a:lvl2pPr marL="280800" indent="0">
              <a:buNone/>
              <a:defRPr/>
            </a:lvl2pPr>
            <a:lvl3pPr marL="525600" indent="0">
              <a:buNone/>
              <a:defRPr/>
            </a:lvl3pPr>
            <a:lvl4pPr marL="712800" indent="0">
              <a:buNone/>
              <a:defRPr/>
            </a:lvl4pPr>
            <a:lvl5pPr marL="864000" indent="0">
              <a:buNone/>
              <a:defRPr/>
            </a:lvl5pPr>
          </a:lstStyle>
          <a:p>
            <a:pPr lvl="0"/>
            <a:r>
              <a:rPr lang="en-CA" noProof="0"/>
              <a:t>Click to add an agenda item</a:t>
            </a:r>
          </a:p>
        </p:txBody>
      </p:sp>
      <p:sp>
        <p:nvSpPr>
          <p:cNvPr id="17" name="Espace réservé du texte 18">
            <a:extLst>
              <a:ext uri="{FF2B5EF4-FFF2-40B4-BE49-F238E27FC236}">
                <a16:creationId xmlns:a16="http://schemas.microsoft.com/office/drawing/2014/main" id="{C0CB07B1-6BFD-491B-97C5-B530C30A8295}"/>
              </a:ext>
            </a:extLst>
          </p:cNvPr>
          <p:cNvSpPr>
            <a:spLocks noGrp="1"/>
          </p:cNvSpPr>
          <p:nvPr>
            <p:ph type="body" sz="quarter" idx="21" hasCustomPrompt="1"/>
          </p:nvPr>
        </p:nvSpPr>
        <p:spPr>
          <a:xfrm>
            <a:off x="5387629" y="1258887"/>
            <a:ext cx="566737" cy="566738"/>
          </a:xfrm>
          <a:solidFill>
            <a:schemeClr val="tx1"/>
          </a:solidFill>
          <a:ln w="38100">
            <a:solidFill>
              <a:schemeClr val="bg1"/>
            </a:solidFill>
          </a:ln>
        </p:spPr>
        <p:txBody>
          <a:bodyPr anchor="ctr"/>
          <a:lstStyle>
            <a:lvl1pPr marL="0" indent="0" algn="ctr">
              <a:buNone/>
              <a:defRPr b="1">
                <a:solidFill>
                  <a:schemeClr val="bg1"/>
                </a:solidFill>
              </a:defRPr>
            </a:lvl1pPr>
          </a:lstStyle>
          <a:p>
            <a:pPr lvl="0"/>
            <a:r>
              <a:rPr lang="en-CA" noProof="0"/>
              <a:t>#</a:t>
            </a:r>
          </a:p>
        </p:txBody>
      </p:sp>
      <p:sp>
        <p:nvSpPr>
          <p:cNvPr id="30" name="Espace réservé du texte 18">
            <a:extLst>
              <a:ext uri="{FF2B5EF4-FFF2-40B4-BE49-F238E27FC236}">
                <a16:creationId xmlns:a16="http://schemas.microsoft.com/office/drawing/2014/main" id="{77BC76AA-E609-43F4-A143-BD7890C72815}"/>
              </a:ext>
            </a:extLst>
          </p:cNvPr>
          <p:cNvSpPr>
            <a:spLocks noGrp="1"/>
          </p:cNvSpPr>
          <p:nvPr>
            <p:ph type="body" sz="quarter" idx="13" hasCustomPrompt="1"/>
          </p:nvPr>
        </p:nvSpPr>
        <p:spPr>
          <a:xfrm>
            <a:off x="667546" y="1258888"/>
            <a:ext cx="566737" cy="566738"/>
          </a:xfrm>
          <a:solidFill>
            <a:schemeClr val="tx1"/>
          </a:solidFill>
          <a:ln w="38100">
            <a:solidFill>
              <a:schemeClr val="bg1"/>
            </a:solidFill>
          </a:ln>
        </p:spPr>
        <p:txBody>
          <a:bodyPr anchor="ctr"/>
          <a:lstStyle>
            <a:lvl1pPr marL="0" indent="0" algn="ctr">
              <a:buNone/>
              <a:defRPr b="1">
                <a:solidFill>
                  <a:schemeClr val="bg1"/>
                </a:solidFill>
              </a:defRPr>
            </a:lvl1pPr>
          </a:lstStyle>
          <a:p>
            <a:pPr lvl="0"/>
            <a:r>
              <a:rPr lang="en-CA" noProof="0"/>
              <a:t>#</a:t>
            </a:r>
          </a:p>
        </p:txBody>
      </p:sp>
      <p:sp>
        <p:nvSpPr>
          <p:cNvPr id="5" name="Espace réservé du pied de page 4">
            <a:extLst>
              <a:ext uri="{FF2B5EF4-FFF2-40B4-BE49-F238E27FC236}">
                <a16:creationId xmlns:a16="http://schemas.microsoft.com/office/drawing/2014/main" id="{F1E4C350-6820-49C5-B195-18F91DFAC56E}"/>
              </a:ext>
            </a:extLst>
          </p:cNvPr>
          <p:cNvSpPr>
            <a:spLocks noGrp="1"/>
          </p:cNvSpPr>
          <p:nvPr>
            <p:ph type="ftr" sz="quarter" idx="22"/>
          </p:nvPr>
        </p:nvSpPr>
        <p:spPr/>
        <p:txBody>
          <a:bodyPr/>
          <a:lstStyle/>
          <a:p>
            <a:r>
              <a:rPr lang="en-US"/>
              <a:t>© Copyright 2025 Maya Heat Transfer Technologies Ltd. All rights reserved.</a:t>
            </a:r>
            <a:endParaRPr lang="en-CA" noProof="0"/>
          </a:p>
        </p:txBody>
      </p:sp>
    </p:spTree>
    <p:extLst>
      <p:ext uri="{BB962C8B-B14F-4D97-AF65-F5344CB8AC3E}">
        <p14:creationId xmlns:p14="http://schemas.microsoft.com/office/powerpoint/2010/main" val="2935101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page">
    <p:bg>
      <p:bgPr>
        <a:solidFill>
          <a:schemeClr val="accent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solidFill>
                  <a:schemeClr val="bg1"/>
                </a:solidFill>
              </a:defRPr>
            </a:lvl1pPr>
          </a:lstStyle>
          <a:p>
            <a:fld id="{3BF894FA-58B3-45E0-8C6C-8D2414F223E4}" type="slidenum">
              <a:rPr lang="en-CA" noProof="0" smtClean="0"/>
              <a:pPr/>
              <a:t>‹#›</a:t>
            </a:fld>
            <a:endParaRPr lang="en-CA" noProof="0"/>
          </a:p>
        </p:txBody>
      </p:sp>
      <p:sp>
        <p:nvSpPr>
          <p:cNvPr id="6" name="Title 1">
            <a:extLst>
              <a:ext uri="{FF2B5EF4-FFF2-40B4-BE49-F238E27FC236}">
                <a16:creationId xmlns:a16="http://schemas.microsoft.com/office/drawing/2014/main" id="{88C541A8-ECBE-49C0-8420-A2D68F354C76}"/>
              </a:ext>
            </a:extLst>
          </p:cNvPr>
          <p:cNvSpPr>
            <a:spLocks noGrp="1"/>
          </p:cNvSpPr>
          <p:nvPr>
            <p:ph type="ctrTitle" hasCustomPrompt="1"/>
          </p:nvPr>
        </p:nvSpPr>
        <p:spPr>
          <a:xfrm>
            <a:off x="1143000" y="841772"/>
            <a:ext cx="6858000" cy="1790700"/>
          </a:xfrm>
        </p:spPr>
        <p:txBody>
          <a:bodyPr anchor="b">
            <a:normAutofit/>
          </a:bodyPr>
          <a:lstStyle>
            <a:lvl1pPr algn="ctr">
              <a:defRPr sz="4400">
                <a:solidFill>
                  <a:schemeClr val="bg1"/>
                </a:solidFill>
              </a:defRPr>
            </a:lvl1pPr>
          </a:lstStyle>
          <a:p>
            <a:r>
              <a:rPr lang="en-CA" noProof="0"/>
              <a:t>Click to add text</a:t>
            </a:r>
          </a:p>
        </p:txBody>
      </p:sp>
      <p:sp>
        <p:nvSpPr>
          <p:cNvPr id="8" name="Subtitle 2">
            <a:extLst>
              <a:ext uri="{FF2B5EF4-FFF2-40B4-BE49-F238E27FC236}">
                <a16:creationId xmlns:a16="http://schemas.microsoft.com/office/drawing/2014/main" id="{A0095D92-C77C-4072-A411-2BF6D14991A4}"/>
              </a:ext>
            </a:extLst>
          </p:cNvPr>
          <p:cNvSpPr>
            <a:spLocks noGrp="1"/>
          </p:cNvSpPr>
          <p:nvPr>
            <p:ph type="subTitle" idx="1" hasCustomPrompt="1"/>
          </p:nvPr>
        </p:nvSpPr>
        <p:spPr>
          <a:xfrm>
            <a:off x="1143000" y="2701528"/>
            <a:ext cx="6858000" cy="1241822"/>
          </a:xfrm>
        </p:spPr>
        <p:txBody>
          <a:bodyPr/>
          <a:lstStyle>
            <a:lvl1pPr marL="0" indent="0" algn="ctr">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CA" noProof="0"/>
              <a:t>Click to add text</a:t>
            </a:r>
          </a:p>
        </p:txBody>
      </p:sp>
      <p:pic>
        <p:nvPicPr>
          <p:cNvPr id="9" name="Image 8">
            <a:extLst>
              <a:ext uri="{FF2B5EF4-FFF2-40B4-BE49-F238E27FC236}">
                <a16:creationId xmlns:a16="http://schemas.microsoft.com/office/drawing/2014/main" id="{0BD6E951-AEC1-4FAB-BCDC-C28DBAC6163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38400" y="4852318"/>
            <a:ext cx="237600" cy="237600"/>
          </a:xfrm>
          <a:prstGeom prst="rect">
            <a:avLst/>
          </a:prstGeom>
        </p:spPr>
      </p:pic>
      <p:sp>
        <p:nvSpPr>
          <p:cNvPr id="2" name="Espace réservé du pied de page 1">
            <a:extLst>
              <a:ext uri="{FF2B5EF4-FFF2-40B4-BE49-F238E27FC236}">
                <a16:creationId xmlns:a16="http://schemas.microsoft.com/office/drawing/2014/main" id="{14CFA914-4200-4E27-ACF2-0900F4B9FC1E}"/>
              </a:ext>
            </a:extLst>
          </p:cNvPr>
          <p:cNvSpPr>
            <a:spLocks noGrp="1"/>
          </p:cNvSpPr>
          <p:nvPr>
            <p:ph type="ftr" sz="quarter" idx="13"/>
          </p:nvPr>
        </p:nvSpPr>
        <p:spPr/>
        <p:txBody>
          <a:bodyPr/>
          <a:lstStyle>
            <a:lvl1pPr>
              <a:defRPr>
                <a:solidFill>
                  <a:schemeClr val="bg1"/>
                </a:solidFill>
              </a:defRPr>
            </a:lvl1pPr>
          </a:lstStyle>
          <a:p>
            <a:r>
              <a:rPr lang="en-US"/>
              <a:t>© Copyright 2025 Maya Heat Transfer Technologies Ltd. All rights reserved.</a:t>
            </a:r>
            <a:endParaRPr lang="en-CA"/>
          </a:p>
        </p:txBody>
      </p:sp>
    </p:spTree>
    <p:extLst>
      <p:ext uri="{BB962C8B-B14F-4D97-AF65-F5344CB8AC3E}">
        <p14:creationId xmlns:p14="http://schemas.microsoft.com/office/powerpoint/2010/main" val="3146641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asic flexible layouts">
    <p:bg>
      <p:bgPr>
        <a:solidFill>
          <a:schemeClr val="tx1"/>
        </a:solid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694B72F4-A04A-48BE-AE2F-96616B209397}"/>
              </a:ext>
            </a:extLst>
          </p:cNvPr>
          <p:cNvSpPr txBox="1"/>
          <p:nvPr userDrawn="1"/>
        </p:nvSpPr>
        <p:spPr>
          <a:xfrm>
            <a:off x="0" y="1254815"/>
            <a:ext cx="9144000" cy="2633870"/>
          </a:xfrm>
          <a:prstGeom prst="rect">
            <a:avLst/>
          </a:prstGeom>
          <a:noFill/>
        </p:spPr>
        <p:txBody>
          <a:bodyPr wrap="square" lIns="0" rIns="0" rtlCol="0" anchor="ctr" anchorCtr="0">
            <a:noAutofit/>
          </a:bodyPr>
          <a:lstStyle/>
          <a:p>
            <a:pPr algn="ctr">
              <a:spcBef>
                <a:spcPts val="0"/>
              </a:spcBef>
            </a:pPr>
            <a:r>
              <a:rPr lang="en-CA" sz="7200" b="1" noProof="0">
                <a:solidFill>
                  <a:schemeClr val="bg1"/>
                </a:solidFill>
              </a:rPr>
              <a:t>Basic flexible layouts</a:t>
            </a:r>
          </a:p>
        </p:txBody>
      </p:sp>
    </p:spTree>
    <p:extLst>
      <p:ext uri="{BB962C8B-B14F-4D97-AF65-F5344CB8AC3E}">
        <p14:creationId xmlns:p14="http://schemas.microsoft.com/office/powerpoint/2010/main" val="658088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 content page">
    <p:spTree>
      <p:nvGrpSpPr>
        <p:cNvPr id="1" name=""/>
        <p:cNvGrpSpPr/>
        <p:nvPr/>
      </p:nvGrpSpPr>
      <p:grpSpPr>
        <a:xfrm>
          <a:off x="0" y="0"/>
          <a:ext cx="0" cy="0"/>
          <a:chOff x="0" y="0"/>
          <a:chExt cx="0" cy="0"/>
        </a:xfrm>
      </p:grpSpPr>
      <p:sp>
        <p:nvSpPr>
          <p:cNvPr id="10" name="Espace réservé du contenu 9">
            <a:extLst>
              <a:ext uri="{FF2B5EF4-FFF2-40B4-BE49-F238E27FC236}">
                <a16:creationId xmlns:a16="http://schemas.microsoft.com/office/drawing/2014/main" id="{890DC28D-0627-42BC-A8A5-89D3611E75DE}"/>
              </a:ext>
            </a:extLst>
          </p:cNvPr>
          <p:cNvSpPr>
            <a:spLocks noGrp="1"/>
          </p:cNvSpPr>
          <p:nvPr>
            <p:ph sz="quarter" idx="13" hasCustomPrompt="1"/>
          </p:nvPr>
        </p:nvSpPr>
        <p:spPr>
          <a:xfrm>
            <a:off x="338400" y="1096886"/>
            <a:ext cx="8467200" cy="3361319"/>
          </a:xfrm>
        </p:spPr>
        <p:txBody>
          <a:bodyPr/>
          <a:lstStyle>
            <a:lvl1pPr>
              <a:defRPr/>
            </a:lvl1pPr>
            <a:lvl2pPr>
              <a:defRPr/>
            </a:lvl2pPr>
            <a:lvl3pPr>
              <a:defRPr/>
            </a:lvl3pPr>
            <a:lvl4pPr>
              <a:defRPr/>
            </a:lvl4pPr>
          </a:lstStyle>
          <a:p>
            <a:pPr lvl="0"/>
            <a:r>
              <a:rPr lang="en-CA" noProof="0"/>
              <a:t>Click to add text</a:t>
            </a:r>
          </a:p>
          <a:p>
            <a:pPr lvl="1"/>
            <a:r>
              <a:rPr lang="en-CA" noProof="0"/>
              <a:t>Second level</a:t>
            </a:r>
          </a:p>
          <a:p>
            <a:pPr lvl="2"/>
            <a:r>
              <a:rPr lang="en-CA" noProof="0"/>
              <a:t>Third level</a:t>
            </a:r>
          </a:p>
          <a:p>
            <a:pPr lvl="3"/>
            <a:r>
              <a:rPr lang="en-CA" noProof="0"/>
              <a:t>Fourth level</a:t>
            </a:r>
          </a:p>
        </p:txBody>
      </p:sp>
      <p:sp>
        <p:nvSpPr>
          <p:cNvPr id="6" name="Slide Number Placeholder 5"/>
          <p:cNvSpPr>
            <a:spLocks noGrp="1"/>
          </p:cNvSpPr>
          <p:nvPr>
            <p:ph type="sldNum" sz="quarter" idx="12"/>
          </p:nvPr>
        </p:nvSpPr>
        <p:spPr/>
        <p:txBody>
          <a:bodyPr/>
          <a:lstStyle/>
          <a:p>
            <a:fld id="{3BF894FA-58B3-45E0-8C6C-8D2414F223E4}" type="slidenum">
              <a:rPr lang="en-CA" noProof="0" smtClean="0"/>
              <a:t>‹#›</a:t>
            </a:fld>
            <a:endParaRPr lang="en-CA" noProof="0"/>
          </a:p>
        </p:txBody>
      </p:sp>
      <p:sp>
        <p:nvSpPr>
          <p:cNvPr id="4" name="Titre 3">
            <a:extLst>
              <a:ext uri="{FF2B5EF4-FFF2-40B4-BE49-F238E27FC236}">
                <a16:creationId xmlns:a16="http://schemas.microsoft.com/office/drawing/2014/main" id="{65060D7F-AD27-420D-941D-3A3F0D63C583}"/>
              </a:ext>
            </a:extLst>
          </p:cNvPr>
          <p:cNvSpPr>
            <a:spLocks noGrp="1"/>
          </p:cNvSpPr>
          <p:nvPr>
            <p:ph type="title" hasCustomPrompt="1"/>
          </p:nvPr>
        </p:nvSpPr>
        <p:spPr/>
        <p:txBody>
          <a:bodyPr/>
          <a:lstStyle>
            <a:lvl1pPr>
              <a:defRPr/>
            </a:lvl1pPr>
          </a:lstStyle>
          <a:p>
            <a:r>
              <a:rPr lang="en-CA" noProof="0"/>
              <a:t>Click to add a headline</a:t>
            </a:r>
          </a:p>
        </p:txBody>
      </p:sp>
      <p:sp>
        <p:nvSpPr>
          <p:cNvPr id="2" name="Espace réservé du pied de page 1">
            <a:extLst>
              <a:ext uri="{FF2B5EF4-FFF2-40B4-BE49-F238E27FC236}">
                <a16:creationId xmlns:a16="http://schemas.microsoft.com/office/drawing/2014/main" id="{535B3449-1A8A-437A-AB96-8008E7820935}"/>
              </a:ext>
            </a:extLst>
          </p:cNvPr>
          <p:cNvSpPr>
            <a:spLocks noGrp="1"/>
          </p:cNvSpPr>
          <p:nvPr>
            <p:ph type="ftr" sz="quarter" idx="14"/>
          </p:nvPr>
        </p:nvSpPr>
        <p:spPr/>
        <p:txBody>
          <a:bodyPr/>
          <a:lstStyle/>
          <a:p>
            <a:r>
              <a:rPr lang="en-US"/>
              <a:t>© Copyright 2025 Maya Heat Transfer Technologies Ltd. All rights reserved.</a:t>
            </a:r>
            <a:endParaRPr lang="en-CA" noProof="0"/>
          </a:p>
        </p:txBody>
      </p:sp>
    </p:spTree>
    <p:extLst>
      <p:ext uri="{BB962C8B-B14F-4D97-AF65-F5344CB8AC3E}">
        <p14:creationId xmlns:p14="http://schemas.microsoft.com/office/powerpoint/2010/main" val="1563925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content page + m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BF894FA-58B3-45E0-8C6C-8D2414F223E4}" type="slidenum">
              <a:rPr lang="en-CA" noProof="0" smtClean="0"/>
              <a:t>‹#›</a:t>
            </a:fld>
            <a:endParaRPr lang="en-CA" noProof="0"/>
          </a:p>
        </p:txBody>
      </p:sp>
      <p:sp>
        <p:nvSpPr>
          <p:cNvPr id="8" name="Titre 7">
            <a:extLst>
              <a:ext uri="{FF2B5EF4-FFF2-40B4-BE49-F238E27FC236}">
                <a16:creationId xmlns:a16="http://schemas.microsoft.com/office/drawing/2014/main" id="{5FFD934B-06CF-49B7-8339-5649D1E01EF6}"/>
              </a:ext>
            </a:extLst>
          </p:cNvPr>
          <p:cNvSpPr>
            <a:spLocks noGrp="1"/>
          </p:cNvSpPr>
          <p:nvPr>
            <p:ph type="title" hasCustomPrompt="1"/>
          </p:nvPr>
        </p:nvSpPr>
        <p:spPr/>
        <p:txBody>
          <a:bodyPr/>
          <a:lstStyle>
            <a:lvl1pPr>
              <a:defRPr/>
            </a:lvl1pPr>
          </a:lstStyle>
          <a:p>
            <a:r>
              <a:rPr lang="en-CA" noProof="0"/>
              <a:t>Click to add a headline</a:t>
            </a:r>
          </a:p>
        </p:txBody>
      </p:sp>
      <p:sp>
        <p:nvSpPr>
          <p:cNvPr id="9" name="Espace réservé du contenu 9">
            <a:extLst>
              <a:ext uri="{FF2B5EF4-FFF2-40B4-BE49-F238E27FC236}">
                <a16:creationId xmlns:a16="http://schemas.microsoft.com/office/drawing/2014/main" id="{956325DE-C69A-497B-B21B-AEAEF6D8902B}"/>
              </a:ext>
            </a:extLst>
          </p:cNvPr>
          <p:cNvSpPr>
            <a:spLocks noGrp="1"/>
          </p:cNvSpPr>
          <p:nvPr>
            <p:ph sz="quarter" idx="14" hasCustomPrompt="1"/>
          </p:nvPr>
        </p:nvSpPr>
        <p:spPr>
          <a:xfrm>
            <a:off x="338400" y="1096887"/>
            <a:ext cx="8467200" cy="2826000"/>
          </a:xfrm>
        </p:spPr>
        <p:txBody>
          <a:bodyPr/>
          <a:lstStyle>
            <a:lvl1pPr>
              <a:defRPr/>
            </a:lvl1pPr>
            <a:lvl2pPr>
              <a:defRPr/>
            </a:lvl2pPr>
            <a:lvl3pPr>
              <a:defRPr/>
            </a:lvl3pPr>
            <a:lvl4pPr>
              <a:defRPr/>
            </a:lvl4pPr>
          </a:lstStyle>
          <a:p>
            <a:pPr lvl="0"/>
            <a:r>
              <a:rPr lang="en-CA" noProof="0"/>
              <a:t>Click to add text</a:t>
            </a:r>
          </a:p>
          <a:p>
            <a:pPr lvl="1"/>
            <a:r>
              <a:rPr lang="en-CA" noProof="0"/>
              <a:t>Second level</a:t>
            </a:r>
          </a:p>
          <a:p>
            <a:pPr lvl="2"/>
            <a:r>
              <a:rPr lang="en-CA" noProof="0"/>
              <a:t>Third level</a:t>
            </a:r>
          </a:p>
          <a:p>
            <a:pPr lvl="3"/>
            <a:r>
              <a:rPr lang="en-CA" noProof="0"/>
              <a:t>Fourth level</a:t>
            </a:r>
          </a:p>
        </p:txBody>
      </p:sp>
      <p:sp>
        <p:nvSpPr>
          <p:cNvPr id="11" name="Espace réservé du texte 6">
            <a:extLst>
              <a:ext uri="{FF2B5EF4-FFF2-40B4-BE49-F238E27FC236}">
                <a16:creationId xmlns:a16="http://schemas.microsoft.com/office/drawing/2014/main" id="{41E640F2-D112-4E74-B12E-1857805EC6EC}"/>
              </a:ext>
            </a:extLst>
          </p:cNvPr>
          <p:cNvSpPr>
            <a:spLocks noGrp="1"/>
          </p:cNvSpPr>
          <p:nvPr>
            <p:ph type="body" sz="quarter" idx="13" hasCustomPrompt="1"/>
          </p:nvPr>
        </p:nvSpPr>
        <p:spPr>
          <a:xfrm>
            <a:off x="338400" y="4176585"/>
            <a:ext cx="8467200" cy="504000"/>
          </a:xfrm>
          <a:solidFill>
            <a:schemeClr val="accent3"/>
          </a:solidFill>
        </p:spPr>
        <p:txBody>
          <a:bodyPr lIns="270000" rIns="270000" anchor="ctr"/>
          <a:lstStyle>
            <a:lvl1pPr marL="0" indent="0">
              <a:spcBef>
                <a:spcPts val="0"/>
              </a:spcBef>
              <a:buNone/>
              <a:defRPr sz="1600" b="1">
                <a:solidFill>
                  <a:schemeClr val="bg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Message box</a:t>
            </a:r>
          </a:p>
        </p:txBody>
      </p:sp>
      <p:sp>
        <p:nvSpPr>
          <p:cNvPr id="2" name="Espace réservé du pied de page 1">
            <a:extLst>
              <a:ext uri="{FF2B5EF4-FFF2-40B4-BE49-F238E27FC236}">
                <a16:creationId xmlns:a16="http://schemas.microsoft.com/office/drawing/2014/main" id="{2181D7C6-1855-48F0-B982-571A3C2A23C1}"/>
              </a:ext>
            </a:extLst>
          </p:cNvPr>
          <p:cNvSpPr>
            <a:spLocks noGrp="1"/>
          </p:cNvSpPr>
          <p:nvPr>
            <p:ph type="ftr" sz="quarter" idx="15"/>
          </p:nvPr>
        </p:nvSpPr>
        <p:spPr/>
        <p:txBody>
          <a:bodyPr/>
          <a:lstStyle/>
          <a:p>
            <a:r>
              <a:rPr lang="en-US"/>
              <a:t>© Copyright 2025 Maya Heat Transfer Technologies Ltd. All rights reserved.</a:t>
            </a:r>
            <a:endParaRPr lang="en-CA" noProof="0"/>
          </a:p>
        </p:txBody>
      </p:sp>
    </p:spTree>
    <p:extLst>
      <p:ext uri="{BB962C8B-B14F-4D97-AF65-F5344CB8AC3E}">
        <p14:creationId xmlns:p14="http://schemas.microsoft.com/office/powerpoint/2010/main" val="1282430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BF894FA-58B3-45E0-8C6C-8D2414F223E4}" type="slidenum">
              <a:rPr lang="en-CA" noProof="0" smtClean="0"/>
              <a:pPr/>
              <a:t>‹#›</a:t>
            </a:fld>
            <a:endParaRPr lang="en-CA" noProof="0"/>
          </a:p>
        </p:txBody>
      </p:sp>
      <p:sp>
        <p:nvSpPr>
          <p:cNvPr id="3" name="Titre 2">
            <a:extLst>
              <a:ext uri="{FF2B5EF4-FFF2-40B4-BE49-F238E27FC236}">
                <a16:creationId xmlns:a16="http://schemas.microsoft.com/office/drawing/2014/main" id="{C8B15D01-34D1-4C16-AC10-6EE0E7169DBF}"/>
              </a:ext>
            </a:extLst>
          </p:cNvPr>
          <p:cNvSpPr>
            <a:spLocks noGrp="1"/>
          </p:cNvSpPr>
          <p:nvPr>
            <p:ph type="title" hasCustomPrompt="1"/>
          </p:nvPr>
        </p:nvSpPr>
        <p:spPr/>
        <p:txBody>
          <a:bodyPr/>
          <a:lstStyle>
            <a:lvl1pPr>
              <a:defRPr/>
            </a:lvl1pPr>
          </a:lstStyle>
          <a:p>
            <a:r>
              <a:rPr lang="en-CA" noProof="0"/>
              <a:t>Click to add a headline</a:t>
            </a:r>
          </a:p>
        </p:txBody>
      </p:sp>
      <p:sp>
        <p:nvSpPr>
          <p:cNvPr id="2" name="Espace réservé du pied de page 1">
            <a:extLst>
              <a:ext uri="{FF2B5EF4-FFF2-40B4-BE49-F238E27FC236}">
                <a16:creationId xmlns:a16="http://schemas.microsoft.com/office/drawing/2014/main" id="{A98DE15E-0200-453A-8642-3C23A5309E70}"/>
              </a:ext>
            </a:extLst>
          </p:cNvPr>
          <p:cNvSpPr>
            <a:spLocks noGrp="1"/>
          </p:cNvSpPr>
          <p:nvPr>
            <p:ph type="ftr" sz="quarter" idx="13"/>
          </p:nvPr>
        </p:nvSpPr>
        <p:spPr/>
        <p:txBody>
          <a:bodyPr/>
          <a:lstStyle/>
          <a:p>
            <a:r>
              <a:rPr lang="en-US"/>
              <a:t>© Copyright 2025 Maya Heat Transfer Technologies Ltd. All rights reserved.</a:t>
            </a:r>
            <a:endParaRPr lang="en-CA" noProof="0"/>
          </a:p>
        </p:txBody>
      </p:sp>
    </p:spTree>
    <p:extLst>
      <p:ext uri="{BB962C8B-B14F-4D97-AF65-F5344CB8AC3E}">
        <p14:creationId xmlns:p14="http://schemas.microsoft.com/office/powerpoint/2010/main" val="2907515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 mb">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BF894FA-58B3-45E0-8C6C-8D2414F223E4}" type="slidenum">
              <a:rPr lang="en-CA" noProof="0" smtClean="0"/>
              <a:pPr/>
              <a:t>‹#›</a:t>
            </a:fld>
            <a:endParaRPr lang="en-CA" noProof="0"/>
          </a:p>
        </p:txBody>
      </p:sp>
      <p:sp>
        <p:nvSpPr>
          <p:cNvPr id="3" name="Titre 2">
            <a:extLst>
              <a:ext uri="{FF2B5EF4-FFF2-40B4-BE49-F238E27FC236}">
                <a16:creationId xmlns:a16="http://schemas.microsoft.com/office/drawing/2014/main" id="{C8B15D01-34D1-4C16-AC10-6EE0E7169DBF}"/>
              </a:ext>
            </a:extLst>
          </p:cNvPr>
          <p:cNvSpPr>
            <a:spLocks noGrp="1"/>
          </p:cNvSpPr>
          <p:nvPr>
            <p:ph type="title" hasCustomPrompt="1"/>
          </p:nvPr>
        </p:nvSpPr>
        <p:spPr/>
        <p:txBody>
          <a:bodyPr/>
          <a:lstStyle>
            <a:lvl1pPr>
              <a:defRPr/>
            </a:lvl1pPr>
          </a:lstStyle>
          <a:p>
            <a:r>
              <a:rPr lang="en-CA" noProof="0"/>
              <a:t>Click to add a headline</a:t>
            </a:r>
          </a:p>
        </p:txBody>
      </p:sp>
      <p:sp>
        <p:nvSpPr>
          <p:cNvPr id="6" name="Espace réservé du texte 6">
            <a:extLst>
              <a:ext uri="{FF2B5EF4-FFF2-40B4-BE49-F238E27FC236}">
                <a16:creationId xmlns:a16="http://schemas.microsoft.com/office/drawing/2014/main" id="{73AFF5E1-E48E-47D7-89DD-92AB3422D96C}"/>
              </a:ext>
            </a:extLst>
          </p:cNvPr>
          <p:cNvSpPr>
            <a:spLocks noGrp="1"/>
          </p:cNvSpPr>
          <p:nvPr>
            <p:ph type="body" sz="quarter" idx="13" hasCustomPrompt="1"/>
          </p:nvPr>
        </p:nvSpPr>
        <p:spPr>
          <a:xfrm>
            <a:off x="338400" y="4176585"/>
            <a:ext cx="8467200" cy="504000"/>
          </a:xfrm>
          <a:solidFill>
            <a:schemeClr val="accent3"/>
          </a:solidFill>
        </p:spPr>
        <p:txBody>
          <a:bodyPr lIns="270000" rIns="270000" anchor="ctr"/>
          <a:lstStyle>
            <a:lvl1pPr marL="0" indent="0">
              <a:spcBef>
                <a:spcPts val="0"/>
              </a:spcBef>
              <a:buNone/>
              <a:defRPr sz="1600" b="1">
                <a:solidFill>
                  <a:schemeClr val="bg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Message box</a:t>
            </a:r>
          </a:p>
        </p:txBody>
      </p:sp>
      <p:sp>
        <p:nvSpPr>
          <p:cNvPr id="2" name="Espace réservé du pied de page 1">
            <a:extLst>
              <a:ext uri="{FF2B5EF4-FFF2-40B4-BE49-F238E27FC236}">
                <a16:creationId xmlns:a16="http://schemas.microsoft.com/office/drawing/2014/main" id="{424F58CB-F5AB-432F-B0FE-48AD2BEDC23D}"/>
              </a:ext>
            </a:extLst>
          </p:cNvPr>
          <p:cNvSpPr>
            <a:spLocks noGrp="1"/>
          </p:cNvSpPr>
          <p:nvPr>
            <p:ph type="ftr" sz="quarter" idx="14"/>
          </p:nvPr>
        </p:nvSpPr>
        <p:spPr/>
        <p:txBody>
          <a:bodyPr/>
          <a:lstStyle/>
          <a:p>
            <a:r>
              <a:rPr lang="en-US"/>
              <a:t>© Copyright 2025 Maya Heat Transfer Technologies Ltd. All rights reserved.</a:t>
            </a:r>
            <a:endParaRPr lang="en-CA" noProof="0"/>
          </a:p>
        </p:txBody>
      </p:sp>
    </p:spTree>
    <p:extLst>
      <p:ext uri="{BB962C8B-B14F-4D97-AF65-F5344CB8AC3E}">
        <p14:creationId xmlns:p14="http://schemas.microsoft.com/office/powerpoint/2010/main" val="2842617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with Siemens logo &amp; footer">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BF894FA-58B3-45E0-8C6C-8D2414F223E4}" type="slidenum">
              <a:rPr lang="en-CA" noProof="0" smtClean="0"/>
              <a:pPr/>
              <a:t>‹#›</a:t>
            </a:fld>
            <a:endParaRPr lang="en-CA" noProof="0"/>
          </a:p>
        </p:txBody>
      </p:sp>
      <p:sp>
        <p:nvSpPr>
          <p:cNvPr id="3" name="Titre 2">
            <a:extLst>
              <a:ext uri="{FF2B5EF4-FFF2-40B4-BE49-F238E27FC236}">
                <a16:creationId xmlns:a16="http://schemas.microsoft.com/office/drawing/2014/main" id="{C8B15D01-34D1-4C16-AC10-6EE0E7169DBF}"/>
              </a:ext>
            </a:extLst>
          </p:cNvPr>
          <p:cNvSpPr>
            <a:spLocks noGrp="1"/>
          </p:cNvSpPr>
          <p:nvPr>
            <p:ph type="title" hasCustomPrompt="1"/>
          </p:nvPr>
        </p:nvSpPr>
        <p:spPr>
          <a:xfrm>
            <a:off x="338400" y="273843"/>
            <a:ext cx="6573600" cy="720000"/>
          </a:xfrm>
        </p:spPr>
        <p:txBody>
          <a:bodyPr/>
          <a:lstStyle>
            <a:lvl1pPr>
              <a:defRPr/>
            </a:lvl1pPr>
          </a:lstStyle>
          <a:p>
            <a:r>
              <a:rPr lang="en-CA" noProof="0"/>
              <a:t>Click to add a headline</a:t>
            </a:r>
          </a:p>
        </p:txBody>
      </p:sp>
      <p:sp>
        <p:nvSpPr>
          <p:cNvPr id="2" name="Espace réservé du pied de page 1">
            <a:extLst>
              <a:ext uri="{FF2B5EF4-FFF2-40B4-BE49-F238E27FC236}">
                <a16:creationId xmlns:a16="http://schemas.microsoft.com/office/drawing/2014/main" id="{A98DE15E-0200-453A-8642-3C23A5309E70}"/>
              </a:ext>
            </a:extLst>
          </p:cNvPr>
          <p:cNvSpPr>
            <a:spLocks noGrp="1"/>
          </p:cNvSpPr>
          <p:nvPr>
            <p:ph type="ftr" sz="quarter" idx="13"/>
          </p:nvPr>
        </p:nvSpPr>
        <p:spPr/>
        <p:txBody>
          <a:bodyPr/>
          <a:lstStyle/>
          <a:p>
            <a:r>
              <a:rPr lang="en-US"/>
              <a:t>© Copyright 2025 Maya Heat Transfer Technologies Ltd. All rights reserved.</a:t>
            </a:r>
            <a:endParaRPr lang="en-CA" noProof="0"/>
          </a:p>
        </p:txBody>
      </p:sp>
      <p:pic>
        <p:nvPicPr>
          <p:cNvPr id="9" name="Picture 12">
            <a:extLst>
              <a:ext uri="{FF2B5EF4-FFF2-40B4-BE49-F238E27FC236}">
                <a16:creationId xmlns:a16="http://schemas.microsoft.com/office/drawing/2014/main" id="{9944DA79-15FB-469A-919E-EE9DE509BF8E}"/>
              </a:ext>
            </a:extLst>
          </p:cNvPr>
          <p:cNvPicPr>
            <a:picLocks noChangeAspect="1"/>
          </p:cNvPicPr>
          <p:nvPr userDrawn="1"/>
        </p:nvPicPr>
        <p:blipFill rotWithShape="1">
          <a:blip r:embed="rId2"/>
          <a:srcRect r="1546"/>
          <a:stretch/>
        </p:blipFill>
        <p:spPr>
          <a:xfrm>
            <a:off x="7164288" y="241213"/>
            <a:ext cx="1554480" cy="653584"/>
          </a:xfrm>
          <a:prstGeom prst="rect">
            <a:avLst/>
          </a:prstGeom>
        </p:spPr>
      </p:pic>
    </p:spTree>
    <p:extLst>
      <p:ext uri="{BB962C8B-B14F-4D97-AF65-F5344CB8AC3E}">
        <p14:creationId xmlns:p14="http://schemas.microsoft.com/office/powerpoint/2010/main" val="3118646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with Siemen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BF894FA-58B3-45E0-8C6C-8D2414F223E4}" type="slidenum">
              <a:rPr lang="en-CA" noProof="0" smtClean="0"/>
              <a:pPr/>
              <a:t>‹#›</a:t>
            </a:fld>
            <a:endParaRPr lang="en-CA" noProof="0"/>
          </a:p>
        </p:txBody>
      </p:sp>
      <p:sp>
        <p:nvSpPr>
          <p:cNvPr id="3" name="Titre 2">
            <a:extLst>
              <a:ext uri="{FF2B5EF4-FFF2-40B4-BE49-F238E27FC236}">
                <a16:creationId xmlns:a16="http://schemas.microsoft.com/office/drawing/2014/main" id="{C8B15D01-34D1-4C16-AC10-6EE0E7169DBF}"/>
              </a:ext>
            </a:extLst>
          </p:cNvPr>
          <p:cNvSpPr>
            <a:spLocks noGrp="1"/>
          </p:cNvSpPr>
          <p:nvPr>
            <p:ph type="title" hasCustomPrompt="1"/>
          </p:nvPr>
        </p:nvSpPr>
        <p:spPr>
          <a:xfrm>
            <a:off x="338400" y="273843"/>
            <a:ext cx="6573600" cy="720000"/>
          </a:xfrm>
        </p:spPr>
        <p:txBody>
          <a:bodyPr/>
          <a:lstStyle>
            <a:lvl1pPr>
              <a:defRPr/>
            </a:lvl1pPr>
          </a:lstStyle>
          <a:p>
            <a:r>
              <a:rPr lang="en-CA" noProof="0"/>
              <a:t>Click to add a headline</a:t>
            </a:r>
          </a:p>
        </p:txBody>
      </p:sp>
      <p:sp>
        <p:nvSpPr>
          <p:cNvPr id="2" name="Espace réservé du pied de page 1">
            <a:extLst>
              <a:ext uri="{FF2B5EF4-FFF2-40B4-BE49-F238E27FC236}">
                <a16:creationId xmlns:a16="http://schemas.microsoft.com/office/drawing/2014/main" id="{A98DE15E-0200-453A-8642-3C23A5309E70}"/>
              </a:ext>
            </a:extLst>
          </p:cNvPr>
          <p:cNvSpPr>
            <a:spLocks noGrp="1"/>
          </p:cNvSpPr>
          <p:nvPr>
            <p:ph type="ftr" sz="quarter" idx="13"/>
          </p:nvPr>
        </p:nvSpPr>
        <p:spPr/>
        <p:txBody>
          <a:bodyPr/>
          <a:lstStyle/>
          <a:p>
            <a:r>
              <a:rPr lang="en-US"/>
              <a:t>© Copyright 2025 Maya Heat Transfer Technologies Ltd. All rights reserved.</a:t>
            </a:r>
            <a:endParaRPr lang="en-CA" noProof="0"/>
          </a:p>
        </p:txBody>
      </p:sp>
      <p:pic>
        <p:nvPicPr>
          <p:cNvPr id="9" name="Picture 12">
            <a:extLst>
              <a:ext uri="{FF2B5EF4-FFF2-40B4-BE49-F238E27FC236}">
                <a16:creationId xmlns:a16="http://schemas.microsoft.com/office/drawing/2014/main" id="{9944DA79-15FB-469A-919E-EE9DE509BF8E}"/>
              </a:ext>
            </a:extLst>
          </p:cNvPr>
          <p:cNvPicPr>
            <a:picLocks noChangeAspect="1"/>
          </p:cNvPicPr>
          <p:nvPr userDrawn="1"/>
        </p:nvPicPr>
        <p:blipFill rotWithShape="1">
          <a:blip r:embed="rId2"/>
          <a:srcRect r="1546"/>
          <a:stretch/>
        </p:blipFill>
        <p:spPr>
          <a:xfrm>
            <a:off x="7164288" y="241213"/>
            <a:ext cx="1554480" cy="653584"/>
          </a:xfrm>
          <a:prstGeom prst="rect">
            <a:avLst/>
          </a:prstGeom>
        </p:spPr>
      </p:pic>
    </p:spTree>
    <p:extLst>
      <p:ext uri="{BB962C8B-B14F-4D97-AF65-F5344CB8AC3E}">
        <p14:creationId xmlns:p14="http://schemas.microsoft.com/office/powerpoint/2010/main" val="627130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losing page">
    <p:spTree>
      <p:nvGrpSpPr>
        <p:cNvPr id="1" name=""/>
        <p:cNvGrpSpPr/>
        <p:nvPr/>
      </p:nvGrpSpPr>
      <p:grpSpPr>
        <a:xfrm>
          <a:off x="0" y="0"/>
          <a:ext cx="0" cy="0"/>
          <a:chOff x="0" y="0"/>
          <a:chExt cx="0" cy="0"/>
        </a:xfrm>
      </p:grpSpPr>
      <p:pic>
        <p:nvPicPr>
          <p:cNvPr id="10" name="Image 9" descr="shutterstock_457720510.psd">
            <a:extLst>
              <a:ext uri="{FF2B5EF4-FFF2-40B4-BE49-F238E27FC236}">
                <a16:creationId xmlns:a16="http://schemas.microsoft.com/office/drawing/2014/main" id="{DD9B34BA-5FE4-4765-9ED6-D832728FA44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4261" r="18801" b="17227"/>
          <a:stretch/>
        </p:blipFill>
        <p:spPr>
          <a:xfrm>
            <a:off x="1" y="0"/>
            <a:ext cx="9180512" cy="5164038"/>
          </a:xfrm>
          <a:prstGeom prst="rect">
            <a:avLst/>
          </a:prstGeom>
        </p:spPr>
      </p:pic>
      <p:sp>
        <p:nvSpPr>
          <p:cNvPr id="14" name="Title 1">
            <a:extLst>
              <a:ext uri="{FF2B5EF4-FFF2-40B4-BE49-F238E27FC236}">
                <a16:creationId xmlns:a16="http://schemas.microsoft.com/office/drawing/2014/main" id="{0395D1B1-9155-4D5D-BE70-9E947FDC6DE3}"/>
              </a:ext>
            </a:extLst>
          </p:cNvPr>
          <p:cNvSpPr txBox="1">
            <a:spLocks/>
          </p:cNvSpPr>
          <p:nvPr userDrawn="1"/>
        </p:nvSpPr>
        <p:spPr>
          <a:xfrm>
            <a:off x="3202204" y="2989539"/>
            <a:ext cx="2736304" cy="5760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1" kern="1200">
                <a:solidFill>
                  <a:srgbClr val="FF6100"/>
                </a:solidFill>
                <a:latin typeface="Helvetica"/>
                <a:ea typeface="+mj-ea"/>
                <a:cs typeface="Helvetica"/>
              </a:defRPr>
            </a:lvl1pPr>
          </a:lstStyle>
          <a:p>
            <a:pPr algn="ctr">
              <a:lnSpc>
                <a:spcPct val="80000"/>
              </a:lnSpc>
            </a:pPr>
            <a:r>
              <a:rPr lang="en-CA" sz="2600" noProof="0">
                <a:solidFill>
                  <a:schemeClr val="bg1"/>
                </a:solidFill>
              </a:rPr>
              <a:t>mayahtt.com</a:t>
            </a:r>
            <a:endParaRPr lang="en-CA" sz="2600" i="1" noProof="0">
              <a:solidFill>
                <a:schemeClr val="bg1"/>
              </a:solidFill>
            </a:endParaRPr>
          </a:p>
        </p:txBody>
      </p:sp>
      <p:pic>
        <p:nvPicPr>
          <p:cNvPr id="18" name="Image 17">
            <a:extLst>
              <a:ext uri="{FF2B5EF4-FFF2-40B4-BE49-F238E27FC236}">
                <a16:creationId xmlns:a16="http://schemas.microsoft.com/office/drawing/2014/main" id="{41C39B5E-3F3E-4B35-BC1A-16FA1ED8DE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65622" y="1775011"/>
            <a:ext cx="4249270" cy="1593477"/>
          </a:xfrm>
          <a:prstGeom prst="rect">
            <a:avLst/>
          </a:prstGeom>
        </p:spPr>
      </p:pic>
    </p:spTree>
    <p:extLst>
      <p:ext uri="{BB962C8B-B14F-4D97-AF65-F5344CB8AC3E}">
        <p14:creationId xmlns:p14="http://schemas.microsoft.com/office/powerpoint/2010/main" val="2565650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mpty page with footer">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F894FA-58B3-45E0-8C6C-8D2414F223E4}" type="slidenum">
              <a:rPr lang="en-CA" noProof="0" smtClean="0"/>
              <a:t>‹#›</a:t>
            </a:fld>
            <a:endParaRPr lang="en-CA" noProof="0"/>
          </a:p>
        </p:txBody>
      </p:sp>
      <p:sp>
        <p:nvSpPr>
          <p:cNvPr id="2" name="Espace réservé du pied de page 1">
            <a:extLst>
              <a:ext uri="{FF2B5EF4-FFF2-40B4-BE49-F238E27FC236}">
                <a16:creationId xmlns:a16="http://schemas.microsoft.com/office/drawing/2014/main" id="{136E4C00-4D19-4AA9-82E5-B9902E609DC8}"/>
              </a:ext>
            </a:extLst>
          </p:cNvPr>
          <p:cNvSpPr>
            <a:spLocks noGrp="1"/>
          </p:cNvSpPr>
          <p:nvPr>
            <p:ph type="ftr" sz="quarter" idx="13"/>
          </p:nvPr>
        </p:nvSpPr>
        <p:spPr/>
        <p:txBody>
          <a:bodyPr/>
          <a:lstStyle/>
          <a:p>
            <a:r>
              <a:rPr lang="en-US"/>
              <a:t>© Copyright 2025 Maya Heat Transfer Technologies Ltd. All rights reserved.</a:t>
            </a:r>
            <a:endParaRPr lang="en-CA" noProof="0"/>
          </a:p>
        </p:txBody>
      </p:sp>
    </p:spTree>
    <p:extLst>
      <p:ext uri="{BB962C8B-B14F-4D97-AF65-F5344CB8AC3E}">
        <p14:creationId xmlns:p14="http://schemas.microsoft.com/office/powerpoint/2010/main" val="2401106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Empty pag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F894FA-58B3-45E0-8C6C-8D2414F223E4}" type="slidenum">
              <a:rPr lang="en-CA" noProof="0" smtClean="0"/>
              <a:t>‹#›</a:t>
            </a:fld>
            <a:endParaRPr lang="en-CA" noProof="0"/>
          </a:p>
        </p:txBody>
      </p:sp>
    </p:spTree>
    <p:extLst>
      <p:ext uri="{BB962C8B-B14F-4D97-AF65-F5344CB8AC3E}">
        <p14:creationId xmlns:p14="http://schemas.microsoft.com/office/powerpoint/2010/main" val="1846753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ayouts with image">
    <p:bg>
      <p:bgPr>
        <a:solidFill>
          <a:schemeClr val="tx1"/>
        </a:solid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694B72F4-A04A-48BE-AE2F-96616B209397}"/>
              </a:ext>
            </a:extLst>
          </p:cNvPr>
          <p:cNvSpPr txBox="1"/>
          <p:nvPr userDrawn="1"/>
        </p:nvSpPr>
        <p:spPr>
          <a:xfrm>
            <a:off x="0" y="1254815"/>
            <a:ext cx="9144000" cy="2633870"/>
          </a:xfrm>
          <a:prstGeom prst="rect">
            <a:avLst/>
          </a:prstGeom>
          <a:noFill/>
        </p:spPr>
        <p:txBody>
          <a:bodyPr wrap="square" lIns="0" rIns="0" rtlCol="0" anchor="ctr" anchorCtr="0">
            <a:noAutofit/>
          </a:bodyPr>
          <a:lstStyle/>
          <a:p>
            <a:pPr algn="ctr">
              <a:spcBef>
                <a:spcPts val="0"/>
              </a:spcBef>
            </a:pPr>
            <a:r>
              <a:rPr lang="en-CA" sz="7200" b="1" noProof="0">
                <a:solidFill>
                  <a:schemeClr val="bg1"/>
                </a:solidFill>
              </a:rPr>
              <a:t>Layouts </a:t>
            </a:r>
            <a:br>
              <a:rPr lang="en-CA" sz="7200" b="1" noProof="0">
                <a:solidFill>
                  <a:schemeClr val="bg1"/>
                </a:solidFill>
              </a:rPr>
            </a:br>
            <a:r>
              <a:rPr lang="en-CA" sz="7200" b="1" noProof="0">
                <a:solidFill>
                  <a:schemeClr val="bg1"/>
                </a:solidFill>
              </a:rPr>
              <a:t>with image</a:t>
            </a:r>
          </a:p>
        </p:txBody>
      </p:sp>
    </p:spTree>
    <p:extLst>
      <p:ext uri="{BB962C8B-B14F-4D97-AF65-F5344CB8AC3E}">
        <p14:creationId xmlns:p14="http://schemas.microsoft.com/office/powerpoint/2010/main" val="3647294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10" name="Espace réservé du contenu 9">
            <a:extLst>
              <a:ext uri="{FF2B5EF4-FFF2-40B4-BE49-F238E27FC236}">
                <a16:creationId xmlns:a16="http://schemas.microsoft.com/office/drawing/2014/main" id="{890DC28D-0627-42BC-A8A5-89D3611E75DE}"/>
              </a:ext>
            </a:extLst>
          </p:cNvPr>
          <p:cNvSpPr>
            <a:spLocks noGrp="1"/>
          </p:cNvSpPr>
          <p:nvPr>
            <p:ph sz="quarter" idx="13" hasCustomPrompt="1"/>
          </p:nvPr>
        </p:nvSpPr>
        <p:spPr>
          <a:xfrm>
            <a:off x="338400" y="1096886"/>
            <a:ext cx="4680000" cy="3361319"/>
          </a:xfrm>
        </p:spPr>
        <p:txBody>
          <a:bodyPr/>
          <a:lstStyle>
            <a:lvl1pPr>
              <a:defRPr sz="1600"/>
            </a:lvl1pPr>
            <a:lvl2pPr>
              <a:defRPr sz="1400"/>
            </a:lvl2pPr>
            <a:lvl3pPr>
              <a:defRPr sz="1200"/>
            </a:lvl3pPr>
            <a:lvl4pPr>
              <a:defRPr sz="1100"/>
            </a:lvl4pPr>
            <a:lvl5pPr>
              <a:defRPr sz="1100"/>
            </a:lvl5pPr>
          </a:lstStyle>
          <a:p>
            <a:pPr lvl="0"/>
            <a:r>
              <a:rPr lang="en-CA" noProof="0"/>
              <a:t>Click to add text</a:t>
            </a:r>
          </a:p>
          <a:p>
            <a:pPr lvl="1"/>
            <a:r>
              <a:rPr lang="en-CA" noProof="0"/>
              <a:t>Second level</a:t>
            </a:r>
          </a:p>
          <a:p>
            <a:pPr lvl="2"/>
            <a:r>
              <a:rPr lang="en-CA" noProof="0"/>
              <a:t>Third level</a:t>
            </a:r>
          </a:p>
        </p:txBody>
      </p:sp>
      <p:sp>
        <p:nvSpPr>
          <p:cNvPr id="6" name="Slide Number Placeholder 5"/>
          <p:cNvSpPr>
            <a:spLocks noGrp="1"/>
          </p:cNvSpPr>
          <p:nvPr>
            <p:ph type="sldNum" sz="quarter" idx="12"/>
          </p:nvPr>
        </p:nvSpPr>
        <p:spPr/>
        <p:txBody>
          <a:bodyPr/>
          <a:lstStyle/>
          <a:p>
            <a:fld id="{3BF894FA-58B3-45E0-8C6C-8D2414F223E4}" type="slidenum">
              <a:rPr lang="en-CA" noProof="0" smtClean="0"/>
              <a:t>‹#›</a:t>
            </a:fld>
            <a:endParaRPr lang="en-CA" noProof="0"/>
          </a:p>
        </p:txBody>
      </p:sp>
      <p:sp>
        <p:nvSpPr>
          <p:cNvPr id="4" name="Titre 3">
            <a:extLst>
              <a:ext uri="{FF2B5EF4-FFF2-40B4-BE49-F238E27FC236}">
                <a16:creationId xmlns:a16="http://schemas.microsoft.com/office/drawing/2014/main" id="{65060D7F-AD27-420D-941D-3A3F0D63C583}"/>
              </a:ext>
            </a:extLst>
          </p:cNvPr>
          <p:cNvSpPr>
            <a:spLocks noGrp="1"/>
          </p:cNvSpPr>
          <p:nvPr>
            <p:ph type="title" hasCustomPrompt="1"/>
          </p:nvPr>
        </p:nvSpPr>
        <p:spPr>
          <a:xfrm>
            <a:off x="338400" y="273843"/>
            <a:ext cx="4680000" cy="720000"/>
          </a:xfrm>
        </p:spPr>
        <p:txBody>
          <a:bodyPr/>
          <a:lstStyle>
            <a:lvl1pPr>
              <a:defRPr/>
            </a:lvl1pPr>
          </a:lstStyle>
          <a:p>
            <a:r>
              <a:rPr lang="en-CA" noProof="0"/>
              <a:t>Click to add a headline</a:t>
            </a:r>
          </a:p>
        </p:txBody>
      </p:sp>
      <p:sp>
        <p:nvSpPr>
          <p:cNvPr id="7" name="Espace réservé pour une image  10">
            <a:extLst>
              <a:ext uri="{FF2B5EF4-FFF2-40B4-BE49-F238E27FC236}">
                <a16:creationId xmlns:a16="http://schemas.microsoft.com/office/drawing/2014/main" id="{0B50414A-3BD5-42CC-8624-9160023857A5}"/>
              </a:ext>
            </a:extLst>
          </p:cNvPr>
          <p:cNvSpPr>
            <a:spLocks noGrp="1"/>
          </p:cNvSpPr>
          <p:nvPr>
            <p:ph type="pic" sz="quarter" idx="10" hasCustomPrompt="1"/>
          </p:nvPr>
        </p:nvSpPr>
        <p:spPr>
          <a:xfrm>
            <a:off x="5364087" y="-1"/>
            <a:ext cx="3779913" cy="4798800"/>
          </a:xfrm>
          <a:solidFill>
            <a:schemeClr val="accent2">
              <a:lumMod val="90000"/>
              <a:lumOff val="10000"/>
            </a:schemeClr>
          </a:solidFill>
        </p:spPr>
        <p:txBody>
          <a:bodyPr lIns="972000" tIns="1728000" rIns="972000" bIns="144000"/>
          <a:lstStyle>
            <a:lvl1pPr marL="0" indent="0" algn="ctr">
              <a:buNone/>
              <a:defRPr>
                <a:solidFill>
                  <a:schemeClr val="bg1"/>
                </a:solidFill>
              </a:defRPr>
            </a:lvl1pPr>
          </a:lstStyle>
          <a:p>
            <a:r>
              <a:rPr lang="en-CA" noProof="0"/>
              <a:t>Click on the icon to add an image</a:t>
            </a:r>
          </a:p>
        </p:txBody>
      </p:sp>
      <p:sp>
        <p:nvSpPr>
          <p:cNvPr id="2" name="Espace réservé du pied de page 1">
            <a:extLst>
              <a:ext uri="{FF2B5EF4-FFF2-40B4-BE49-F238E27FC236}">
                <a16:creationId xmlns:a16="http://schemas.microsoft.com/office/drawing/2014/main" id="{3B701BF8-C9CB-40C7-A881-8430172B04FB}"/>
              </a:ext>
            </a:extLst>
          </p:cNvPr>
          <p:cNvSpPr>
            <a:spLocks noGrp="1"/>
          </p:cNvSpPr>
          <p:nvPr>
            <p:ph type="ftr" sz="quarter" idx="14"/>
          </p:nvPr>
        </p:nvSpPr>
        <p:spPr/>
        <p:txBody>
          <a:bodyPr/>
          <a:lstStyle/>
          <a:p>
            <a:r>
              <a:rPr lang="en-US"/>
              <a:t>© Copyright 2025 Maya Heat Transfer Technologies Ltd. All rights reserved.</a:t>
            </a:r>
            <a:endParaRPr lang="en-CA" noProof="0"/>
          </a:p>
        </p:txBody>
      </p:sp>
    </p:spTree>
    <p:extLst>
      <p:ext uri="{BB962C8B-B14F-4D97-AF65-F5344CB8AC3E}">
        <p14:creationId xmlns:p14="http://schemas.microsoft.com/office/powerpoint/2010/main" val="42091590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image + mb">
    <p:spTree>
      <p:nvGrpSpPr>
        <p:cNvPr id="1" name=""/>
        <p:cNvGrpSpPr/>
        <p:nvPr/>
      </p:nvGrpSpPr>
      <p:grpSpPr>
        <a:xfrm>
          <a:off x="0" y="0"/>
          <a:ext cx="0" cy="0"/>
          <a:chOff x="0" y="0"/>
          <a:chExt cx="0" cy="0"/>
        </a:xfrm>
      </p:grpSpPr>
      <p:sp>
        <p:nvSpPr>
          <p:cNvPr id="10" name="Espace réservé du contenu 9">
            <a:extLst>
              <a:ext uri="{FF2B5EF4-FFF2-40B4-BE49-F238E27FC236}">
                <a16:creationId xmlns:a16="http://schemas.microsoft.com/office/drawing/2014/main" id="{890DC28D-0627-42BC-A8A5-89D3611E75DE}"/>
              </a:ext>
            </a:extLst>
          </p:cNvPr>
          <p:cNvSpPr>
            <a:spLocks noGrp="1"/>
          </p:cNvSpPr>
          <p:nvPr>
            <p:ph sz="quarter" idx="13" hasCustomPrompt="1"/>
          </p:nvPr>
        </p:nvSpPr>
        <p:spPr>
          <a:xfrm>
            <a:off x="338400" y="1096887"/>
            <a:ext cx="4680000" cy="2826000"/>
          </a:xfrm>
        </p:spPr>
        <p:txBody>
          <a:bodyPr/>
          <a:lstStyle>
            <a:lvl1pPr>
              <a:defRPr sz="1600"/>
            </a:lvl1pPr>
            <a:lvl2pPr>
              <a:defRPr sz="1400"/>
            </a:lvl2pPr>
            <a:lvl3pPr>
              <a:defRPr sz="1200"/>
            </a:lvl3pPr>
            <a:lvl4pPr>
              <a:defRPr sz="1100"/>
            </a:lvl4pPr>
            <a:lvl5pPr>
              <a:defRPr sz="1100"/>
            </a:lvl5pPr>
          </a:lstStyle>
          <a:p>
            <a:pPr lvl="0"/>
            <a:r>
              <a:rPr lang="en-CA" noProof="0"/>
              <a:t>Click to add text</a:t>
            </a:r>
          </a:p>
          <a:p>
            <a:pPr lvl="1"/>
            <a:r>
              <a:rPr lang="en-CA" noProof="0"/>
              <a:t>Second level</a:t>
            </a:r>
          </a:p>
          <a:p>
            <a:pPr lvl="2"/>
            <a:r>
              <a:rPr lang="en-CA" noProof="0"/>
              <a:t>Third level</a:t>
            </a:r>
          </a:p>
        </p:txBody>
      </p:sp>
      <p:sp>
        <p:nvSpPr>
          <p:cNvPr id="6" name="Slide Number Placeholder 5"/>
          <p:cNvSpPr>
            <a:spLocks noGrp="1"/>
          </p:cNvSpPr>
          <p:nvPr>
            <p:ph type="sldNum" sz="quarter" idx="12"/>
          </p:nvPr>
        </p:nvSpPr>
        <p:spPr/>
        <p:txBody>
          <a:bodyPr/>
          <a:lstStyle/>
          <a:p>
            <a:fld id="{3BF894FA-58B3-45E0-8C6C-8D2414F223E4}" type="slidenum">
              <a:rPr lang="en-CA" noProof="0" smtClean="0"/>
              <a:t>‹#›</a:t>
            </a:fld>
            <a:endParaRPr lang="en-CA" noProof="0"/>
          </a:p>
        </p:txBody>
      </p:sp>
      <p:sp>
        <p:nvSpPr>
          <p:cNvPr id="4" name="Titre 3">
            <a:extLst>
              <a:ext uri="{FF2B5EF4-FFF2-40B4-BE49-F238E27FC236}">
                <a16:creationId xmlns:a16="http://schemas.microsoft.com/office/drawing/2014/main" id="{65060D7F-AD27-420D-941D-3A3F0D63C583}"/>
              </a:ext>
            </a:extLst>
          </p:cNvPr>
          <p:cNvSpPr>
            <a:spLocks noGrp="1"/>
          </p:cNvSpPr>
          <p:nvPr>
            <p:ph type="title" hasCustomPrompt="1"/>
          </p:nvPr>
        </p:nvSpPr>
        <p:spPr>
          <a:xfrm>
            <a:off x="338400" y="273843"/>
            <a:ext cx="4680000" cy="720000"/>
          </a:xfrm>
        </p:spPr>
        <p:txBody>
          <a:bodyPr/>
          <a:lstStyle>
            <a:lvl1pPr>
              <a:defRPr/>
            </a:lvl1pPr>
          </a:lstStyle>
          <a:p>
            <a:r>
              <a:rPr lang="en-CA" noProof="0"/>
              <a:t>Click to add a headline</a:t>
            </a:r>
          </a:p>
        </p:txBody>
      </p:sp>
      <p:sp>
        <p:nvSpPr>
          <p:cNvPr id="7" name="Espace réservé pour une image  10">
            <a:extLst>
              <a:ext uri="{FF2B5EF4-FFF2-40B4-BE49-F238E27FC236}">
                <a16:creationId xmlns:a16="http://schemas.microsoft.com/office/drawing/2014/main" id="{0B50414A-3BD5-42CC-8624-9160023857A5}"/>
              </a:ext>
            </a:extLst>
          </p:cNvPr>
          <p:cNvSpPr>
            <a:spLocks noGrp="1"/>
          </p:cNvSpPr>
          <p:nvPr>
            <p:ph type="pic" sz="quarter" idx="10" hasCustomPrompt="1"/>
          </p:nvPr>
        </p:nvSpPr>
        <p:spPr>
          <a:xfrm>
            <a:off x="5364087" y="-1"/>
            <a:ext cx="3779913" cy="4798800"/>
          </a:xfrm>
          <a:solidFill>
            <a:schemeClr val="accent2">
              <a:lumMod val="90000"/>
              <a:lumOff val="10000"/>
            </a:schemeClr>
          </a:solidFill>
        </p:spPr>
        <p:txBody>
          <a:bodyPr lIns="972000" tIns="1728000" rIns="972000" bIns="144000"/>
          <a:lstStyle>
            <a:lvl1pPr marL="0" indent="0" algn="ctr">
              <a:buNone/>
              <a:defRPr>
                <a:solidFill>
                  <a:schemeClr val="bg1"/>
                </a:solidFill>
              </a:defRPr>
            </a:lvl1pPr>
          </a:lstStyle>
          <a:p>
            <a:r>
              <a:rPr lang="en-CA" noProof="0"/>
              <a:t>Click on the icon to add an image</a:t>
            </a:r>
          </a:p>
        </p:txBody>
      </p:sp>
      <p:sp>
        <p:nvSpPr>
          <p:cNvPr id="8" name="Espace réservé du texte 6">
            <a:extLst>
              <a:ext uri="{FF2B5EF4-FFF2-40B4-BE49-F238E27FC236}">
                <a16:creationId xmlns:a16="http://schemas.microsoft.com/office/drawing/2014/main" id="{374F90B2-B3A6-47E2-BFCA-60D6A3B95E07}"/>
              </a:ext>
            </a:extLst>
          </p:cNvPr>
          <p:cNvSpPr>
            <a:spLocks noGrp="1"/>
          </p:cNvSpPr>
          <p:nvPr>
            <p:ph type="body" sz="quarter" idx="14" hasCustomPrompt="1"/>
          </p:nvPr>
        </p:nvSpPr>
        <p:spPr>
          <a:xfrm>
            <a:off x="338400" y="4176585"/>
            <a:ext cx="4680000" cy="504000"/>
          </a:xfrm>
          <a:solidFill>
            <a:schemeClr val="accent3"/>
          </a:solidFill>
        </p:spPr>
        <p:txBody>
          <a:bodyPr lIns="270000" rIns="270000" anchor="ctr"/>
          <a:lstStyle>
            <a:lvl1pPr marL="0" indent="0">
              <a:spcBef>
                <a:spcPts val="0"/>
              </a:spcBef>
              <a:buNone/>
              <a:defRPr sz="1600" b="1">
                <a:solidFill>
                  <a:schemeClr val="bg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Message box</a:t>
            </a:r>
          </a:p>
        </p:txBody>
      </p:sp>
      <p:sp>
        <p:nvSpPr>
          <p:cNvPr id="2" name="Espace réservé du pied de page 1">
            <a:extLst>
              <a:ext uri="{FF2B5EF4-FFF2-40B4-BE49-F238E27FC236}">
                <a16:creationId xmlns:a16="http://schemas.microsoft.com/office/drawing/2014/main" id="{537D710B-6003-43B7-ACED-F76BE5A7A28A}"/>
              </a:ext>
            </a:extLst>
          </p:cNvPr>
          <p:cNvSpPr>
            <a:spLocks noGrp="1"/>
          </p:cNvSpPr>
          <p:nvPr>
            <p:ph type="ftr" sz="quarter" idx="15"/>
          </p:nvPr>
        </p:nvSpPr>
        <p:spPr/>
        <p:txBody>
          <a:bodyPr/>
          <a:lstStyle/>
          <a:p>
            <a:r>
              <a:rPr lang="en-US"/>
              <a:t>© Copyright 2025 Maya Heat Transfer Technologies Ltd. All rights reserved.</a:t>
            </a:r>
            <a:endParaRPr lang="en-CA" noProof="0"/>
          </a:p>
        </p:txBody>
      </p:sp>
    </p:spTree>
    <p:extLst>
      <p:ext uri="{BB962C8B-B14F-4D97-AF65-F5344CB8AC3E}">
        <p14:creationId xmlns:p14="http://schemas.microsoft.com/office/powerpoint/2010/main" val="24550624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Vertical blocks layouts">
    <p:bg>
      <p:bgPr>
        <a:solidFill>
          <a:schemeClr val="tx1"/>
        </a:solid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694B72F4-A04A-48BE-AE2F-96616B209397}"/>
              </a:ext>
            </a:extLst>
          </p:cNvPr>
          <p:cNvSpPr txBox="1"/>
          <p:nvPr userDrawn="1"/>
        </p:nvSpPr>
        <p:spPr>
          <a:xfrm>
            <a:off x="0" y="1254815"/>
            <a:ext cx="9144000" cy="2633870"/>
          </a:xfrm>
          <a:prstGeom prst="rect">
            <a:avLst/>
          </a:prstGeom>
          <a:noFill/>
        </p:spPr>
        <p:txBody>
          <a:bodyPr wrap="square" lIns="0" rIns="0" rtlCol="0" anchor="ctr" anchorCtr="0">
            <a:noAutofit/>
          </a:bodyPr>
          <a:lstStyle/>
          <a:p>
            <a:pPr algn="ctr">
              <a:spcBef>
                <a:spcPts val="0"/>
              </a:spcBef>
            </a:pPr>
            <a:r>
              <a:rPr lang="en-CA" sz="7200" b="1" noProof="0">
                <a:solidFill>
                  <a:schemeClr val="bg1"/>
                </a:solidFill>
              </a:rPr>
              <a:t>Vertical blocks layouts</a:t>
            </a:r>
          </a:p>
        </p:txBody>
      </p:sp>
    </p:spTree>
    <p:extLst>
      <p:ext uri="{BB962C8B-B14F-4D97-AF65-F5344CB8AC3E}">
        <p14:creationId xmlns:p14="http://schemas.microsoft.com/office/powerpoint/2010/main" val="3219273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vertical blocks">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338400" y="1096885"/>
            <a:ext cx="4104000" cy="3361320"/>
          </a:xfrm>
        </p:spPr>
        <p:txBody>
          <a:bodyPr lIns="0" tIns="46800" rIns="0"/>
          <a:lstStyle>
            <a:lvl1pPr>
              <a:defRPr sz="1600"/>
            </a:lvl1pPr>
            <a:lvl2pPr>
              <a:defRPr sz="1400"/>
            </a:lvl2pPr>
            <a:lvl3pPr>
              <a:defRPr sz="1200"/>
            </a:lvl3pPr>
            <a:lvl4pPr>
              <a:defRPr sz="1100"/>
            </a:lvl4pPr>
            <a:lvl5pPr>
              <a:defRPr sz="1050"/>
            </a:lvl5pPr>
          </a:lstStyle>
          <a:p>
            <a:pPr lvl="0"/>
            <a:r>
              <a:rPr lang="en-CA" noProof="0"/>
              <a:t>Click to add text</a:t>
            </a:r>
          </a:p>
          <a:p>
            <a:pPr lvl="1"/>
            <a:r>
              <a:rPr lang="en-CA" noProof="0"/>
              <a:t>Second level</a:t>
            </a:r>
          </a:p>
          <a:p>
            <a:pPr lvl="2"/>
            <a:r>
              <a:rPr lang="en-CA" noProof="0"/>
              <a:t>Third level</a:t>
            </a:r>
          </a:p>
        </p:txBody>
      </p:sp>
      <p:sp>
        <p:nvSpPr>
          <p:cNvPr id="6" name="Content Placeholder 5"/>
          <p:cNvSpPr>
            <a:spLocks noGrp="1"/>
          </p:cNvSpPr>
          <p:nvPr>
            <p:ph sz="quarter" idx="4" hasCustomPrompt="1"/>
          </p:nvPr>
        </p:nvSpPr>
        <p:spPr>
          <a:xfrm>
            <a:off x="4701543" y="1096885"/>
            <a:ext cx="4104000" cy="3361320"/>
          </a:xfrm>
        </p:spPr>
        <p:txBody>
          <a:bodyPr lIns="0" tIns="46800" rIns="0"/>
          <a:lstStyle>
            <a:lvl1pPr>
              <a:defRPr sz="1600"/>
            </a:lvl1pPr>
            <a:lvl2pPr>
              <a:defRPr sz="1400"/>
            </a:lvl2pPr>
            <a:lvl3pPr>
              <a:defRPr sz="1200"/>
            </a:lvl3pPr>
            <a:lvl4pPr>
              <a:defRPr sz="1100"/>
            </a:lvl4pPr>
            <a:lvl5pPr>
              <a:defRPr sz="1050"/>
            </a:lvl5pPr>
          </a:lstStyle>
          <a:p>
            <a:pPr lvl="0"/>
            <a:r>
              <a:rPr lang="en-CA" noProof="0"/>
              <a:t>Click to add text</a:t>
            </a:r>
          </a:p>
          <a:p>
            <a:pPr lvl="1"/>
            <a:r>
              <a:rPr lang="en-CA" noProof="0"/>
              <a:t>Second level</a:t>
            </a:r>
          </a:p>
          <a:p>
            <a:pPr lvl="2"/>
            <a:r>
              <a:rPr lang="en-CA" noProof="0"/>
              <a:t>Third level</a:t>
            </a:r>
          </a:p>
        </p:txBody>
      </p:sp>
      <p:sp>
        <p:nvSpPr>
          <p:cNvPr id="9" name="Slide Number Placeholder 8"/>
          <p:cNvSpPr>
            <a:spLocks noGrp="1"/>
          </p:cNvSpPr>
          <p:nvPr>
            <p:ph type="sldNum" sz="quarter" idx="12"/>
          </p:nvPr>
        </p:nvSpPr>
        <p:spPr/>
        <p:txBody>
          <a:bodyPr/>
          <a:lstStyle/>
          <a:p>
            <a:fld id="{3BF894FA-58B3-45E0-8C6C-8D2414F223E4}" type="slidenum">
              <a:rPr lang="en-CA" noProof="0" smtClean="0"/>
              <a:pPr/>
              <a:t>‹#›</a:t>
            </a:fld>
            <a:endParaRPr lang="en-CA" noProof="0"/>
          </a:p>
        </p:txBody>
      </p:sp>
      <p:sp>
        <p:nvSpPr>
          <p:cNvPr id="10" name="Titre 9">
            <a:extLst>
              <a:ext uri="{FF2B5EF4-FFF2-40B4-BE49-F238E27FC236}">
                <a16:creationId xmlns:a16="http://schemas.microsoft.com/office/drawing/2014/main" id="{8A7E8B8D-BC82-4090-9714-A590DF09E9B5}"/>
              </a:ext>
            </a:extLst>
          </p:cNvPr>
          <p:cNvSpPr>
            <a:spLocks noGrp="1"/>
          </p:cNvSpPr>
          <p:nvPr>
            <p:ph type="title" hasCustomPrompt="1"/>
          </p:nvPr>
        </p:nvSpPr>
        <p:spPr/>
        <p:txBody>
          <a:bodyPr/>
          <a:lstStyle>
            <a:lvl1pPr>
              <a:defRPr/>
            </a:lvl1pPr>
          </a:lstStyle>
          <a:p>
            <a:r>
              <a:rPr lang="en-CA" noProof="0"/>
              <a:t>Click to add a headline</a:t>
            </a:r>
          </a:p>
        </p:txBody>
      </p:sp>
      <p:sp>
        <p:nvSpPr>
          <p:cNvPr id="2" name="Espace réservé du pied de page 1">
            <a:extLst>
              <a:ext uri="{FF2B5EF4-FFF2-40B4-BE49-F238E27FC236}">
                <a16:creationId xmlns:a16="http://schemas.microsoft.com/office/drawing/2014/main" id="{6DDA8972-9837-493F-9295-FBAAF5EC5423}"/>
              </a:ext>
            </a:extLst>
          </p:cNvPr>
          <p:cNvSpPr>
            <a:spLocks noGrp="1"/>
          </p:cNvSpPr>
          <p:nvPr>
            <p:ph type="ftr" sz="quarter" idx="13"/>
          </p:nvPr>
        </p:nvSpPr>
        <p:spPr/>
        <p:txBody>
          <a:bodyPr/>
          <a:lstStyle/>
          <a:p>
            <a:r>
              <a:rPr lang="en-US"/>
              <a:t>© Copyright 2025 Maya Heat Transfer Technologies Ltd. All rights reserved.</a:t>
            </a:r>
            <a:endParaRPr lang="en-CA" noProof="0"/>
          </a:p>
        </p:txBody>
      </p:sp>
    </p:spTree>
    <p:extLst>
      <p:ext uri="{BB962C8B-B14F-4D97-AF65-F5344CB8AC3E}">
        <p14:creationId xmlns:p14="http://schemas.microsoft.com/office/powerpoint/2010/main" val="1480520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vertical blocks + mb">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338398" y="1096884"/>
            <a:ext cx="4104000" cy="2824641"/>
          </a:xfrm>
        </p:spPr>
        <p:txBody>
          <a:bodyPr lIns="0" tIns="46800" rIns="0"/>
          <a:lstStyle>
            <a:lvl1pPr>
              <a:defRPr sz="1600"/>
            </a:lvl1pPr>
            <a:lvl2pPr>
              <a:defRPr sz="1400"/>
            </a:lvl2pPr>
            <a:lvl3pPr>
              <a:defRPr sz="1200"/>
            </a:lvl3pPr>
            <a:lvl4pPr>
              <a:defRPr sz="1100"/>
            </a:lvl4pPr>
            <a:lvl5pPr>
              <a:defRPr sz="1050"/>
            </a:lvl5pPr>
          </a:lstStyle>
          <a:p>
            <a:pPr lvl="0"/>
            <a:r>
              <a:rPr lang="en-CA" noProof="0"/>
              <a:t>Click to add text</a:t>
            </a:r>
          </a:p>
          <a:p>
            <a:pPr lvl="1"/>
            <a:r>
              <a:rPr lang="en-CA" noProof="0"/>
              <a:t>Second level</a:t>
            </a:r>
          </a:p>
          <a:p>
            <a:pPr lvl="2"/>
            <a:r>
              <a:rPr lang="en-CA" noProof="0"/>
              <a:t>Third level</a:t>
            </a:r>
          </a:p>
        </p:txBody>
      </p:sp>
      <p:sp>
        <p:nvSpPr>
          <p:cNvPr id="6" name="Content Placeholder 5"/>
          <p:cNvSpPr>
            <a:spLocks noGrp="1"/>
          </p:cNvSpPr>
          <p:nvPr>
            <p:ph sz="quarter" idx="4" hasCustomPrompt="1"/>
          </p:nvPr>
        </p:nvSpPr>
        <p:spPr>
          <a:xfrm>
            <a:off x="4701543" y="1096884"/>
            <a:ext cx="4104000" cy="2824641"/>
          </a:xfrm>
        </p:spPr>
        <p:txBody>
          <a:bodyPr lIns="0" tIns="46800" rIns="0"/>
          <a:lstStyle>
            <a:lvl1pPr>
              <a:defRPr sz="1600"/>
            </a:lvl1pPr>
            <a:lvl2pPr>
              <a:defRPr sz="1400"/>
            </a:lvl2pPr>
            <a:lvl3pPr>
              <a:defRPr sz="1200"/>
            </a:lvl3pPr>
            <a:lvl4pPr>
              <a:defRPr sz="1100"/>
            </a:lvl4pPr>
            <a:lvl5pPr>
              <a:defRPr sz="1050"/>
            </a:lvl5pPr>
          </a:lstStyle>
          <a:p>
            <a:pPr lvl="0"/>
            <a:r>
              <a:rPr lang="en-CA" noProof="0"/>
              <a:t>Click to add text</a:t>
            </a:r>
          </a:p>
          <a:p>
            <a:pPr lvl="1"/>
            <a:r>
              <a:rPr lang="en-CA" noProof="0"/>
              <a:t>Second level</a:t>
            </a:r>
          </a:p>
          <a:p>
            <a:pPr lvl="2"/>
            <a:r>
              <a:rPr lang="en-CA" noProof="0"/>
              <a:t>Third level</a:t>
            </a:r>
          </a:p>
        </p:txBody>
      </p:sp>
      <p:sp>
        <p:nvSpPr>
          <p:cNvPr id="9" name="Slide Number Placeholder 8"/>
          <p:cNvSpPr>
            <a:spLocks noGrp="1"/>
          </p:cNvSpPr>
          <p:nvPr>
            <p:ph type="sldNum" sz="quarter" idx="12"/>
          </p:nvPr>
        </p:nvSpPr>
        <p:spPr/>
        <p:txBody>
          <a:bodyPr/>
          <a:lstStyle/>
          <a:p>
            <a:fld id="{3BF894FA-58B3-45E0-8C6C-8D2414F223E4}" type="slidenum">
              <a:rPr lang="en-CA" noProof="0" smtClean="0"/>
              <a:pPr/>
              <a:t>‹#›</a:t>
            </a:fld>
            <a:endParaRPr lang="en-CA" noProof="0"/>
          </a:p>
        </p:txBody>
      </p:sp>
      <p:sp>
        <p:nvSpPr>
          <p:cNvPr id="10" name="Titre 9">
            <a:extLst>
              <a:ext uri="{FF2B5EF4-FFF2-40B4-BE49-F238E27FC236}">
                <a16:creationId xmlns:a16="http://schemas.microsoft.com/office/drawing/2014/main" id="{8A7E8B8D-BC82-4090-9714-A590DF09E9B5}"/>
              </a:ext>
            </a:extLst>
          </p:cNvPr>
          <p:cNvSpPr>
            <a:spLocks noGrp="1"/>
          </p:cNvSpPr>
          <p:nvPr>
            <p:ph type="title" hasCustomPrompt="1"/>
          </p:nvPr>
        </p:nvSpPr>
        <p:spPr/>
        <p:txBody>
          <a:bodyPr/>
          <a:lstStyle>
            <a:lvl1pPr>
              <a:defRPr/>
            </a:lvl1pPr>
          </a:lstStyle>
          <a:p>
            <a:r>
              <a:rPr lang="en-CA" noProof="0"/>
              <a:t>Click to add a headline</a:t>
            </a:r>
          </a:p>
        </p:txBody>
      </p:sp>
      <p:sp>
        <p:nvSpPr>
          <p:cNvPr id="12" name="Espace réservé du texte 6">
            <a:extLst>
              <a:ext uri="{FF2B5EF4-FFF2-40B4-BE49-F238E27FC236}">
                <a16:creationId xmlns:a16="http://schemas.microsoft.com/office/drawing/2014/main" id="{43C7D177-2989-4195-98A0-7A983EC6001F}"/>
              </a:ext>
            </a:extLst>
          </p:cNvPr>
          <p:cNvSpPr>
            <a:spLocks noGrp="1"/>
          </p:cNvSpPr>
          <p:nvPr>
            <p:ph type="body" sz="quarter" idx="13" hasCustomPrompt="1"/>
          </p:nvPr>
        </p:nvSpPr>
        <p:spPr>
          <a:xfrm>
            <a:off x="338400" y="4176585"/>
            <a:ext cx="8467200" cy="504000"/>
          </a:xfrm>
          <a:solidFill>
            <a:schemeClr val="accent3"/>
          </a:solidFill>
        </p:spPr>
        <p:txBody>
          <a:bodyPr lIns="270000" rIns="270000" anchor="ctr"/>
          <a:lstStyle>
            <a:lvl1pPr marL="0" indent="0">
              <a:spcBef>
                <a:spcPts val="0"/>
              </a:spcBef>
              <a:buNone/>
              <a:defRPr sz="1600" b="1">
                <a:solidFill>
                  <a:schemeClr val="bg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Message box</a:t>
            </a:r>
          </a:p>
        </p:txBody>
      </p:sp>
      <p:sp>
        <p:nvSpPr>
          <p:cNvPr id="2" name="Espace réservé du pied de page 1">
            <a:extLst>
              <a:ext uri="{FF2B5EF4-FFF2-40B4-BE49-F238E27FC236}">
                <a16:creationId xmlns:a16="http://schemas.microsoft.com/office/drawing/2014/main" id="{DD23D9AC-D4E8-4B56-8F0D-953DF748AA9C}"/>
              </a:ext>
            </a:extLst>
          </p:cNvPr>
          <p:cNvSpPr>
            <a:spLocks noGrp="1"/>
          </p:cNvSpPr>
          <p:nvPr>
            <p:ph type="ftr" sz="quarter" idx="14"/>
          </p:nvPr>
        </p:nvSpPr>
        <p:spPr/>
        <p:txBody>
          <a:bodyPr/>
          <a:lstStyle/>
          <a:p>
            <a:r>
              <a:rPr lang="en-US"/>
              <a:t>© Copyright 2025 Maya Heat Transfer Technologies Ltd. All rights reserved.</a:t>
            </a:r>
            <a:endParaRPr lang="en-CA" noProof="0"/>
          </a:p>
        </p:txBody>
      </p:sp>
    </p:spTree>
    <p:extLst>
      <p:ext uri="{BB962C8B-B14F-4D97-AF65-F5344CB8AC3E}">
        <p14:creationId xmlns:p14="http://schemas.microsoft.com/office/powerpoint/2010/main" val="14542238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vertical blocks with title">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338400" y="1703927"/>
            <a:ext cx="4104000" cy="2754278"/>
          </a:xfrm>
        </p:spPr>
        <p:txBody>
          <a:bodyPr lIns="198000" tIns="46800" rIns="198000"/>
          <a:lstStyle>
            <a:lvl1pPr>
              <a:defRPr sz="1600"/>
            </a:lvl1pPr>
            <a:lvl2pPr>
              <a:defRPr sz="1400"/>
            </a:lvl2pPr>
            <a:lvl3pPr>
              <a:defRPr sz="1200"/>
            </a:lvl3pPr>
            <a:lvl4pPr>
              <a:defRPr sz="1100"/>
            </a:lvl4pPr>
            <a:lvl5pPr>
              <a:defRPr sz="1050"/>
            </a:lvl5pPr>
          </a:lstStyle>
          <a:p>
            <a:pPr lvl="0"/>
            <a:r>
              <a:rPr lang="en-CA" noProof="0"/>
              <a:t>Click to add text</a:t>
            </a:r>
          </a:p>
          <a:p>
            <a:pPr lvl="1"/>
            <a:r>
              <a:rPr lang="en-CA" noProof="0"/>
              <a:t>Second level</a:t>
            </a:r>
          </a:p>
          <a:p>
            <a:pPr lvl="2"/>
            <a:r>
              <a:rPr lang="en-CA" noProof="0"/>
              <a:t>Third level</a:t>
            </a:r>
          </a:p>
        </p:txBody>
      </p:sp>
      <p:sp>
        <p:nvSpPr>
          <p:cNvPr id="6" name="Content Placeholder 5"/>
          <p:cNvSpPr>
            <a:spLocks noGrp="1"/>
          </p:cNvSpPr>
          <p:nvPr>
            <p:ph sz="quarter" idx="4" hasCustomPrompt="1"/>
          </p:nvPr>
        </p:nvSpPr>
        <p:spPr>
          <a:xfrm>
            <a:off x="4701543" y="1703927"/>
            <a:ext cx="4104000" cy="2754278"/>
          </a:xfrm>
        </p:spPr>
        <p:txBody>
          <a:bodyPr lIns="198000" tIns="46800" rIns="198000"/>
          <a:lstStyle>
            <a:lvl1pPr>
              <a:defRPr sz="1600"/>
            </a:lvl1pPr>
            <a:lvl2pPr>
              <a:defRPr sz="1400"/>
            </a:lvl2pPr>
            <a:lvl3pPr>
              <a:defRPr sz="1200"/>
            </a:lvl3pPr>
            <a:lvl4pPr>
              <a:defRPr sz="1100"/>
            </a:lvl4pPr>
            <a:lvl5pPr>
              <a:defRPr sz="1050"/>
            </a:lvl5pPr>
          </a:lstStyle>
          <a:p>
            <a:pPr lvl="0"/>
            <a:r>
              <a:rPr lang="en-CA" noProof="0"/>
              <a:t>Click to add text</a:t>
            </a:r>
          </a:p>
          <a:p>
            <a:pPr lvl="1"/>
            <a:r>
              <a:rPr lang="en-CA" noProof="0"/>
              <a:t>Second level</a:t>
            </a:r>
          </a:p>
          <a:p>
            <a:pPr lvl="2"/>
            <a:r>
              <a:rPr lang="en-CA" noProof="0"/>
              <a:t>Third level</a:t>
            </a:r>
          </a:p>
        </p:txBody>
      </p:sp>
      <p:sp>
        <p:nvSpPr>
          <p:cNvPr id="9" name="Slide Number Placeholder 8"/>
          <p:cNvSpPr>
            <a:spLocks noGrp="1"/>
          </p:cNvSpPr>
          <p:nvPr>
            <p:ph type="sldNum" sz="quarter" idx="12"/>
          </p:nvPr>
        </p:nvSpPr>
        <p:spPr/>
        <p:txBody>
          <a:bodyPr/>
          <a:lstStyle/>
          <a:p>
            <a:fld id="{3BF894FA-58B3-45E0-8C6C-8D2414F223E4}" type="slidenum">
              <a:rPr lang="en-CA" noProof="0" smtClean="0"/>
              <a:pPr/>
              <a:t>‹#›</a:t>
            </a:fld>
            <a:endParaRPr lang="en-CA" noProof="0"/>
          </a:p>
        </p:txBody>
      </p:sp>
      <p:sp>
        <p:nvSpPr>
          <p:cNvPr id="10" name="Titre 9">
            <a:extLst>
              <a:ext uri="{FF2B5EF4-FFF2-40B4-BE49-F238E27FC236}">
                <a16:creationId xmlns:a16="http://schemas.microsoft.com/office/drawing/2014/main" id="{8A7E8B8D-BC82-4090-9714-A590DF09E9B5}"/>
              </a:ext>
            </a:extLst>
          </p:cNvPr>
          <p:cNvSpPr>
            <a:spLocks noGrp="1"/>
          </p:cNvSpPr>
          <p:nvPr>
            <p:ph type="title" hasCustomPrompt="1"/>
          </p:nvPr>
        </p:nvSpPr>
        <p:spPr/>
        <p:txBody>
          <a:bodyPr/>
          <a:lstStyle>
            <a:lvl1pPr>
              <a:defRPr/>
            </a:lvl1pPr>
          </a:lstStyle>
          <a:p>
            <a:r>
              <a:rPr lang="en-CA" noProof="0"/>
              <a:t>Click to add a headline</a:t>
            </a:r>
          </a:p>
        </p:txBody>
      </p:sp>
      <p:sp>
        <p:nvSpPr>
          <p:cNvPr id="3" name="Text Placeholder 2"/>
          <p:cNvSpPr>
            <a:spLocks noGrp="1"/>
          </p:cNvSpPr>
          <p:nvPr>
            <p:ph type="body" idx="1" hasCustomPrompt="1"/>
          </p:nvPr>
        </p:nvSpPr>
        <p:spPr>
          <a:xfrm>
            <a:off x="338398" y="1096885"/>
            <a:ext cx="4104000" cy="504000"/>
          </a:xfrm>
          <a:solidFill>
            <a:schemeClr val="accent3"/>
          </a:solidFill>
        </p:spPr>
        <p:txBody>
          <a:bodyPr lIns="198000" rIns="198000" anchor="ctr" anchorCtr="0"/>
          <a:lstStyle>
            <a:lvl1pPr marL="0" indent="0">
              <a:buNone/>
              <a:defRPr sz="16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CA" noProof="0"/>
              <a:t>Click to add a title</a:t>
            </a:r>
          </a:p>
        </p:txBody>
      </p:sp>
      <p:sp>
        <p:nvSpPr>
          <p:cNvPr id="5" name="Text Placeholder 4"/>
          <p:cNvSpPr>
            <a:spLocks noGrp="1"/>
          </p:cNvSpPr>
          <p:nvPr>
            <p:ph type="body" sz="quarter" idx="3" hasCustomPrompt="1"/>
          </p:nvPr>
        </p:nvSpPr>
        <p:spPr>
          <a:xfrm>
            <a:off x="4701543" y="1096885"/>
            <a:ext cx="4104000" cy="504000"/>
          </a:xfrm>
          <a:solidFill>
            <a:schemeClr val="accent3"/>
          </a:solidFill>
        </p:spPr>
        <p:txBody>
          <a:bodyPr lIns="198000" rIns="198000" anchor="ctr" anchorCtr="0"/>
          <a:lstStyle>
            <a:lvl1pPr marL="0" indent="0">
              <a:buNone/>
              <a:defRPr sz="16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CA" noProof="0"/>
              <a:t>Click to add a title</a:t>
            </a:r>
          </a:p>
        </p:txBody>
      </p:sp>
      <p:sp>
        <p:nvSpPr>
          <p:cNvPr id="2" name="Espace réservé du pied de page 1">
            <a:extLst>
              <a:ext uri="{FF2B5EF4-FFF2-40B4-BE49-F238E27FC236}">
                <a16:creationId xmlns:a16="http://schemas.microsoft.com/office/drawing/2014/main" id="{45733103-0494-41C3-87AF-21EDEA7284E0}"/>
              </a:ext>
            </a:extLst>
          </p:cNvPr>
          <p:cNvSpPr>
            <a:spLocks noGrp="1"/>
          </p:cNvSpPr>
          <p:nvPr>
            <p:ph type="ftr" sz="quarter" idx="13"/>
          </p:nvPr>
        </p:nvSpPr>
        <p:spPr/>
        <p:txBody>
          <a:bodyPr/>
          <a:lstStyle/>
          <a:p>
            <a:r>
              <a:rPr lang="en-US"/>
              <a:t>© Copyright 2025 Maya Heat Transfer Technologies Ltd. All rights reserved.</a:t>
            </a:r>
            <a:endParaRPr lang="en-CA" noProof="0"/>
          </a:p>
        </p:txBody>
      </p:sp>
    </p:spTree>
    <p:extLst>
      <p:ext uri="{BB962C8B-B14F-4D97-AF65-F5344CB8AC3E}">
        <p14:creationId xmlns:p14="http://schemas.microsoft.com/office/powerpoint/2010/main" val="27332263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vertical blocks with title + mb">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338398" y="1703925"/>
            <a:ext cx="4104000" cy="2217600"/>
          </a:xfrm>
        </p:spPr>
        <p:txBody>
          <a:bodyPr lIns="198000" tIns="46800" rIns="198000"/>
          <a:lstStyle>
            <a:lvl1pPr>
              <a:defRPr sz="1600"/>
            </a:lvl1pPr>
            <a:lvl2pPr>
              <a:defRPr sz="1400"/>
            </a:lvl2pPr>
            <a:lvl3pPr>
              <a:defRPr sz="1200"/>
            </a:lvl3pPr>
            <a:lvl4pPr>
              <a:defRPr sz="1100"/>
            </a:lvl4pPr>
            <a:lvl5pPr>
              <a:defRPr sz="1050"/>
            </a:lvl5pPr>
          </a:lstStyle>
          <a:p>
            <a:pPr lvl="0"/>
            <a:r>
              <a:rPr lang="en-CA" noProof="0"/>
              <a:t>Click to add text</a:t>
            </a:r>
          </a:p>
          <a:p>
            <a:pPr lvl="1"/>
            <a:r>
              <a:rPr lang="en-CA" noProof="0"/>
              <a:t>Second level</a:t>
            </a:r>
          </a:p>
          <a:p>
            <a:pPr lvl="2"/>
            <a:r>
              <a:rPr lang="en-CA" noProof="0"/>
              <a:t>Third level</a:t>
            </a:r>
          </a:p>
        </p:txBody>
      </p:sp>
      <p:sp>
        <p:nvSpPr>
          <p:cNvPr id="6" name="Content Placeholder 5"/>
          <p:cNvSpPr>
            <a:spLocks noGrp="1"/>
          </p:cNvSpPr>
          <p:nvPr>
            <p:ph sz="quarter" idx="4" hasCustomPrompt="1"/>
          </p:nvPr>
        </p:nvSpPr>
        <p:spPr>
          <a:xfrm>
            <a:off x="4701543" y="1703925"/>
            <a:ext cx="4104000" cy="2217600"/>
          </a:xfrm>
        </p:spPr>
        <p:txBody>
          <a:bodyPr lIns="198000" tIns="46800" rIns="198000"/>
          <a:lstStyle>
            <a:lvl1pPr>
              <a:defRPr sz="1600"/>
            </a:lvl1pPr>
            <a:lvl2pPr>
              <a:defRPr sz="1400"/>
            </a:lvl2pPr>
            <a:lvl3pPr>
              <a:defRPr sz="1200"/>
            </a:lvl3pPr>
            <a:lvl4pPr>
              <a:defRPr sz="1100"/>
            </a:lvl4pPr>
            <a:lvl5pPr>
              <a:defRPr sz="1050"/>
            </a:lvl5pPr>
          </a:lstStyle>
          <a:p>
            <a:pPr lvl="0"/>
            <a:r>
              <a:rPr lang="en-CA" noProof="0"/>
              <a:t>Click to add text</a:t>
            </a:r>
          </a:p>
          <a:p>
            <a:pPr lvl="1"/>
            <a:r>
              <a:rPr lang="en-CA" noProof="0"/>
              <a:t>Second level</a:t>
            </a:r>
          </a:p>
          <a:p>
            <a:pPr lvl="2"/>
            <a:r>
              <a:rPr lang="en-CA" noProof="0"/>
              <a:t>Third level</a:t>
            </a:r>
          </a:p>
        </p:txBody>
      </p:sp>
      <p:sp>
        <p:nvSpPr>
          <p:cNvPr id="9" name="Slide Number Placeholder 8"/>
          <p:cNvSpPr>
            <a:spLocks noGrp="1"/>
          </p:cNvSpPr>
          <p:nvPr>
            <p:ph type="sldNum" sz="quarter" idx="12"/>
          </p:nvPr>
        </p:nvSpPr>
        <p:spPr/>
        <p:txBody>
          <a:bodyPr/>
          <a:lstStyle/>
          <a:p>
            <a:fld id="{3BF894FA-58B3-45E0-8C6C-8D2414F223E4}" type="slidenum">
              <a:rPr lang="en-CA" noProof="0" smtClean="0"/>
              <a:pPr/>
              <a:t>‹#›</a:t>
            </a:fld>
            <a:endParaRPr lang="en-CA" noProof="0"/>
          </a:p>
        </p:txBody>
      </p:sp>
      <p:sp>
        <p:nvSpPr>
          <p:cNvPr id="10" name="Titre 9">
            <a:extLst>
              <a:ext uri="{FF2B5EF4-FFF2-40B4-BE49-F238E27FC236}">
                <a16:creationId xmlns:a16="http://schemas.microsoft.com/office/drawing/2014/main" id="{8A7E8B8D-BC82-4090-9714-A590DF09E9B5}"/>
              </a:ext>
            </a:extLst>
          </p:cNvPr>
          <p:cNvSpPr>
            <a:spLocks noGrp="1"/>
          </p:cNvSpPr>
          <p:nvPr>
            <p:ph type="title" hasCustomPrompt="1"/>
          </p:nvPr>
        </p:nvSpPr>
        <p:spPr/>
        <p:txBody>
          <a:bodyPr/>
          <a:lstStyle>
            <a:lvl1pPr>
              <a:defRPr/>
            </a:lvl1pPr>
          </a:lstStyle>
          <a:p>
            <a:r>
              <a:rPr lang="en-CA" noProof="0"/>
              <a:t>Click to add a headline</a:t>
            </a:r>
          </a:p>
        </p:txBody>
      </p:sp>
      <p:sp>
        <p:nvSpPr>
          <p:cNvPr id="3" name="Text Placeholder 2"/>
          <p:cNvSpPr>
            <a:spLocks noGrp="1"/>
          </p:cNvSpPr>
          <p:nvPr>
            <p:ph type="body" idx="1" hasCustomPrompt="1"/>
          </p:nvPr>
        </p:nvSpPr>
        <p:spPr>
          <a:xfrm>
            <a:off x="338398" y="1096884"/>
            <a:ext cx="4104000" cy="504000"/>
          </a:xfrm>
          <a:solidFill>
            <a:schemeClr val="accent3"/>
          </a:solidFill>
        </p:spPr>
        <p:txBody>
          <a:bodyPr lIns="198000" rIns="198000" anchor="ctr" anchorCtr="0"/>
          <a:lstStyle>
            <a:lvl1pPr marL="0" indent="0">
              <a:buNone/>
              <a:defRPr sz="16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CA" noProof="0"/>
              <a:t>Click to add a title</a:t>
            </a:r>
          </a:p>
        </p:txBody>
      </p:sp>
      <p:sp>
        <p:nvSpPr>
          <p:cNvPr id="5" name="Text Placeholder 4"/>
          <p:cNvSpPr>
            <a:spLocks noGrp="1"/>
          </p:cNvSpPr>
          <p:nvPr>
            <p:ph type="body" sz="quarter" idx="3" hasCustomPrompt="1"/>
          </p:nvPr>
        </p:nvSpPr>
        <p:spPr>
          <a:xfrm>
            <a:off x="4701543" y="1096884"/>
            <a:ext cx="4104000" cy="504000"/>
          </a:xfrm>
          <a:solidFill>
            <a:schemeClr val="accent3"/>
          </a:solidFill>
        </p:spPr>
        <p:txBody>
          <a:bodyPr lIns="198000" rIns="198000" anchor="ctr" anchorCtr="0"/>
          <a:lstStyle>
            <a:lvl1pPr marL="0" indent="0">
              <a:buNone/>
              <a:defRPr sz="16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CA" noProof="0"/>
              <a:t>Click to add a title</a:t>
            </a:r>
          </a:p>
        </p:txBody>
      </p:sp>
      <p:sp>
        <p:nvSpPr>
          <p:cNvPr id="12" name="Espace réservé du texte 6">
            <a:extLst>
              <a:ext uri="{FF2B5EF4-FFF2-40B4-BE49-F238E27FC236}">
                <a16:creationId xmlns:a16="http://schemas.microsoft.com/office/drawing/2014/main" id="{43C7D177-2989-4195-98A0-7A983EC6001F}"/>
              </a:ext>
            </a:extLst>
          </p:cNvPr>
          <p:cNvSpPr>
            <a:spLocks noGrp="1"/>
          </p:cNvSpPr>
          <p:nvPr>
            <p:ph type="body" sz="quarter" idx="13" hasCustomPrompt="1"/>
          </p:nvPr>
        </p:nvSpPr>
        <p:spPr>
          <a:xfrm>
            <a:off x="338400" y="4176585"/>
            <a:ext cx="8467200" cy="504000"/>
          </a:xfrm>
          <a:solidFill>
            <a:schemeClr val="accent1"/>
          </a:solidFill>
        </p:spPr>
        <p:txBody>
          <a:bodyPr lIns="198000" rIns="198000" anchor="ctr"/>
          <a:lstStyle>
            <a:lvl1pPr marL="0" indent="0">
              <a:spcBef>
                <a:spcPts val="0"/>
              </a:spcBef>
              <a:buNone/>
              <a:defRPr sz="1600" b="1">
                <a:solidFill>
                  <a:schemeClr val="bg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Message box</a:t>
            </a:r>
          </a:p>
        </p:txBody>
      </p:sp>
      <p:sp>
        <p:nvSpPr>
          <p:cNvPr id="2" name="Espace réservé du pied de page 1">
            <a:extLst>
              <a:ext uri="{FF2B5EF4-FFF2-40B4-BE49-F238E27FC236}">
                <a16:creationId xmlns:a16="http://schemas.microsoft.com/office/drawing/2014/main" id="{65054955-B1C1-493D-B40A-9CFE72B1BAA9}"/>
              </a:ext>
            </a:extLst>
          </p:cNvPr>
          <p:cNvSpPr>
            <a:spLocks noGrp="1"/>
          </p:cNvSpPr>
          <p:nvPr>
            <p:ph type="ftr" sz="quarter" idx="14"/>
          </p:nvPr>
        </p:nvSpPr>
        <p:spPr/>
        <p:txBody>
          <a:bodyPr/>
          <a:lstStyle/>
          <a:p>
            <a:r>
              <a:rPr lang="en-US"/>
              <a:t>© Copyright 2025 Maya Heat Transfer Technologies Ltd. All rights reserved.</a:t>
            </a:r>
            <a:endParaRPr lang="en-CA" noProof="0"/>
          </a:p>
        </p:txBody>
      </p:sp>
    </p:spTree>
    <p:extLst>
      <p:ext uri="{BB962C8B-B14F-4D97-AF65-F5344CB8AC3E}">
        <p14:creationId xmlns:p14="http://schemas.microsoft.com/office/powerpoint/2010/main" val="2009667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losing page - Q&amp;A">
    <p:spTree>
      <p:nvGrpSpPr>
        <p:cNvPr id="1" name=""/>
        <p:cNvGrpSpPr/>
        <p:nvPr/>
      </p:nvGrpSpPr>
      <p:grpSpPr>
        <a:xfrm>
          <a:off x="0" y="0"/>
          <a:ext cx="0" cy="0"/>
          <a:chOff x="0" y="0"/>
          <a:chExt cx="0" cy="0"/>
        </a:xfrm>
      </p:grpSpPr>
      <p:pic>
        <p:nvPicPr>
          <p:cNvPr id="10" name="Image 9" descr="shutterstock_457720510.psd">
            <a:extLst>
              <a:ext uri="{FF2B5EF4-FFF2-40B4-BE49-F238E27FC236}">
                <a16:creationId xmlns:a16="http://schemas.microsoft.com/office/drawing/2014/main" id="{DD9B34BA-5FE4-4765-9ED6-D832728FA44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4261" r="18801" b="17227"/>
          <a:stretch/>
        </p:blipFill>
        <p:spPr>
          <a:xfrm>
            <a:off x="1" y="0"/>
            <a:ext cx="9180512" cy="5164038"/>
          </a:xfrm>
          <a:prstGeom prst="rect">
            <a:avLst/>
          </a:prstGeom>
        </p:spPr>
      </p:pic>
      <p:pic>
        <p:nvPicPr>
          <p:cNvPr id="7" name="Image 6">
            <a:extLst>
              <a:ext uri="{FF2B5EF4-FFF2-40B4-BE49-F238E27FC236}">
                <a16:creationId xmlns:a16="http://schemas.microsoft.com/office/drawing/2014/main" id="{41C2F3DA-869C-4427-8399-CB1C8EE3B35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134125" y="1836476"/>
            <a:ext cx="2736302" cy="1026114"/>
          </a:xfrm>
          <a:prstGeom prst="rect">
            <a:avLst/>
          </a:prstGeom>
        </p:spPr>
      </p:pic>
      <p:cxnSp>
        <p:nvCxnSpPr>
          <p:cNvPr id="12" name="Connecteur droit 11">
            <a:extLst>
              <a:ext uri="{FF2B5EF4-FFF2-40B4-BE49-F238E27FC236}">
                <a16:creationId xmlns:a16="http://schemas.microsoft.com/office/drawing/2014/main" id="{428AD17C-5154-4DA3-8DFC-FF05475B41B7}"/>
              </a:ext>
            </a:extLst>
          </p:cNvPr>
          <p:cNvCxnSpPr/>
          <p:nvPr userDrawn="1"/>
        </p:nvCxnSpPr>
        <p:spPr>
          <a:xfrm>
            <a:off x="4828302" y="2067695"/>
            <a:ext cx="0" cy="122413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ZoneTexte 14">
            <a:extLst>
              <a:ext uri="{FF2B5EF4-FFF2-40B4-BE49-F238E27FC236}">
                <a16:creationId xmlns:a16="http://schemas.microsoft.com/office/drawing/2014/main" id="{687002FE-2F81-41C8-8FDD-27A453181540}"/>
              </a:ext>
            </a:extLst>
          </p:cNvPr>
          <p:cNvSpPr txBox="1"/>
          <p:nvPr userDrawn="1"/>
        </p:nvSpPr>
        <p:spPr>
          <a:xfrm>
            <a:off x="1200612" y="1974946"/>
            <a:ext cx="3456383" cy="1547318"/>
          </a:xfrm>
          <a:prstGeom prst="rect">
            <a:avLst/>
          </a:prstGeom>
          <a:noFill/>
        </p:spPr>
        <p:txBody>
          <a:bodyPr wrap="square" lIns="0" rIns="0" rtlCol="0">
            <a:noAutofit/>
          </a:bodyPr>
          <a:lstStyle/>
          <a:p>
            <a:pPr algn="l">
              <a:lnSpc>
                <a:spcPct val="80000"/>
              </a:lnSpc>
              <a:spcBef>
                <a:spcPts val="0"/>
              </a:spcBef>
            </a:pPr>
            <a:r>
              <a:rPr lang="en-CA" sz="5400" b="1" noProof="0">
                <a:solidFill>
                  <a:schemeClr val="bg1"/>
                </a:solidFill>
              </a:rPr>
              <a:t>Better</a:t>
            </a:r>
            <a:r>
              <a:rPr lang="en-CA" sz="3200" b="1" noProof="0">
                <a:solidFill>
                  <a:schemeClr val="bg1"/>
                </a:solidFill>
              </a:rPr>
              <a:t>  </a:t>
            </a:r>
            <a:r>
              <a:rPr lang="en-CA" sz="5400" b="1" noProof="0">
                <a:solidFill>
                  <a:schemeClr val="bg1"/>
                </a:solidFill>
              </a:rPr>
              <a:t>Qs</a:t>
            </a:r>
            <a:br>
              <a:rPr lang="en-CA" sz="5400" b="1" noProof="0">
                <a:solidFill>
                  <a:schemeClr val="bg1"/>
                </a:solidFill>
              </a:rPr>
            </a:br>
            <a:r>
              <a:rPr lang="en-CA" sz="5400" b="1" noProof="0">
                <a:solidFill>
                  <a:schemeClr val="bg1"/>
                </a:solidFill>
              </a:rPr>
              <a:t>Better</a:t>
            </a:r>
            <a:r>
              <a:rPr lang="en-CA" sz="2800" b="1" noProof="0">
                <a:solidFill>
                  <a:schemeClr val="bg1"/>
                </a:solidFill>
              </a:rPr>
              <a:t>  </a:t>
            </a:r>
            <a:r>
              <a:rPr lang="en-CA" sz="5400" b="1" noProof="0">
                <a:solidFill>
                  <a:schemeClr val="bg1"/>
                </a:solidFill>
              </a:rPr>
              <a:t>As</a:t>
            </a:r>
          </a:p>
        </p:txBody>
      </p:sp>
      <p:sp>
        <p:nvSpPr>
          <p:cNvPr id="6" name="Title 1">
            <a:extLst>
              <a:ext uri="{FF2B5EF4-FFF2-40B4-BE49-F238E27FC236}">
                <a16:creationId xmlns:a16="http://schemas.microsoft.com/office/drawing/2014/main" id="{4B6610E2-6830-4B93-A0E0-2E55FF6A3855}"/>
              </a:ext>
            </a:extLst>
          </p:cNvPr>
          <p:cNvSpPr txBox="1">
            <a:spLocks/>
          </p:cNvSpPr>
          <p:nvPr userDrawn="1"/>
        </p:nvSpPr>
        <p:spPr>
          <a:xfrm>
            <a:off x="5123366" y="2715767"/>
            <a:ext cx="2736304" cy="5760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1" kern="1200">
                <a:solidFill>
                  <a:srgbClr val="FF6100"/>
                </a:solidFill>
                <a:latin typeface="Helvetica"/>
                <a:ea typeface="+mj-ea"/>
                <a:cs typeface="Helvetica"/>
              </a:defRPr>
            </a:lvl1pPr>
          </a:lstStyle>
          <a:p>
            <a:pPr algn="ctr">
              <a:lnSpc>
                <a:spcPct val="80000"/>
              </a:lnSpc>
            </a:pPr>
            <a:r>
              <a:rPr lang="en-CA" sz="2600" noProof="0">
                <a:solidFill>
                  <a:schemeClr val="bg1"/>
                </a:solidFill>
              </a:rPr>
              <a:t>mayahtt.com</a:t>
            </a:r>
            <a:endParaRPr lang="en-CA" sz="2600" i="1" noProof="0">
              <a:solidFill>
                <a:schemeClr val="bg1"/>
              </a:solidFill>
            </a:endParaRPr>
          </a:p>
        </p:txBody>
      </p:sp>
    </p:spTree>
    <p:extLst>
      <p:ext uri="{BB962C8B-B14F-4D97-AF65-F5344CB8AC3E}">
        <p14:creationId xmlns:p14="http://schemas.microsoft.com/office/powerpoint/2010/main" val="39759766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vertical blocks with title">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338399" y="1703927"/>
            <a:ext cx="2664000" cy="2754278"/>
          </a:xfrm>
        </p:spPr>
        <p:txBody>
          <a:bodyPr lIns="180000" tIns="46800" rIns="180000"/>
          <a:lstStyle>
            <a:lvl1pPr>
              <a:defRPr sz="1400"/>
            </a:lvl1pPr>
            <a:lvl2pPr>
              <a:defRPr sz="1200"/>
            </a:lvl2pPr>
            <a:lvl3pPr>
              <a:defRPr sz="1100"/>
            </a:lvl3pPr>
            <a:lvl4pPr>
              <a:defRPr sz="1100"/>
            </a:lvl4pPr>
            <a:lvl5pPr>
              <a:defRPr sz="1050"/>
            </a:lvl5pPr>
          </a:lstStyle>
          <a:p>
            <a:pPr lvl="0"/>
            <a:r>
              <a:rPr lang="en-CA" noProof="0"/>
              <a:t>Click to add text</a:t>
            </a:r>
          </a:p>
          <a:p>
            <a:pPr lvl="1"/>
            <a:r>
              <a:rPr lang="en-CA" noProof="0"/>
              <a:t>Second level</a:t>
            </a:r>
          </a:p>
          <a:p>
            <a:pPr lvl="2"/>
            <a:r>
              <a:rPr lang="en-CA" noProof="0"/>
              <a:t>Third level</a:t>
            </a:r>
          </a:p>
        </p:txBody>
      </p:sp>
      <p:sp>
        <p:nvSpPr>
          <p:cNvPr id="6" name="Content Placeholder 5"/>
          <p:cNvSpPr>
            <a:spLocks noGrp="1"/>
          </p:cNvSpPr>
          <p:nvPr>
            <p:ph sz="quarter" idx="4" hasCustomPrompt="1"/>
          </p:nvPr>
        </p:nvSpPr>
        <p:spPr>
          <a:xfrm>
            <a:off x="3240001" y="1703927"/>
            <a:ext cx="2664000" cy="2754278"/>
          </a:xfrm>
        </p:spPr>
        <p:txBody>
          <a:bodyPr lIns="180000" tIns="46800" rIns="180000"/>
          <a:lstStyle>
            <a:lvl1pPr>
              <a:defRPr sz="1400"/>
            </a:lvl1pPr>
            <a:lvl2pPr>
              <a:defRPr sz="1200"/>
            </a:lvl2pPr>
            <a:lvl3pPr>
              <a:defRPr sz="1100"/>
            </a:lvl3pPr>
            <a:lvl4pPr>
              <a:defRPr sz="1100"/>
            </a:lvl4pPr>
            <a:lvl5pPr>
              <a:defRPr sz="1050"/>
            </a:lvl5pPr>
          </a:lstStyle>
          <a:p>
            <a:pPr lvl="0"/>
            <a:r>
              <a:rPr lang="en-CA" noProof="0"/>
              <a:t>Click to add text</a:t>
            </a:r>
          </a:p>
          <a:p>
            <a:pPr lvl="1"/>
            <a:r>
              <a:rPr lang="en-CA" noProof="0"/>
              <a:t>Second level</a:t>
            </a:r>
          </a:p>
          <a:p>
            <a:pPr lvl="2"/>
            <a:r>
              <a:rPr lang="en-CA" noProof="0"/>
              <a:t>Third level</a:t>
            </a:r>
          </a:p>
        </p:txBody>
      </p:sp>
      <p:sp>
        <p:nvSpPr>
          <p:cNvPr id="9" name="Slide Number Placeholder 8"/>
          <p:cNvSpPr>
            <a:spLocks noGrp="1"/>
          </p:cNvSpPr>
          <p:nvPr>
            <p:ph type="sldNum" sz="quarter" idx="12"/>
          </p:nvPr>
        </p:nvSpPr>
        <p:spPr/>
        <p:txBody>
          <a:bodyPr/>
          <a:lstStyle/>
          <a:p>
            <a:fld id="{3BF894FA-58B3-45E0-8C6C-8D2414F223E4}" type="slidenum">
              <a:rPr lang="en-CA" noProof="0" smtClean="0"/>
              <a:pPr/>
              <a:t>‹#›</a:t>
            </a:fld>
            <a:endParaRPr lang="en-CA" noProof="0"/>
          </a:p>
        </p:txBody>
      </p:sp>
      <p:sp>
        <p:nvSpPr>
          <p:cNvPr id="10" name="Titre 9">
            <a:extLst>
              <a:ext uri="{FF2B5EF4-FFF2-40B4-BE49-F238E27FC236}">
                <a16:creationId xmlns:a16="http://schemas.microsoft.com/office/drawing/2014/main" id="{8A7E8B8D-BC82-4090-9714-A590DF09E9B5}"/>
              </a:ext>
            </a:extLst>
          </p:cNvPr>
          <p:cNvSpPr>
            <a:spLocks noGrp="1"/>
          </p:cNvSpPr>
          <p:nvPr>
            <p:ph type="title" hasCustomPrompt="1"/>
          </p:nvPr>
        </p:nvSpPr>
        <p:spPr/>
        <p:txBody>
          <a:bodyPr/>
          <a:lstStyle>
            <a:lvl1pPr>
              <a:defRPr/>
            </a:lvl1pPr>
          </a:lstStyle>
          <a:p>
            <a:r>
              <a:rPr lang="en-CA" noProof="0"/>
              <a:t>Click to add a headline</a:t>
            </a:r>
          </a:p>
        </p:txBody>
      </p:sp>
      <p:sp>
        <p:nvSpPr>
          <p:cNvPr id="3" name="Text Placeholder 2"/>
          <p:cNvSpPr>
            <a:spLocks noGrp="1"/>
          </p:cNvSpPr>
          <p:nvPr>
            <p:ph type="body" idx="1" hasCustomPrompt="1"/>
          </p:nvPr>
        </p:nvSpPr>
        <p:spPr>
          <a:xfrm>
            <a:off x="338399" y="1096885"/>
            <a:ext cx="2664000" cy="504000"/>
          </a:xfrm>
          <a:solidFill>
            <a:schemeClr val="accent3"/>
          </a:solidFill>
        </p:spPr>
        <p:txBody>
          <a:bodyPr lIns="180000" rIns="180000" anchor="ctr" anchorCtr="0"/>
          <a:lstStyle>
            <a:lvl1pPr marL="0" indent="0">
              <a:buNone/>
              <a:defRPr sz="14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CA" noProof="0"/>
              <a:t>Click to add a title</a:t>
            </a:r>
          </a:p>
        </p:txBody>
      </p:sp>
      <p:sp>
        <p:nvSpPr>
          <p:cNvPr id="5" name="Text Placeholder 4"/>
          <p:cNvSpPr>
            <a:spLocks noGrp="1"/>
          </p:cNvSpPr>
          <p:nvPr>
            <p:ph type="body" sz="quarter" idx="3" hasCustomPrompt="1"/>
          </p:nvPr>
        </p:nvSpPr>
        <p:spPr>
          <a:xfrm>
            <a:off x="3240001" y="1096885"/>
            <a:ext cx="2664000" cy="504000"/>
          </a:xfrm>
          <a:solidFill>
            <a:schemeClr val="accent3"/>
          </a:solidFill>
        </p:spPr>
        <p:txBody>
          <a:bodyPr lIns="180000" rIns="180000" anchor="ctr" anchorCtr="0"/>
          <a:lstStyle>
            <a:lvl1pPr marL="0" indent="0">
              <a:buNone/>
              <a:defRPr sz="14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CA" noProof="0"/>
              <a:t>Click to add a title</a:t>
            </a:r>
          </a:p>
        </p:txBody>
      </p:sp>
      <p:sp>
        <p:nvSpPr>
          <p:cNvPr id="11" name="Content Placeholder 5">
            <a:extLst>
              <a:ext uri="{FF2B5EF4-FFF2-40B4-BE49-F238E27FC236}">
                <a16:creationId xmlns:a16="http://schemas.microsoft.com/office/drawing/2014/main" id="{91E03C57-81DD-4076-BAD0-FE346728D031}"/>
              </a:ext>
            </a:extLst>
          </p:cNvPr>
          <p:cNvSpPr>
            <a:spLocks noGrp="1"/>
          </p:cNvSpPr>
          <p:nvPr>
            <p:ph sz="quarter" idx="13" hasCustomPrompt="1"/>
          </p:nvPr>
        </p:nvSpPr>
        <p:spPr>
          <a:xfrm>
            <a:off x="6141603" y="1703927"/>
            <a:ext cx="2664000" cy="2754278"/>
          </a:xfrm>
        </p:spPr>
        <p:txBody>
          <a:bodyPr lIns="180000" tIns="46800" rIns="180000"/>
          <a:lstStyle>
            <a:lvl1pPr>
              <a:defRPr sz="1400"/>
            </a:lvl1pPr>
            <a:lvl2pPr>
              <a:defRPr sz="1200"/>
            </a:lvl2pPr>
            <a:lvl3pPr>
              <a:defRPr sz="1100"/>
            </a:lvl3pPr>
            <a:lvl4pPr>
              <a:defRPr sz="1100"/>
            </a:lvl4pPr>
            <a:lvl5pPr>
              <a:defRPr sz="1050"/>
            </a:lvl5pPr>
          </a:lstStyle>
          <a:p>
            <a:pPr lvl="0"/>
            <a:r>
              <a:rPr lang="en-CA" noProof="0"/>
              <a:t>Click to add text</a:t>
            </a:r>
          </a:p>
          <a:p>
            <a:pPr lvl="1"/>
            <a:r>
              <a:rPr lang="en-CA" noProof="0"/>
              <a:t>Second level</a:t>
            </a:r>
          </a:p>
          <a:p>
            <a:pPr lvl="2"/>
            <a:r>
              <a:rPr lang="en-CA" noProof="0"/>
              <a:t>Third level</a:t>
            </a:r>
          </a:p>
        </p:txBody>
      </p:sp>
      <p:sp>
        <p:nvSpPr>
          <p:cNvPr id="12" name="Text Placeholder 4">
            <a:extLst>
              <a:ext uri="{FF2B5EF4-FFF2-40B4-BE49-F238E27FC236}">
                <a16:creationId xmlns:a16="http://schemas.microsoft.com/office/drawing/2014/main" id="{D35376A2-61BE-4F31-99D7-2AE13A451E0E}"/>
              </a:ext>
            </a:extLst>
          </p:cNvPr>
          <p:cNvSpPr>
            <a:spLocks noGrp="1"/>
          </p:cNvSpPr>
          <p:nvPr>
            <p:ph type="body" sz="quarter" idx="14" hasCustomPrompt="1"/>
          </p:nvPr>
        </p:nvSpPr>
        <p:spPr>
          <a:xfrm>
            <a:off x="6141603" y="1096885"/>
            <a:ext cx="2664000" cy="504000"/>
          </a:xfrm>
          <a:solidFill>
            <a:schemeClr val="accent3"/>
          </a:solidFill>
        </p:spPr>
        <p:txBody>
          <a:bodyPr lIns="180000" rIns="180000" anchor="ctr" anchorCtr="0"/>
          <a:lstStyle>
            <a:lvl1pPr marL="0" indent="0">
              <a:buNone/>
              <a:defRPr sz="14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CA" noProof="0"/>
              <a:t>Click to add a title</a:t>
            </a:r>
          </a:p>
        </p:txBody>
      </p:sp>
      <p:sp>
        <p:nvSpPr>
          <p:cNvPr id="2" name="Espace réservé du pied de page 1">
            <a:extLst>
              <a:ext uri="{FF2B5EF4-FFF2-40B4-BE49-F238E27FC236}">
                <a16:creationId xmlns:a16="http://schemas.microsoft.com/office/drawing/2014/main" id="{870AA4D3-439D-4C13-A5A4-91FAD6E26EF1}"/>
              </a:ext>
            </a:extLst>
          </p:cNvPr>
          <p:cNvSpPr>
            <a:spLocks noGrp="1"/>
          </p:cNvSpPr>
          <p:nvPr>
            <p:ph type="ftr" sz="quarter" idx="15"/>
          </p:nvPr>
        </p:nvSpPr>
        <p:spPr/>
        <p:txBody>
          <a:bodyPr/>
          <a:lstStyle/>
          <a:p>
            <a:r>
              <a:rPr lang="en-US"/>
              <a:t>© Copyright 2025 Maya Heat Transfer Technologies Ltd. All rights reserved.</a:t>
            </a:r>
            <a:endParaRPr lang="en-CA" noProof="0"/>
          </a:p>
        </p:txBody>
      </p:sp>
    </p:spTree>
    <p:extLst>
      <p:ext uri="{BB962C8B-B14F-4D97-AF65-F5344CB8AC3E}">
        <p14:creationId xmlns:p14="http://schemas.microsoft.com/office/powerpoint/2010/main" val="39608430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vertical blocks with title + mb">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338399" y="1703927"/>
            <a:ext cx="2664000" cy="2217600"/>
          </a:xfrm>
        </p:spPr>
        <p:txBody>
          <a:bodyPr lIns="180000" tIns="46800" rIns="180000"/>
          <a:lstStyle>
            <a:lvl1pPr>
              <a:defRPr sz="1400"/>
            </a:lvl1pPr>
            <a:lvl2pPr>
              <a:defRPr sz="1200"/>
            </a:lvl2pPr>
            <a:lvl3pPr>
              <a:defRPr sz="1100"/>
            </a:lvl3pPr>
            <a:lvl4pPr>
              <a:defRPr sz="1100"/>
            </a:lvl4pPr>
            <a:lvl5pPr>
              <a:defRPr sz="1050"/>
            </a:lvl5pPr>
          </a:lstStyle>
          <a:p>
            <a:pPr lvl="0"/>
            <a:r>
              <a:rPr lang="en-CA" noProof="0"/>
              <a:t>Click to add text</a:t>
            </a:r>
          </a:p>
          <a:p>
            <a:pPr lvl="1"/>
            <a:r>
              <a:rPr lang="en-CA" noProof="0"/>
              <a:t>Second level</a:t>
            </a:r>
          </a:p>
          <a:p>
            <a:pPr lvl="2"/>
            <a:r>
              <a:rPr lang="en-CA" noProof="0"/>
              <a:t>Third level</a:t>
            </a:r>
          </a:p>
        </p:txBody>
      </p:sp>
      <p:sp>
        <p:nvSpPr>
          <p:cNvPr id="6" name="Content Placeholder 5"/>
          <p:cNvSpPr>
            <a:spLocks noGrp="1"/>
          </p:cNvSpPr>
          <p:nvPr>
            <p:ph sz="quarter" idx="4" hasCustomPrompt="1"/>
          </p:nvPr>
        </p:nvSpPr>
        <p:spPr>
          <a:xfrm>
            <a:off x="3240001" y="1703927"/>
            <a:ext cx="2664000" cy="2217600"/>
          </a:xfrm>
        </p:spPr>
        <p:txBody>
          <a:bodyPr lIns="180000" tIns="46800" rIns="180000"/>
          <a:lstStyle>
            <a:lvl1pPr>
              <a:defRPr sz="1400"/>
            </a:lvl1pPr>
            <a:lvl2pPr>
              <a:defRPr sz="1200"/>
            </a:lvl2pPr>
            <a:lvl3pPr>
              <a:defRPr sz="1100"/>
            </a:lvl3pPr>
            <a:lvl4pPr>
              <a:defRPr sz="1100"/>
            </a:lvl4pPr>
            <a:lvl5pPr>
              <a:defRPr sz="1050"/>
            </a:lvl5pPr>
          </a:lstStyle>
          <a:p>
            <a:pPr lvl="0"/>
            <a:r>
              <a:rPr lang="en-CA" noProof="0"/>
              <a:t>Click to add text</a:t>
            </a:r>
          </a:p>
          <a:p>
            <a:pPr lvl="1"/>
            <a:r>
              <a:rPr lang="en-CA" noProof="0"/>
              <a:t>Second level</a:t>
            </a:r>
          </a:p>
          <a:p>
            <a:pPr lvl="2"/>
            <a:r>
              <a:rPr lang="en-CA" noProof="0"/>
              <a:t>Third level</a:t>
            </a:r>
          </a:p>
        </p:txBody>
      </p:sp>
      <p:sp>
        <p:nvSpPr>
          <p:cNvPr id="9" name="Slide Number Placeholder 8"/>
          <p:cNvSpPr>
            <a:spLocks noGrp="1"/>
          </p:cNvSpPr>
          <p:nvPr>
            <p:ph type="sldNum" sz="quarter" idx="12"/>
          </p:nvPr>
        </p:nvSpPr>
        <p:spPr/>
        <p:txBody>
          <a:bodyPr/>
          <a:lstStyle/>
          <a:p>
            <a:fld id="{3BF894FA-58B3-45E0-8C6C-8D2414F223E4}" type="slidenum">
              <a:rPr lang="en-CA" noProof="0" smtClean="0"/>
              <a:pPr/>
              <a:t>‹#›</a:t>
            </a:fld>
            <a:endParaRPr lang="en-CA" noProof="0"/>
          </a:p>
        </p:txBody>
      </p:sp>
      <p:sp>
        <p:nvSpPr>
          <p:cNvPr id="10" name="Titre 9">
            <a:extLst>
              <a:ext uri="{FF2B5EF4-FFF2-40B4-BE49-F238E27FC236}">
                <a16:creationId xmlns:a16="http://schemas.microsoft.com/office/drawing/2014/main" id="{8A7E8B8D-BC82-4090-9714-A590DF09E9B5}"/>
              </a:ext>
            </a:extLst>
          </p:cNvPr>
          <p:cNvSpPr>
            <a:spLocks noGrp="1"/>
          </p:cNvSpPr>
          <p:nvPr>
            <p:ph type="title" hasCustomPrompt="1"/>
          </p:nvPr>
        </p:nvSpPr>
        <p:spPr/>
        <p:txBody>
          <a:bodyPr/>
          <a:lstStyle>
            <a:lvl1pPr>
              <a:defRPr/>
            </a:lvl1pPr>
          </a:lstStyle>
          <a:p>
            <a:r>
              <a:rPr lang="en-CA" noProof="0"/>
              <a:t>Click to add a headline</a:t>
            </a:r>
          </a:p>
        </p:txBody>
      </p:sp>
      <p:sp>
        <p:nvSpPr>
          <p:cNvPr id="3" name="Text Placeholder 2"/>
          <p:cNvSpPr>
            <a:spLocks noGrp="1"/>
          </p:cNvSpPr>
          <p:nvPr>
            <p:ph type="body" idx="1" hasCustomPrompt="1"/>
          </p:nvPr>
        </p:nvSpPr>
        <p:spPr>
          <a:xfrm>
            <a:off x="338399" y="1096885"/>
            <a:ext cx="2664000" cy="504000"/>
          </a:xfrm>
          <a:solidFill>
            <a:schemeClr val="accent3"/>
          </a:solidFill>
        </p:spPr>
        <p:txBody>
          <a:bodyPr lIns="180000" rIns="180000" anchor="ctr" anchorCtr="0"/>
          <a:lstStyle>
            <a:lvl1pPr marL="0" indent="0">
              <a:buNone/>
              <a:defRPr sz="14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CA" noProof="0"/>
              <a:t>Click to add a title</a:t>
            </a:r>
          </a:p>
        </p:txBody>
      </p:sp>
      <p:sp>
        <p:nvSpPr>
          <p:cNvPr id="5" name="Text Placeholder 4"/>
          <p:cNvSpPr>
            <a:spLocks noGrp="1"/>
          </p:cNvSpPr>
          <p:nvPr>
            <p:ph type="body" sz="quarter" idx="3" hasCustomPrompt="1"/>
          </p:nvPr>
        </p:nvSpPr>
        <p:spPr>
          <a:xfrm>
            <a:off x="3240001" y="1096885"/>
            <a:ext cx="2664000" cy="504000"/>
          </a:xfrm>
          <a:solidFill>
            <a:schemeClr val="accent3"/>
          </a:solidFill>
        </p:spPr>
        <p:txBody>
          <a:bodyPr lIns="180000" rIns="180000" anchor="ctr" anchorCtr="0"/>
          <a:lstStyle>
            <a:lvl1pPr marL="0" indent="0">
              <a:buNone/>
              <a:defRPr sz="14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CA" noProof="0"/>
              <a:t>Click to add a title</a:t>
            </a:r>
          </a:p>
        </p:txBody>
      </p:sp>
      <p:sp>
        <p:nvSpPr>
          <p:cNvPr id="11" name="Content Placeholder 5">
            <a:extLst>
              <a:ext uri="{FF2B5EF4-FFF2-40B4-BE49-F238E27FC236}">
                <a16:creationId xmlns:a16="http://schemas.microsoft.com/office/drawing/2014/main" id="{91E03C57-81DD-4076-BAD0-FE346728D031}"/>
              </a:ext>
            </a:extLst>
          </p:cNvPr>
          <p:cNvSpPr>
            <a:spLocks noGrp="1"/>
          </p:cNvSpPr>
          <p:nvPr>
            <p:ph sz="quarter" idx="13" hasCustomPrompt="1"/>
          </p:nvPr>
        </p:nvSpPr>
        <p:spPr>
          <a:xfrm>
            <a:off x="6141603" y="1703927"/>
            <a:ext cx="2664000" cy="2217600"/>
          </a:xfrm>
        </p:spPr>
        <p:txBody>
          <a:bodyPr lIns="180000" tIns="46800" rIns="180000"/>
          <a:lstStyle>
            <a:lvl1pPr>
              <a:defRPr sz="1400"/>
            </a:lvl1pPr>
            <a:lvl2pPr>
              <a:defRPr sz="1200"/>
            </a:lvl2pPr>
            <a:lvl3pPr>
              <a:defRPr sz="1100"/>
            </a:lvl3pPr>
            <a:lvl4pPr>
              <a:defRPr sz="1100"/>
            </a:lvl4pPr>
            <a:lvl5pPr>
              <a:defRPr sz="1050"/>
            </a:lvl5pPr>
          </a:lstStyle>
          <a:p>
            <a:pPr lvl="0"/>
            <a:r>
              <a:rPr lang="en-CA" noProof="0"/>
              <a:t>Click to add text</a:t>
            </a:r>
          </a:p>
          <a:p>
            <a:pPr lvl="1"/>
            <a:r>
              <a:rPr lang="en-CA" noProof="0"/>
              <a:t>Second level</a:t>
            </a:r>
          </a:p>
          <a:p>
            <a:pPr lvl="2"/>
            <a:r>
              <a:rPr lang="en-CA" noProof="0"/>
              <a:t>Third level</a:t>
            </a:r>
          </a:p>
        </p:txBody>
      </p:sp>
      <p:sp>
        <p:nvSpPr>
          <p:cNvPr id="12" name="Text Placeholder 4">
            <a:extLst>
              <a:ext uri="{FF2B5EF4-FFF2-40B4-BE49-F238E27FC236}">
                <a16:creationId xmlns:a16="http://schemas.microsoft.com/office/drawing/2014/main" id="{D35376A2-61BE-4F31-99D7-2AE13A451E0E}"/>
              </a:ext>
            </a:extLst>
          </p:cNvPr>
          <p:cNvSpPr>
            <a:spLocks noGrp="1"/>
          </p:cNvSpPr>
          <p:nvPr>
            <p:ph type="body" sz="quarter" idx="14" hasCustomPrompt="1"/>
          </p:nvPr>
        </p:nvSpPr>
        <p:spPr>
          <a:xfrm>
            <a:off x="6141603" y="1096885"/>
            <a:ext cx="2664000" cy="504000"/>
          </a:xfrm>
          <a:solidFill>
            <a:schemeClr val="accent3"/>
          </a:solidFill>
        </p:spPr>
        <p:txBody>
          <a:bodyPr lIns="180000" rIns="180000" anchor="ctr" anchorCtr="0"/>
          <a:lstStyle>
            <a:lvl1pPr marL="0" indent="0">
              <a:buNone/>
              <a:defRPr sz="14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CA" noProof="0"/>
              <a:t>Click to add a title</a:t>
            </a:r>
          </a:p>
        </p:txBody>
      </p:sp>
      <p:sp>
        <p:nvSpPr>
          <p:cNvPr id="13" name="Espace réservé du texte 6">
            <a:extLst>
              <a:ext uri="{FF2B5EF4-FFF2-40B4-BE49-F238E27FC236}">
                <a16:creationId xmlns:a16="http://schemas.microsoft.com/office/drawing/2014/main" id="{56652AA3-9A95-4572-A9F1-39E59EB4FD8D}"/>
              </a:ext>
            </a:extLst>
          </p:cNvPr>
          <p:cNvSpPr>
            <a:spLocks noGrp="1"/>
          </p:cNvSpPr>
          <p:nvPr>
            <p:ph type="body" sz="quarter" idx="15" hasCustomPrompt="1"/>
          </p:nvPr>
        </p:nvSpPr>
        <p:spPr>
          <a:xfrm>
            <a:off x="338400" y="4176585"/>
            <a:ext cx="8467200" cy="504000"/>
          </a:xfrm>
          <a:solidFill>
            <a:schemeClr val="accent1"/>
          </a:solidFill>
        </p:spPr>
        <p:txBody>
          <a:bodyPr lIns="180000" rIns="180000" anchor="ctr"/>
          <a:lstStyle>
            <a:lvl1pPr marL="0" indent="0">
              <a:spcBef>
                <a:spcPts val="0"/>
              </a:spcBef>
              <a:buNone/>
              <a:defRPr sz="1600" b="1">
                <a:solidFill>
                  <a:schemeClr val="bg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Message box</a:t>
            </a:r>
          </a:p>
        </p:txBody>
      </p:sp>
      <p:sp>
        <p:nvSpPr>
          <p:cNvPr id="2" name="Espace réservé du pied de page 1">
            <a:extLst>
              <a:ext uri="{FF2B5EF4-FFF2-40B4-BE49-F238E27FC236}">
                <a16:creationId xmlns:a16="http://schemas.microsoft.com/office/drawing/2014/main" id="{031405E9-A7CF-458E-AD7A-224AEADFD0FA}"/>
              </a:ext>
            </a:extLst>
          </p:cNvPr>
          <p:cNvSpPr>
            <a:spLocks noGrp="1"/>
          </p:cNvSpPr>
          <p:nvPr>
            <p:ph type="ftr" sz="quarter" idx="16"/>
          </p:nvPr>
        </p:nvSpPr>
        <p:spPr/>
        <p:txBody>
          <a:bodyPr/>
          <a:lstStyle/>
          <a:p>
            <a:r>
              <a:rPr lang="en-US"/>
              <a:t>© Copyright 2025 Maya Heat Transfer Technologies Ltd. All rights reserved.</a:t>
            </a:r>
            <a:endParaRPr lang="en-CA" noProof="0"/>
          </a:p>
        </p:txBody>
      </p:sp>
    </p:spTree>
    <p:extLst>
      <p:ext uri="{BB962C8B-B14F-4D97-AF65-F5344CB8AC3E}">
        <p14:creationId xmlns:p14="http://schemas.microsoft.com/office/powerpoint/2010/main" val="2772694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vertical blocks with title">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338399" y="1703927"/>
            <a:ext cx="1980000" cy="2754278"/>
          </a:xfrm>
        </p:spPr>
        <p:txBody>
          <a:bodyPr lIns="162000" tIns="46800" rIns="162000"/>
          <a:lstStyle>
            <a:lvl1pPr marL="180000" indent="-180000">
              <a:defRPr sz="1200"/>
            </a:lvl1pPr>
            <a:lvl2pPr marL="324000" indent="-144000">
              <a:defRPr sz="1100"/>
            </a:lvl2pPr>
            <a:lvl3pPr>
              <a:defRPr sz="1050"/>
            </a:lvl3pPr>
            <a:lvl4pPr>
              <a:defRPr sz="1100"/>
            </a:lvl4pPr>
            <a:lvl5pPr>
              <a:defRPr sz="1050"/>
            </a:lvl5pPr>
          </a:lstStyle>
          <a:p>
            <a:pPr lvl="0"/>
            <a:r>
              <a:rPr lang="en-CA" noProof="0"/>
              <a:t>Click to add text</a:t>
            </a:r>
          </a:p>
          <a:p>
            <a:pPr lvl="1"/>
            <a:r>
              <a:rPr lang="en-CA" noProof="0"/>
              <a:t>Second level</a:t>
            </a:r>
          </a:p>
        </p:txBody>
      </p:sp>
      <p:sp>
        <p:nvSpPr>
          <p:cNvPr id="6" name="Content Placeholder 5"/>
          <p:cNvSpPr>
            <a:spLocks noGrp="1"/>
          </p:cNvSpPr>
          <p:nvPr>
            <p:ph sz="quarter" idx="4" hasCustomPrompt="1"/>
          </p:nvPr>
        </p:nvSpPr>
        <p:spPr>
          <a:xfrm>
            <a:off x="2500800" y="1703927"/>
            <a:ext cx="1980000" cy="2754278"/>
          </a:xfrm>
        </p:spPr>
        <p:txBody>
          <a:bodyPr lIns="162000" tIns="46800" rIns="162000"/>
          <a:lstStyle>
            <a:lvl1pPr marL="180000" indent="-180000">
              <a:defRPr sz="1200"/>
            </a:lvl1pPr>
            <a:lvl2pPr marL="324000" indent="-144000">
              <a:defRPr sz="1100"/>
            </a:lvl2pPr>
            <a:lvl3pPr>
              <a:defRPr sz="1050"/>
            </a:lvl3pPr>
            <a:lvl4pPr>
              <a:defRPr sz="1100"/>
            </a:lvl4pPr>
            <a:lvl5pPr>
              <a:defRPr sz="1050"/>
            </a:lvl5pPr>
          </a:lstStyle>
          <a:p>
            <a:pPr lvl="0"/>
            <a:r>
              <a:rPr lang="en-CA" noProof="0"/>
              <a:t>Click to add text</a:t>
            </a:r>
          </a:p>
          <a:p>
            <a:pPr lvl="1"/>
            <a:r>
              <a:rPr lang="en-CA" noProof="0"/>
              <a:t>Second level</a:t>
            </a:r>
          </a:p>
        </p:txBody>
      </p:sp>
      <p:sp>
        <p:nvSpPr>
          <p:cNvPr id="9" name="Slide Number Placeholder 8"/>
          <p:cNvSpPr>
            <a:spLocks noGrp="1"/>
          </p:cNvSpPr>
          <p:nvPr>
            <p:ph type="sldNum" sz="quarter" idx="12"/>
          </p:nvPr>
        </p:nvSpPr>
        <p:spPr/>
        <p:txBody>
          <a:bodyPr/>
          <a:lstStyle/>
          <a:p>
            <a:fld id="{3BF894FA-58B3-45E0-8C6C-8D2414F223E4}" type="slidenum">
              <a:rPr lang="en-CA" noProof="0" smtClean="0"/>
              <a:pPr/>
              <a:t>‹#›</a:t>
            </a:fld>
            <a:endParaRPr lang="en-CA" noProof="0"/>
          </a:p>
        </p:txBody>
      </p:sp>
      <p:sp>
        <p:nvSpPr>
          <p:cNvPr id="10" name="Titre 9">
            <a:extLst>
              <a:ext uri="{FF2B5EF4-FFF2-40B4-BE49-F238E27FC236}">
                <a16:creationId xmlns:a16="http://schemas.microsoft.com/office/drawing/2014/main" id="{8A7E8B8D-BC82-4090-9714-A590DF09E9B5}"/>
              </a:ext>
            </a:extLst>
          </p:cNvPr>
          <p:cNvSpPr>
            <a:spLocks noGrp="1"/>
          </p:cNvSpPr>
          <p:nvPr>
            <p:ph type="title" hasCustomPrompt="1"/>
          </p:nvPr>
        </p:nvSpPr>
        <p:spPr/>
        <p:txBody>
          <a:bodyPr/>
          <a:lstStyle>
            <a:lvl1pPr>
              <a:defRPr/>
            </a:lvl1pPr>
          </a:lstStyle>
          <a:p>
            <a:r>
              <a:rPr lang="en-CA" noProof="0"/>
              <a:t>Click to add a headline</a:t>
            </a:r>
          </a:p>
        </p:txBody>
      </p:sp>
      <p:sp>
        <p:nvSpPr>
          <p:cNvPr id="3" name="Text Placeholder 2"/>
          <p:cNvSpPr>
            <a:spLocks noGrp="1"/>
          </p:cNvSpPr>
          <p:nvPr>
            <p:ph type="body" idx="1" hasCustomPrompt="1"/>
          </p:nvPr>
        </p:nvSpPr>
        <p:spPr>
          <a:xfrm>
            <a:off x="338399" y="1096885"/>
            <a:ext cx="1980000" cy="504000"/>
          </a:xfrm>
          <a:solidFill>
            <a:schemeClr val="accent3"/>
          </a:solidFill>
        </p:spPr>
        <p:txBody>
          <a:bodyPr lIns="162000" rIns="162000" anchor="ctr" anchorCtr="0"/>
          <a:lstStyle>
            <a:lvl1pPr marL="0" indent="0">
              <a:buNone/>
              <a:defRPr sz="12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CA" noProof="0"/>
              <a:t>Click to add a title</a:t>
            </a:r>
          </a:p>
        </p:txBody>
      </p:sp>
      <p:sp>
        <p:nvSpPr>
          <p:cNvPr id="5" name="Text Placeholder 4"/>
          <p:cNvSpPr>
            <a:spLocks noGrp="1"/>
          </p:cNvSpPr>
          <p:nvPr>
            <p:ph type="body" sz="quarter" idx="3" hasCustomPrompt="1"/>
          </p:nvPr>
        </p:nvSpPr>
        <p:spPr>
          <a:xfrm>
            <a:off x="2500800" y="1096885"/>
            <a:ext cx="1980000" cy="504000"/>
          </a:xfrm>
          <a:solidFill>
            <a:schemeClr val="accent3"/>
          </a:solidFill>
        </p:spPr>
        <p:txBody>
          <a:bodyPr lIns="162000" rIns="162000" anchor="ctr" anchorCtr="0"/>
          <a:lstStyle>
            <a:lvl1pPr marL="0" indent="0">
              <a:buNone/>
              <a:defRPr sz="12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CA" noProof="0"/>
              <a:t>Click to add a title</a:t>
            </a:r>
          </a:p>
        </p:txBody>
      </p:sp>
      <p:sp>
        <p:nvSpPr>
          <p:cNvPr id="11" name="Content Placeholder 5">
            <a:extLst>
              <a:ext uri="{FF2B5EF4-FFF2-40B4-BE49-F238E27FC236}">
                <a16:creationId xmlns:a16="http://schemas.microsoft.com/office/drawing/2014/main" id="{91E03C57-81DD-4076-BAD0-FE346728D031}"/>
              </a:ext>
            </a:extLst>
          </p:cNvPr>
          <p:cNvSpPr>
            <a:spLocks noGrp="1"/>
          </p:cNvSpPr>
          <p:nvPr>
            <p:ph sz="quarter" idx="13" hasCustomPrompt="1"/>
          </p:nvPr>
        </p:nvSpPr>
        <p:spPr>
          <a:xfrm>
            <a:off x="4663201" y="1703927"/>
            <a:ext cx="1980000" cy="2754278"/>
          </a:xfrm>
        </p:spPr>
        <p:txBody>
          <a:bodyPr lIns="162000" tIns="46800" rIns="162000"/>
          <a:lstStyle>
            <a:lvl1pPr marL="180000" indent="-180000">
              <a:defRPr sz="1200"/>
            </a:lvl1pPr>
            <a:lvl2pPr marL="324000" indent="-144000">
              <a:defRPr sz="1100"/>
            </a:lvl2pPr>
            <a:lvl3pPr>
              <a:defRPr sz="1050"/>
            </a:lvl3pPr>
            <a:lvl4pPr>
              <a:defRPr sz="1100"/>
            </a:lvl4pPr>
            <a:lvl5pPr>
              <a:defRPr sz="1050"/>
            </a:lvl5pPr>
          </a:lstStyle>
          <a:p>
            <a:pPr lvl="0"/>
            <a:r>
              <a:rPr lang="en-CA" noProof="0"/>
              <a:t>Click to add text</a:t>
            </a:r>
          </a:p>
          <a:p>
            <a:pPr lvl="1"/>
            <a:r>
              <a:rPr lang="en-CA" noProof="0"/>
              <a:t>Second level</a:t>
            </a:r>
          </a:p>
        </p:txBody>
      </p:sp>
      <p:sp>
        <p:nvSpPr>
          <p:cNvPr id="12" name="Text Placeholder 4">
            <a:extLst>
              <a:ext uri="{FF2B5EF4-FFF2-40B4-BE49-F238E27FC236}">
                <a16:creationId xmlns:a16="http://schemas.microsoft.com/office/drawing/2014/main" id="{D35376A2-61BE-4F31-99D7-2AE13A451E0E}"/>
              </a:ext>
            </a:extLst>
          </p:cNvPr>
          <p:cNvSpPr>
            <a:spLocks noGrp="1"/>
          </p:cNvSpPr>
          <p:nvPr>
            <p:ph type="body" sz="quarter" idx="14" hasCustomPrompt="1"/>
          </p:nvPr>
        </p:nvSpPr>
        <p:spPr>
          <a:xfrm>
            <a:off x="4663201" y="1096885"/>
            <a:ext cx="1980000" cy="504000"/>
          </a:xfrm>
          <a:solidFill>
            <a:schemeClr val="accent3"/>
          </a:solidFill>
        </p:spPr>
        <p:txBody>
          <a:bodyPr lIns="162000" rIns="162000" anchor="ctr" anchorCtr="0"/>
          <a:lstStyle>
            <a:lvl1pPr marL="0" indent="0">
              <a:buNone/>
              <a:defRPr sz="12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CA" noProof="0"/>
              <a:t>Click to add a title</a:t>
            </a:r>
          </a:p>
        </p:txBody>
      </p:sp>
      <p:sp>
        <p:nvSpPr>
          <p:cNvPr id="13" name="Content Placeholder 5">
            <a:extLst>
              <a:ext uri="{FF2B5EF4-FFF2-40B4-BE49-F238E27FC236}">
                <a16:creationId xmlns:a16="http://schemas.microsoft.com/office/drawing/2014/main" id="{F26EBDB5-FAED-4C4F-8FCA-EBE7DAF13360}"/>
              </a:ext>
            </a:extLst>
          </p:cNvPr>
          <p:cNvSpPr>
            <a:spLocks noGrp="1"/>
          </p:cNvSpPr>
          <p:nvPr>
            <p:ph sz="quarter" idx="15" hasCustomPrompt="1"/>
          </p:nvPr>
        </p:nvSpPr>
        <p:spPr>
          <a:xfrm>
            <a:off x="6825603" y="1703927"/>
            <a:ext cx="1980000" cy="2754278"/>
          </a:xfrm>
        </p:spPr>
        <p:txBody>
          <a:bodyPr lIns="162000" tIns="46800" rIns="162000"/>
          <a:lstStyle>
            <a:lvl1pPr marL="180000" indent="-180000">
              <a:defRPr sz="1200"/>
            </a:lvl1pPr>
            <a:lvl2pPr marL="324000" indent="-144000">
              <a:defRPr sz="1100"/>
            </a:lvl2pPr>
            <a:lvl3pPr>
              <a:defRPr sz="1050"/>
            </a:lvl3pPr>
            <a:lvl4pPr>
              <a:defRPr sz="1100"/>
            </a:lvl4pPr>
            <a:lvl5pPr>
              <a:defRPr sz="1050"/>
            </a:lvl5pPr>
          </a:lstStyle>
          <a:p>
            <a:pPr lvl="0"/>
            <a:r>
              <a:rPr lang="en-CA" noProof="0"/>
              <a:t>Click to add text</a:t>
            </a:r>
          </a:p>
          <a:p>
            <a:pPr lvl="1"/>
            <a:r>
              <a:rPr lang="en-CA" noProof="0"/>
              <a:t>Second level</a:t>
            </a:r>
          </a:p>
        </p:txBody>
      </p:sp>
      <p:sp>
        <p:nvSpPr>
          <p:cNvPr id="14" name="Text Placeholder 4">
            <a:extLst>
              <a:ext uri="{FF2B5EF4-FFF2-40B4-BE49-F238E27FC236}">
                <a16:creationId xmlns:a16="http://schemas.microsoft.com/office/drawing/2014/main" id="{FF01F99C-539B-4477-8FDA-BF1E00330478}"/>
              </a:ext>
            </a:extLst>
          </p:cNvPr>
          <p:cNvSpPr>
            <a:spLocks noGrp="1"/>
          </p:cNvSpPr>
          <p:nvPr>
            <p:ph type="body" sz="quarter" idx="16" hasCustomPrompt="1"/>
          </p:nvPr>
        </p:nvSpPr>
        <p:spPr>
          <a:xfrm>
            <a:off x="6825603" y="1096885"/>
            <a:ext cx="1980000" cy="504000"/>
          </a:xfrm>
          <a:solidFill>
            <a:schemeClr val="accent3"/>
          </a:solidFill>
        </p:spPr>
        <p:txBody>
          <a:bodyPr lIns="162000" rIns="162000" anchor="ctr" anchorCtr="0"/>
          <a:lstStyle>
            <a:lvl1pPr marL="0" indent="0">
              <a:buNone/>
              <a:defRPr sz="12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CA" noProof="0"/>
              <a:t>Click to add a title</a:t>
            </a:r>
          </a:p>
        </p:txBody>
      </p:sp>
      <p:sp>
        <p:nvSpPr>
          <p:cNvPr id="2" name="Espace réservé du pied de page 1">
            <a:extLst>
              <a:ext uri="{FF2B5EF4-FFF2-40B4-BE49-F238E27FC236}">
                <a16:creationId xmlns:a16="http://schemas.microsoft.com/office/drawing/2014/main" id="{A48E9E4B-D634-43FE-B72D-A6A279A4979D}"/>
              </a:ext>
            </a:extLst>
          </p:cNvPr>
          <p:cNvSpPr>
            <a:spLocks noGrp="1"/>
          </p:cNvSpPr>
          <p:nvPr>
            <p:ph type="ftr" sz="quarter" idx="17"/>
          </p:nvPr>
        </p:nvSpPr>
        <p:spPr/>
        <p:txBody>
          <a:bodyPr/>
          <a:lstStyle/>
          <a:p>
            <a:r>
              <a:rPr lang="en-US"/>
              <a:t>© Copyright 2025 Maya Heat Transfer Technologies Ltd. All rights reserved.</a:t>
            </a:r>
            <a:endParaRPr lang="en-CA" noProof="0"/>
          </a:p>
        </p:txBody>
      </p:sp>
    </p:spTree>
    <p:extLst>
      <p:ext uri="{BB962C8B-B14F-4D97-AF65-F5344CB8AC3E}">
        <p14:creationId xmlns:p14="http://schemas.microsoft.com/office/powerpoint/2010/main" val="19475046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vertical blocks with title + mb">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338399" y="1703927"/>
            <a:ext cx="1980000" cy="2217600"/>
          </a:xfrm>
        </p:spPr>
        <p:txBody>
          <a:bodyPr lIns="162000" tIns="46800" rIns="162000"/>
          <a:lstStyle>
            <a:lvl1pPr marL="180000" indent="-180000">
              <a:defRPr sz="1200"/>
            </a:lvl1pPr>
            <a:lvl2pPr marL="324000" indent="-144000">
              <a:defRPr sz="1100"/>
            </a:lvl2pPr>
            <a:lvl3pPr>
              <a:defRPr sz="1050"/>
            </a:lvl3pPr>
            <a:lvl4pPr>
              <a:defRPr sz="1100"/>
            </a:lvl4pPr>
            <a:lvl5pPr>
              <a:defRPr sz="1050"/>
            </a:lvl5pPr>
          </a:lstStyle>
          <a:p>
            <a:pPr lvl="0"/>
            <a:r>
              <a:rPr lang="en-CA" noProof="0"/>
              <a:t>Click to add text</a:t>
            </a:r>
          </a:p>
          <a:p>
            <a:pPr lvl="1"/>
            <a:r>
              <a:rPr lang="en-CA" noProof="0"/>
              <a:t>Second level</a:t>
            </a:r>
          </a:p>
        </p:txBody>
      </p:sp>
      <p:sp>
        <p:nvSpPr>
          <p:cNvPr id="6" name="Content Placeholder 5"/>
          <p:cNvSpPr>
            <a:spLocks noGrp="1"/>
          </p:cNvSpPr>
          <p:nvPr>
            <p:ph sz="quarter" idx="4" hasCustomPrompt="1"/>
          </p:nvPr>
        </p:nvSpPr>
        <p:spPr>
          <a:xfrm>
            <a:off x="2500800" y="1703927"/>
            <a:ext cx="1980000" cy="2217600"/>
          </a:xfrm>
        </p:spPr>
        <p:txBody>
          <a:bodyPr lIns="162000" tIns="46800" rIns="162000"/>
          <a:lstStyle>
            <a:lvl1pPr marL="180000" indent="-180000">
              <a:defRPr sz="1200"/>
            </a:lvl1pPr>
            <a:lvl2pPr marL="324000" indent="-144000">
              <a:defRPr sz="1100"/>
            </a:lvl2pPr>
            <a:lvl3pPr>
              <a:defRPr sz="1050"/>
            </a:lvl3pPr>
            <a:lvl4pPr>
              <a:defRPr sz="1100"/>
            </a:lvl4pPr>
            <a:lvl5pPr>
              <a:defRPr sz="1050"/>
            </a:lvl5pPr>
          </a:lstStyle>
          <a:p>
            <a:pPr lvl="0"/>
            <a:r>
              <a:rPr lang="en-CA" noProof="0"/>
              <a:t>Click to add text</a:t>
            </a:r>
          </a:p>
          <a:p>
            <a:pPr lvl="1"/>
            <a:r>
              <a:rPr lang="en-CA" noProof="0"/>
              <a:t>Second level</a:t>
            </a:r>
          </a:p>
        </p:txBody>
      </p:sp>
      <p:sp>
        <p:nvSpPr>
          <p:cNvPr id="9" name="Slide Number Placeholder 8"/>
          <p:cNvSpPr>
            <a:spLocks noGrp="1"/>
          </p:cNvSpPr>
          <p:nvPr>
            <p:ph type="sldNum" sz="quarter" idx="12"/>
          </p:nvPr>
        </p:nvSpPr>
        <p:spPr/>
        <p:txBody>
          <a:bodyPr/>
          <a:lstStyle/>
          <a:p>
            <a:fld id="{3BF894FA-58B3-45E0-8C6C-8D2414F223E4}" type="slidenum">
              <a:rPr lang="en-CA" noProof="0" smtClean="0"/>
              <a:pPr/>
              <a:t>‹#›</a:t>
            </a:fld>
            <a:endParaRPr lang="en-CA" noProof="0"/>
          </a:p>
        </p:txBody>
      </p:sp>
      <p:sp>
        <p:nvSpPr>
          <p:cNvPr id="10" name="Titre 9">
            <a:extLst>
              <a:ext uri="{FF2B5EF4-FFF2-40B4-BE49-F238E27FC236}">
                <a16:creationId xmlns:a16="http://schemas.microsoft.com/office/drawing/2014/main" id="{8A7E8B8D-BC82-4090-9714-A590DF09E9B5}"/>
              </a:ext>
            </a:extLst>
          </p:cNvPr>
          <p:cNvSpPr>
            <a:spLocks noGrp="1"/>
          </p:cNvSpPr>
          <p:nvPr>
            <p:ph type="title" hasCustomPrompt="1"/>
          </p:nvPr>
        </p:nvSpPr>
        <p:spPr/>
        <p:txBody>
          <a:bodyPr/>
          <a:lstStyle>
            <a:lvl1pPr>
              <a:defRPr/>
            </a:lvl1pPr>
          </a:lstStyle>
          <a:p>
            <a:r>
              <a:rPr lang="en-CA" noProof="0"/>
              <a:t>Click to add a headline</a:t>
            </a:r>
          </a:p>
        </p:txBody>
      </p:sp>
      <p:sp>
        <p:nvSpPr>
          <p:cNvPr id="3" name="Text Placeholder 2"/>
          <p:cNvSpPr>
            <a:spLocks noGrp="1"/>
          </p:cNvSpPr>
          <p:nvPr>
            <p:ph type="body" idx="1" hasCustomPrompt="1"/>
          </p:nvPr>
        </p:nvSpPr>
        <p:spPr>
          <a:xfrm>
            <a:off x="338399" y="1096885"/>
            <a:ext cx="1980000" cy="504000"/>
          </a:xfrm>
          <a:solidFill>
            <a:schemeClr val="accent3"/>
          </a:solidFill>
        </p:spPr>
        <p:txBody>
          <a:bodyPr lIns="162000" rIns="162000" anchor="ctr" anchorCtr="0"/>
          <a:lstStyle>
            <a:lvl1pPr marL="0" indent="0">
              <a:buNone/>
              <a:defRPr sz="12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CA" noProof="0"/>
              <a:t>Click to add a title</a:t>
            </a:r>
          </a:p>
        </p:txBody>
      </p:sp>
      <p:sp>
        <p:nvSpPr>
          <p:cNvPr id="5" name="Text Placeholder 4"/>
          <p:cNvSpPr>
            <a:spLocks noGrp="1"/>
          </p:cNvSpPr>
          <p:nvPr>
            <p:ph type="body" sz="quarter" idx="3" hasCustomPrompt="1"/>
          </p:nvPr>
        </p:nvSpPr>
        <p:spPr>
          <a:xfrm>
            <a:off x="2500800" y="1096885"/>
            <a:ext cx="1980000" cy="504000"/>
          </a:xfrm>
          <a:solidFill>
            <a:schemeClr val="accent3"/>
          </a:solidFill>
        </p:spPr>
        <p:txBody>
          <a:bodyPr lIns="162000" rIns="162000" anchor="ctr" anchorCtr="0"/>
          <a:lstStyle>
            <a:lvl1pPr marL="0" indent="0">
              <a:buNone/>
              <a:defRPr sz="12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CA" noProof="0"/>
              <a:t>Click to add a title</a:t>
            </a:r>
          </a:p>
        </p:txBody>
      </p:sp>
      <p:sp>
        <p:nvSpPr>
          <p:cNvPr id="11" name="Content Placeholder 5">
            <a:extLst>
              <a:ext uri="{FF2B5EF4-FFF2-40B4-BE49-F238E27FC236}">
                <a16:creationId xmlns:a16="http://schemas.microsoft.com/office/drawing/2014/main" id="{91E03C57-81DD-4076-BAD0-FE346728D031}"/>
              </a:ext>
            </a:extLst>
          </p:cNvPr>
          <p:cNvSpPr>
            <a:spLocks noGrp="1"/>
          </p:cNvSpPr>
          <p:nvPr>
            <p:ph sz="quarter" idx="13" hasCustomPrompt="1"/>
          </p:nvPr>
        </p:nvSpPr>
        <p:spPr>
          <a:xfrm>
            <a:off x="4663201" y="1703927"/>
            <a:ext cx="1980000" cy="2217600"/>
          </a:xfrm>
        </p:spPr>
        <p:txBody>
          <a:bodyPr lIns="162000" tIns="46800" rIns="162000"/>
          <a:lstStyle>
            <a:lvl1pPr marL="180000" indent="-180000">
              <a:defRPr sz="1200"/>
            </a:lvl1pPr>
            <a:lvl2pPr marL="324000" indent="-144000">
              <a:defRPr sz="1100"/>
            </a:lvl2pPr>
            <a:lvl3pPr>
              <a:defRPr sz="1050"/>
            </a:lvl3pPr>
            <a:lvl4pPr>
              <a:defRPr sz="1100"/>
            </a:lvl4pPr>
            <a:lvl5pPr>
              <a:defRPr sz="1050"/>
            </a:lvl5pPr>
          </a:lstStyle>
          <a:p>
            <a:pPr lvl="0"/>
            <a:r>
              <a:rPr lang="en-CA" noProof="0"/>
              <a:t>Click to add text</a:t>
            </a:r>
          </a:p>
          <a:p>
            <a:pPr lvl="1"/>
            <a:r>
              <a:rPr lang="en-CA" noProof="0"/>
              <a:t>Second level</a:t>
            </a:r>
          </a:p>
        </p:txBody>
      </p:sp>
      <p:sp>
        <p:nvSpPr>
          <p:cNvPr id="12" name="Text Placeholder 4">
            <a:extLst>
              <a:ext uri="{FF2B5EF4-FFF2-40B4-BE49-F238E27FC236}">
                <a16:creationId xmlns:a16="http://schemas.microsoft.com/office/drawing/2014/main" id="{D35376A2-61BE-4F31-99D7-2AE13A451E0E}"/>
              </a:ext>
            </a:extLst>
          </p:cNvPr>
          <p:cNvSpPr>
            <a:spLocks noGrp="1"/>
          </p:cNvSpPr>
          <p:nvPr>
            <p:ph type="body" sz="quarter" idx="14" hasCustomPrompt="1"/>
          </p:nvPr>
        </p:nvSpPr>
        <p:spPr>
          <a:xfrm>
            <a:off x="4663201" y="1096885"/>
            <a:ext cx="1980000" cy="504000"/>
          </a:xfrm>
          <a:solidFill>
            <a:schemeClr val="accent3"/>
          </a:solidFill>
        </p:spPr>
        <p:txBody>
          <a:bodyPr lIns="162000" rIns="162000" anchor="ctr" anchorCtr="0"/>
          <a:lstStyle>
            <a:lvl1pPr marL="0" indent="0">
              <a:buNone/>
              <a:defRPr sz="12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CA" noProof="0"/>
              <a:t>Click to add a title</a:t>
            </a:r>
          </a:p>
        </p:txBody>
      </p:sp>
      <p:sp>
        <p:nvSpPr>
          <p:cNvPr id="13" name="Content Placeholder 5">
            <a:extLst>
              <a:ext uri="{FF2B5EF4-FFF2-40B4-BE49-F238E27FC236}">
                <a16:creationId xmlns:a16="http://schemas.microsoft.com/office/drawing/2014/main" id="{F26EBDB5-FAED-4C4F-8FCA-EBE7DAF13360}"/>
              </a:ext>
            </a:extLst>
          </p:cNvPr>
          <p:cNvSpPr>
            <a:spLocks noGrp="1"/>
          </p:cNvSpPr>
          <p:nvPr>
            <p:ph sz="quarter" idx="15" hasCustomPrompt="1"/>
          </p:nvPr>
        </p:nvSpPr>
        <p:spPr>
          <a:xfrm>
            <a:off x="6825603" y="1703927"/>
            <a:ext cx="1980000" cy="2217600"/>
          </a:xfrm>
        </p:spPr>
        <p:txBody>
          <a:bodyPr lIns="162000" tIns="46800" rIns="162000"/>
          <a:lstStyle>
            <a:lvl1pPr marL="180000" indent="-180000">
              <a:defRPr sz="1200"/>
            </a:lvl1pPr>
            <a:lvl2pPr marL="324000" indent="-144000">
              <a:defRPr sz="1100"/>
            </a:lvl2pPr>
            <a:lvl3pPr>
              <a:defRPr sz="1050"/>
            </a:lvl3pPr>
            <a:lvl4pPr>
              <a:defRPr sz="1100"/>
            </a:lvl4pPr>
            <a:lvl5pPr>
              <a:defRPr sz="1050"/>
            </a:lvl5pPr>
          </a:lstStyle>
          <a:p>
            <a:pPr lvl="0"/>
            <a:r>
              <a:rPr lang="en-CA" noProof="0"/>
              <a:t>Click to add text</a:t>
            </a:r>
          </a:p>
          <a:p>
            <a:pPr lvl="1"/>
            <a:r>
              <a:rPr lang="en-CA" noProof="0"/>
              <a:t>Second level</a:t>
            </a:r>
          </a:p>
        </p:txBody>
      </p:sp>
      <p:sp>
        <p:nvSpPr>
          <p:cNvPr id="14" name="Text Placeholder 4">
            <a:extLst>
              <a:ext uri="{FF2B5EF4-FFF2-40B4-BE49-F238E27FC236}">
                <a16:creationId xmlns:a16="http://schemas.microsoft.com/office/drawing/2014/main" id="{FF01F99C-539B-4477-8FDA-BF1E00330478}"/>
              </a:ext>
            </a:extLst>
          </p:cNvPr>
          <p:cNvSpPr>
            <a:spLocks noGrp="1"/>
          </p:cNvSpPr>
          <p:nvPr>
            <p:ph type="body" sz="quarter" idx="16" hasCustomPrompt="1"/>
          </p:nvPr>
        </p:nvSpPr>
        <p:spPr>
          <a:xfrm>
            <a:off x="6825603" y="1096885"/>
            <a:ext cx="1980000" cy="504000"/>
          </a:xfrm>
          <a:solidFill>
            <a:schemeClr val="accent3"/>
          </a:solidFill>
        </p:spPr>
        <p:txBody>
          <a:bodyPr lIns="162000" rIns="162000" anchor="ctr" anchorCtr="0"/>
          <a:lstStyle>
            <a:lvl1pPr marL="0" indent="0">
              <a:buNone/>
              <a:defRPr sz="12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CA" noProof="0"/>
              <a:t>Click to add a title</a:t>
            </a:r>
          </a:p>
        </p:txBody>
      </p:sp>
      <p:sp>
        <p:nvSpPr>
          <p:cNvPr id="15" name="Espace réservé du texte 6">
            <a:extLst>
              <a:ext uri="{FF2B5EF4-FFF2-40B4-BE49-F238E27FC236}">
                <a16:creationId xmlns:a16="http://schemas.microsoft.com/office/drawing/2014/main" id="{2402F177-C85D-4176-A5B2-E6DB7205ACD1}"/>
              </a:ext>
            </a:extLst>
          </p:cNvPr>
          <p:cNvSpPr>
            <a:spLocks noGrp="1"/>
          </p:cNvSpPr>
          <p:nvPr>
            <p:ph type="body" sz="quarter" idx="17" hasCustomPrompt="1"/>
          </p:nvPr>
        </p:nvSpPr>
        <p:spPr>
          <a:xfrm>
            <a:off x="338400" y="4176585"/>
            <a:ext cx="8467200" cy="504000"/>
          </a:xfrm>
          <a:solidFill>
            <a:schemeClr val="accent1"/>
          </a:solidFill>
        </p:spPr>
        <p:txBody>
          <a:bodyPr lIns="162000" rIns="162000" anchor="ctr"/>
          <a:lstStyle>
            <a:lvl1pPr marL="0" indent="0">
              <a:spcBef>
                <a:spcPts val="0"/>
              </a:spcBef>
              <a:buNone/>
              <a:defRPr sz="1600" b="1">
                <a:solidFill>
                  <a:schemeClr val="bg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Message box</a:t>
            </a:r>
          </a:p>
        </p:txBody>
      </p:sp>
      <p:sp>
        <p:nvSpPr>
          <p:cNvPr id="2" name="Espace réservé du pied de page 1">
            <a:extLst>
              <a:ext uri="{FF2B5EF4-FFF2-40B4-BE49-F238E27FC236}">
                <a16:creationId xmlns:a16="http://schemas.microsoft.com/office/drawing/2014/main" id="{AB60606F-33C9-4DE8-A6B6-D36913F3CBB2}"/>
              </a:ext>
            </a:extLst>
          </p:cNvPr>
          <p:cNvSpPr>
            <a:spLocks noGrp="1"/>
          </p:cNvSpPr>
          <p:nvPr>
            <p:ph type="ftr" sz="quarter" idx="18"/>
          </p:nvPr>
        </p:nvSpPr>
        <p:spPr/>
        <p:txBody>
          <a:bodyPr/>
          <a:lstStyle/>
          <a:p>
            <a:r>
              <a:rPr lang="en-US"/>
              <a:t>© Copyright 2025 Maya Heat Transfer Technologies Ltd. All rights reserved.</a:t>
            </a:r>
            <a:endParaRPr lang="en-CA" noProof="0"/>
          </a:p>
        </p:txBody>
      </p:sp>
    </p:spTree>
    <p:extLst>
      <p:ext uri="{BB962C8B-B14F-4D97-AF65-F5344CB8AC3E}">
        <p14:creationId xmlns:p14="http://schemas.microsoft.com/office/powerpoint/2010/main" val="29577307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Horizontal blocks layouts">
    <p:bg>
      <p:bgPr>
        <a:solidFill>
          <a:schemeClr val="tx1"/>
        </a:solid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694B72F4-A04A-48BE-AE2F-96616B209397}"/>
              </a:ext>
            </a:extLst>
          </p:cNvPr>
          <p:cNvSpPr txBox="1"/>
          <p:nvPr userDrawn="1"/>
        </p:nvSpPr>
        <p:spPr>
          <a:xfrm>
            <a:off x="0" y="1254815"/>
            <a:ext cx="9144000" cy="2633870"/>
          </a:xfrm>
          <a:prstGeom prst="rect">
            <a:avLst/>
          </a:prstGeom>
          <a:noFill/>
        </p:spPr>
        <p:txBody>
          <a:bodyPr wrap="square" lIns="0" rIns="0" rtlCol="0" anchor="ctr" anchorCtr="0">
            <a:noAutofit/>
          </a:bodyPr>
          <a:lstStyle/>
          <a:p>
            <a:pPr algn="ctr">
              <a:spcBef>
                <a:spcPts val="0"/>
              </a:spcBef>
            </a:pPr>
            <a:r>
              <a:rPr lang="en-CA" sz="7200" b="1" noProof="0">
                <a:solidFill>
                  <a:schemeClr val="bg1"/>
                </a:solidFill>
              </a:rPr>
              <a:t>Horizontal blocks layouts</a:t>
            </a:r>
          </a:p>
        </p:txBody>
      </p:sp>
    </p:spTree>
    <p:extLst>
      <p:ext uri="{BB962C8B-B14F-4D97-AF65-F5344CB8AC3E}">
        <p14:creationId xmlns:p14="http://schemas.microsoft.com/office/powerpoint/2010/main" val="37472693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horizontal blocks">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338398" y="1096884"/>
            <a:ext cx="8467202" cy="1596889"/>
          </a:xfrm>
          <a:noFill/>
        </p:spPr>
        <p:txBody>
          <a:bodyPr lIns="0" tIns="46800" rIns="0" bIns="46800"/>
          <a:lstStyle>
            <a:lvl1pPr>
              <a:spcBef>
                <a:spcPts val="800"/>
              </a:spcBef>
              <a:defRPr sz="1600"/>
            </a:lvl1pPr>
            <a:lvl2pPr>
              <a:spcBef>
                <a:spcPts val="400"/>
              </a:spcBef>
              <a:defRPr sz="1400"/>
            </a:lvl2pPr>
            <a:lvl3pPr>
              <a:spcBef>
                <a:spcPts val="200"/>
              </a:spcBef>
              <a:defRPr sz="1200"/>
            </a:lvl3pPr>
            <a:lvl4pPr>
              <a:defRPr sz="1100"/>
            </a:lvl4pPr>
            <a:lvl5pPr>
              <a:defRPr sz="1050"/>
            </a:lvl5pPr>
          </a:lstStyle>
          <a:p>
            <a:pPr lvl="0"/>
            <a:r>
              <a:rPr lang="en-CA" noProof="0"/>
              <a:t>Click to add text</a:t>
            </a:r>
          </a:p>
          <a:p>
            <a:pPr lvl="1"/>
            <a:r>
              <a:rPr lang="en-CA" noProof="0"/>
              <a:t>Second level</a:t>
            </a:r>
          </a:p>
          <a:p>
            <a:pPr lvl="2"/>
            <a:r>
              <a:rPr lang="en-CA" noProof="0"/>
              <a:t>Third level</a:t>
            </a:r>
          </a:p>
        </p:txBody>
      </p:sp>
      <p:sp>
        <p:nvSpPr>
          <p:cNvPr id="6" name="Content Placeholder 5"/>
          <p:cNvSpPr>
            <a:spLocks noGrp="1"/>
          </p:cNvSpPr>
          <p:nvPr>
            <p:ph sz="quarter" idx="4" hasCustomPrompt="1"/>
          </p:nvPr>
        </p:nvSpPr>
        <p:spPr>
          <a:xfrm>
            <a:off x="338398" y="2864202"/>
            <a:ext cx="8467202" cy="1596889"/>
          </a:xfrm>
          <a:noFill/>
        </p:spPr>
        <p:txBody>
          <a:bodyPr lIns="0" tIns="46800" rIns="0" bIns="46800"/>
          <a:lstStyle>
            <a:lvl1pPr>
              <a:spcBef>
                <a:spcPts val="800"/>
              </a:spcBef>
              <a:defRPr sz="1600"/>
            </a:lvl1pPr>
            <a:lvl2pPr>
              <a:spcBef>
                <a:spcPts val="400"/>
              </a:spcBef>
              <a:defRPr sz="1400"/>
            </a:lvl2pPr>
            <a:lvl3pPr>
              <a:spcBef>
                <a:spcPts val="200"/>
              </a:spcBef>
              <a:defRPr sz="1200"/>
            </a:lvl3pPr>
            <a:lvl4pPr>
              <a:defRPr sz="1100"/>
            </a:lvl4pPr>
            <a:lvl5pPr>
              <a:defRPr sz="1050"/>
            </a:lvl5pPr>
          </a:lstStyle>
          <a:p>
            <a:pPr lvl="0"/>
            <a:r>
              <a:rPr lang="en-CA" noProof="0"/>
              <a:t>Click to add text</a:t>
            </a:r>
          </a:p>
          <a:p>
            <a:pPr lvl="1"/>
            <a:r>
              <a:rPr lang="en-CA" noProof="0"/>
              <a:t>Second level</a:t>
            </a:r>
          </a:p>
          <a:p>
            <a:pPr lvl="2"/>
            <a:r>
              <a:rPr lang="en-CA" noProof="0"/>
              <a:t>Third level</a:t>
            </a:r>
          </a:p>
        </p:txBody>
      </p:sp>
      <p:sp>
        <p:nvSpPr>
          <p:cNvPr id="9" name="Slide Number Placeholder 8"/>
          <p:cNvSpPr>
            <a:spLocks noGrp="1"/>
          </p:cNvSpPr>
          <p:nvPr>
            <p:ph type="sldNum" sz="quarter" idx="12"/>
          </p:nvPr>
        </p:nvSpPr>
        <p:spPr/>
        <p:txBody>
          <a:bodyPr/>
          <a:lstStyle/>
          <a:p>
            <a:fld id="{3BF894FA-58B3-45E0-8C6C-8D2414F223E4}" type="slidenum">
              <a:rPr lang="en-CA" noProof="0" smtClean="0"/>
              <a:pPr/>
              <a:t>‹#›</a:t>
            </a:fld>
            <a:endParaRPr lang="en-CA" noProof="0"/>
          </a:p>
        </p:txBody>
      </p:sp>
      <p:sp>
        <p:nvSpPr>
          <p:cNvPr id="10" name="Titre 9">
            <a:extLst>
              <a:ext uri="{FF2B5EF4-FFF2-40B4-BE49-F238E27FC236}">
                <a16:creationId xmlns:a16="http://schemas.microsoft.com/office/drawing/2014/main" id="{8A7E8B8D-BC82-4090-9714-A590DF09E9B5}"/>
              </a:ext>
            </a:extLst>
          </p:cNvPr>
          <p:cNvSpPr>
            <a:spLocks noGrp="1"/>
          </p:cNvSpPr>
          <p:nvPr>
            <p:ph type="title" hasCustomPrompt="1"/>
          </p:nvPr>
        </p:nvSpPr>
        <p:spPr/>
        <p:txBody>
          <a:bodyPr/>
          <a:lstStyle>
            <a:lvl1pPr>
              <a:defRPr/>
            </a:lvl1pPr>
          </a:lstStyle>
          <a:p>
            <a:r>
              <a:rPr lang="en-CA" noProof="0"/>
              <a:t>Click to add a headline</a:t>
            </a:r>
          </a:p>
        </p:txBody>
      </p:sp>
      <p:sp>
        <p:nvSpPr>
          <p:cNvPr id="2" name="Espace réservé du pied de page 1">
            <a:extLst>
              <a:ext uri="{FF2B5EF4-FFF2-40B4-BE49-F238E27FC236}">
                <a16:creationId xmlns:a16="http://schemas.microsoft.com/office/drawing/2014/main" id="{A10D3241-D128-4CF3-84CA-BDF34633BFB5}"/>
              </a:ext>
            </a:extLst>
          </p:cNvPr>
          <p:cNvSpPr>
            <a:spLocks noGrp="1"/>
          </p:cNvSpPr>
          <p:nvPr>
            <p:ph type="ftr" sz="quarter" idx="13"/>
          </p:nvPr>
        </p:nvSpPr>
        <p:spPr/>
        <p:txBody>
          <a:bodyPr/>
          <a:lstStyle/>
          <a:p>
            <a:r>
              <a:rPr lang="en-US"/>
              <a:t>© Copyright 2025 Maya Heat Transfer Technologies Ltd. All rights reserved.</a:t>
            </a:r>
            <a:endParaRPr lang="en-CA" noProof="0"/>
          </a:p>
        </p:txBody>
      </p:sp>
    </p:spTree>
    <p:extLst>
      <p:ext uri="{BB962C8B-B14F-4D97-AF65-F5344CB8AC3E}">
        <p14:creationId xmlns:p14="http://schemas.microsoft.com/office/powerpoint/2010/main" val="20368871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horizontal blocks + mb">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338398" y="1096885"/>
            <a:ext cx="8467202" cy="1336221"/>
          </a:xfrm>
          <a:noFill/>
        </p:spPr>
        <p:txBody>
          <a:bodyPr lIns="0" tIns="46800" rIns="0" bIns="46800"/>
          <a:lstStyle>
            <a:lvl1pPr>
              <a:spcBef>
                <a:spcPts val="800"/>
              </a:spcBef>
              <a:defRPr sz="1600"/>
            </a:lvl1pPr>
            <a:lvl2pPr>
              <a:spcBef>
                <a:spcPts val="400"/>
              </a:spcBef>
              <a:defRPr sz="1400"/>
            </a:lvl2pPr>
            <a:lvl3pPr>
              <a:spcBef>
                <a:spcPts val="200"/>
              </a:spcBef>
              <a:defRPr sz="1200"/>
            </a:lvl3pPr>
            <a:lvl4pPr>
              <a:defRPr sz="1100"/>
            </a:lvl4pPr>
            <a:lvl5pPr>
              <a:defRPr sz="1050"/>
            </a:lvl5pPr>
          </a:lstStyle>
          <a:p>
            <a:pPr lvl="0"/>
            <a:r>
              <a:rPr lang="en-CA" noProof="0"/>
              <a:t>Click to add text</a:t>
            </a:r>
          </a:p>
          <a:p>
            <a:pPr lvl="1"/>
            <a:r>
              <a:rPr lang="en-CA" noProof="0"/>
              <a:t>Second level</a:t>
            </a:r>
          </a:p>
          <a:p>
            <a:pPr lvl="2"/>
            <a:r>
              <a:rPr lang="en-CA" noProof="0"/>
              <a:t>Third level</a:t>
            </a:r>
          </a:p>
        </p:txBody>
      </p:sp>
      <p:sp>
        <p:nvSpPr>
          <p:cNvPr id="6" name="Content Placeholder 5"/>
          <p:cNvSpPr>
            <a:spLocks noGrp="1"/>
          </p:cNvSpPr>
          <p:nvPr>
            <p:ph sz="quarter" idx="4" hasCustomPrompt="1"/>
          </p:nvPr>
        </p:nvSpPr>
        <p:spPr>
          <a:xfrm>
            <a:off x="338398" y="2585304"/>
            <a:ext cx="8467202" cy="1336221"/>
          </a:xfrm>
          <a:noFill/>
        </p:spPr>
        <p:txBody>
          <a:bodyPr lIns="0" tIns="46800" rIns="0" bIns="46800"/>
          <a:lstStyle>
            <a:lvl1pPr>
              <a:spcBef>
                <a:spcPts val="800"/>
              </a:spcBef>
              <a:defRPr sz="1600"/>
            </a:lvl1pPr>
            <a:lvl2pPr>
              <a:spcBef>
                <a:spcPts val="400"/>
              </a:spcBef>
              <a:defRPr sz="1400"/>
            </a:lvl2pPr>
            <a:lvl3pPr>
              <a:spcBef>
                <a:spcPts val="200"/>
              </a:spcBef>
              <a:defRPr sz="1200"/>
            </a:lvl3pPr>
            <a:lvl4pPr>
              <a:defRPr sz="1100"/>
            </a:lvl4pPr>
            <a:lvl5pPr>
              <a:defRPr sz="1050"/>
            </a:lvl5pPr>
          </a:lstStyle>
          <a:p>
            <a:pPr lvl="0"/>
            <a:r>
              <a:rPr lang="en-CA" noProof="0"/>
              <a:t>Click to add text</a:t>
            </a:r>
          </a:p>
          <a:p>
            <a:pPr lvl="1"/>
            <a:r>
              <a:rPr lang="en-CA" noProof="0"/>
              <a:t>Second level</a:t>
            </a:r>
          </a:p>
          <a:p>
            <a:pPr lvl="2"/>
            <a:r>
              <a:rPr lang="en-CA" noProof="0"/>
              <a:t>Third level</a:t>
            </a:r>
          </a:p>
        </p:txBody>
      </p:sp>
      <p:sp>
        <p:nvSpPr>
          <p:cNvPr id="9" name="Slide Number Placeholder 8"/>
          <p:cNvSpPr>
            <a:spLocks noGrp="1"/>
          </p:cNvSpPr>
          <p:nvPr>
            <p:ph type="sldNum" sz="quarter" idx="12"/>
          </p:nvPr>
        </p:nvSpPr>
        <p:spPr/>
        <p:txBody>
          <a:bodyPr/>
          <a:lstStyle/>
          <a:p>
            <a:fld id="{3BF894FA-58B3-45E0-8C6C-8D2414F223E4}" type="slidenum">
              <a:rPr lang="en-CA" noProof="0" smtClean="0"/>
              <a:pPr/>
              <a:t>‹#›</a:t>
            </a:fld>
            <a:endParaRPr lang="en-CA" noProof="0"/>
          </a:p>
        </p:txBody>
      </p:sp>
      <p:sp>
        <p:nvSpPr>
          <p:cNvPr id="10" name="Titre 9">
            <a:extLst>
              <a:ext uri="{FF2B5EF4-FFF2-40B4-BE49-F238E27FC236}">
                <a16:creationId xmlns:a16="http://schemas.microsoft.com/office/drawing/2014/main" id="{8A7E8B8D-BC82-4090-9714-A590DF09E9B5}"/>
              </a:ext>
            </a:extLst>
          </p:cNvPr>
          <p:cNvSpPr>
            <a:spLocks noGrp="1"/>
          </p:cNvSpPr>
          <p:nvPr>
            <p:ph type="title" hasCustomPrompt="1"/>
          </p:nvPr>
        </p:nvSpPr>
        <p:spPr/>
        <p:txBody>
          <a:bodyPr/>
          <a:lstStyle>
            <a:lvl1pPr>
              <a:defRPr/>
            </a:lvl1pPr>
          </a:lstStyle>
          <a:p>
            <a:r>
              <a:rPr lang="en-CA" noProof="0"/>
              <a:t>Click to add a headline</a:t>
            </a:r>
          </a:p>
        </p:txBody>
      </p:sp>
      <p:sp>
        <p:nvSpPr>
          <p:cNvPr id="12" name="Espace réservé du texte 6">
            <a:extLst>
              <a:ext uri="{FF2B5EF4-FFF2-40B4-BE49-F238E27FC236}">
                <a16:creationId xmlns:a16="http://schemas.microsoft.com/office/drawing/2014/main" id="{717304AA-B7A6-4830-9F00-5F2806BF661D}"/>
              </a:ext>
            </a:extLst>
          </p:cNvPr>
          <p:cNvSpPr>
            <a:spLocks noGrp="1"/>
          </p:cNvSpPr>
          <p:nvPr>
            <p:ph type="body" sz="quarter" idx="13" hasCustomPrompt="1"/>
          </p:nvPr>
        </p:nvSpPr>
        <p:spPr>
          <a:xfrm>
            <a:off x="338400" y="4176585"/>
            <a:ext cx="8467200" cy="504000"/>
          </a:xfrm>
          <a:solidFill>
            <a:schemeClr val="accent3"/>
          </a:solidFill>
        </p:spPr>
        <p:txBody>
          <a:bodyPr lIns="270000" rIns="270000" anchor="ctr"/>
          <a:lstStyle>
            <a:lvl1pPr marL="0" indent="0">
              <a:spcBef>
                <a:spcPts val="0"/>
              </a:spcBef>
              <a:buNone/>
              <a:defRPr sz="1600" b="1">
                <a:solidFill>
                  <a:schemeClr val="bg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Message box</a:t>
            </a:r>
          </a:p>
        </p:txBody>
      </p:sp>
      <p:sp>
        <p:nvSpPr>
          <p:cNvPr id="2" name="Espace réservé du pied de page 1">
            <a:extLst>
              <a:ext uri="{FF2B5EF4-FFF2-40B4-BE49-F238E27FC236}">
                <a16:creationId xmlns:a16="http://schemas.microsoft.com/office/drawing/2014/main" id="{07E1444A-34D2-4A37-A3DC-F0C23569028A}"/>
              </a:ext>
            </a:extLst>
          </p:cNvPr>
          <p:cNvSpPr>
            <a:spLocks noGrp="1"/>
          </p:cNvSpPr>
          <p:nvPr>
            <p:ph type="ftr" sz="quarter" idx="14"/>
          </p:nvPr>
        </p:nvSpPr>
        <p:spPr/>
        <p:txBody>
          <a:bodyPr/>
          <a:lstStyle/>
          <a:p>
            <a:r>
              <a:rPr lang="en-US"/>
              <a:t>© Copyright 2025 Maya Heat Transfer Technologies Ltd. All rights reserved.</a:t>
            </a:r>
            <a:endParaRPr lang="en-CA" noProof="0"/>
          </a:p>
        </p:txBody>
      </p:sp>
    </p:spTree>
    <p:extLst>
      <p:ext uri="{BB962C8B-B14F-4D97-AF65-F5344CB8AC3E}">
        <p14:creationId xmlns:p14="http://schemas.microsoft.com/office/powerpoint/2010/main" val="33627139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horizontal blocks with title">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2012940" y="1096884"/>
            <a:ext cx="6792660" cy="1596889"/>
          </a:xfrm>
          <a:solidFill>
            <a:schemeClr val="bg1">
              <a:lumMod val="95000"/>
            </a:schemeClr>
          </a:solidFill>
        </p:spPr>
        <p:txBody>
          <a:bodyPr lIns="216000" tIns="144000" rIns="216000" bIns="144000"/>
          <a:lstStyle>
            <a:lvl1pPr>
              <a:spcBef>
                <a:spcPts val="800"/>
              </a:spcBef>
              <a:defRPr sz="1600"/>
            </a:lvl1pPr>
            <a:lvl2pPr>
              <a:spcBef>
                <a:spcPts val="400"/>
              </a:spcBef>
              <a:defRPr sz="1400"/>
            </a:lvl2pPr>
            <a:lvl3pPr>
              <a:spcBef>
                <a:spcPts val="200"/>
              </a:spcBef>
              <a:defRPr sz="1200"/>
            </a:lvl3pPr>
            <a:lvl4pPr>
              <a:defRPr sz="1100"/>
            </a:lvl4pPr>
            <a:lvl5pPr>
              <a:defRPr sz="1050"/>
            </a:lvl5pPr>
          </a:lstStyle>
          <a:p>
            <a:pPr lvl="0"/>
            <a:r>
              <a:rPr lang="en-CA" noProof="0"/>
              <a:t>Click to add text</a:t>
            </a:r>
          </a:p>
          <a:p>
            <a:pPr lvl="1"/>
            <a:r>
              <a:rPr lang="en-CA" noProof="0"/>
              <a:t>Second level</a:t>
            </a:r>
          </a:p>
          <a:p>
            <a:pPr lvl="2"/>
            <a:r>
              <a:rPr lang="en-CA" noProof="0"/>
              <a:t>Third level</a:t>
            </a:r>
          </a:p>
        </p:txBody>
      </p:sp>
      <p:sp>
        <p:nvSpPr>
          <p:cNvPr id="6" name="Content Placeholder 5"/>
          <p:cNvSpPr>
            <a:spLocks noGrp="1"/>
          </p:cNvSpPr>
          <p:nvPr>
            <p:ph sz="quarter" idx="4" hasCustomPrompt="1"/>
          </p:nvPr>
        </p:nvSpPr>
        <p:spPr>
          <a:xfrm>
            <a:off x="2012940" y="2864202"/>
            <a:ext cx="6792660" cy="1596889"/>
          </a:xfrm>
          <a:solidFill>
            <a:schemeClr val="bg1">
              <a:lumMod val="95000"/>
            </a:schemeClr>
          </a:solidFill>
        </p:spPr>
        <p:txBody>
          <a:bodyPr lIns="216000" tIns="144000" rIns="216000" bIns="144000"/>
          <a:lstStyle>
            <a:lvl1pPr>
              <a:spcBef>
                <a:spcPts val="800"/>
              </a:spcBef>
              <a:defRPr sz="1600"/>
            </a:lvl1pPr>
            <a:lvl2pPr>
              <a:spcBef>
                <a:spcPts val="400"/>
              </a:spcBef>
              <a:defRPr sz="1400"/>
            </a:lvl2pPr>
            <a:lvl3pPr>
              <a:spcBef>
                <a:spcPts val="200"/>
              </a:spcBef>
              <a:defRPr sz="1200"/>
            </a:lvl3pPr>
            <a:lvl4pPr>
              <a:defRPr sz="1100"/>
            </a:lvl4pPr>
            <a:lvl5pPr>
              <a:defRPr sz="1050"/>
            </a:lvl5pPr>
          </a:lstStyle>
          <a:p>
            <a:pPr lvl="0"/>
            <a:r>
              <a:rPr lang="en-CA" noProof="0"/>
              <a:t>Click to add text</a:t>
            </a:r>
          </a:p>
          <a:p>
            <a:pPr lvl="1"/>
            <a:r>
              <a:rPr lang="en-CA" noProof="0"/>
              <a:t>Second level</a:t>
            </a:r>
          </a:p>
          <a:p>
            <a:pPr lvl="2"/>
            <a:r>
              <a:rPr lang="en-CA" noProof="0"/>
              <a:t>Third level</a:t>
            </a:r>
          </a:p>
        </p:txBody>
      </p:sp>
      <p:sp>
        <p:nvSpPr>
          <p:cNvPr id="9" name="Slide Number Placeholder 8"/>
          <p:cNvSpPr>
            <a:spLocks noGrp="1"/>
          </p:cNvSpPr>
          <p:nvPr>
            <p:ph type="sldNum" sz="quarter" idx="12"/>
          </p:nvPr>
        </p:nvSpPr>
        <p:spPr/>
        <p:txBody>
          <a:bodyPr/>
          <a:lstStyle/>
          <a:p>
            <a:fld id="{3BF894FA-58B3-45E0-8C6C-8D2414F223E4}" type="slidenum">
              <a:rPr lang="en-CA" noProof="0" smtClean="0"/>
              <a:pPr/>
              <a:t>‹#›</a:t>
            </a:fld>
            <a:endParaRPr lang="en-CA" noProof="0"/>
          </a:p>
        </p:txBody>
      </p:sp>
      <p:sp>
        <p:nvSpPr>
          <p:cNvPr id="10" name="Titre 9">
            <a:extLst>
              <a:ext uri="{FF2B5EF4-FFF2-40B4-BE49-F238E27FC236}">
                <a16:creationId xmlns:a16="http://schemas.microsoft.com/office/drawing/2014/main" id="{8A7E8B8D-BC82-4090-9714-A590DF09E9B5}"/>
              </a:ext>
            </a:extLst>
          </p:cNvPr>
          <p:cNvSpPr>
            <a:spLocks noGrp="1"/>
          </p:cNvSpPr>
          <p:nvPr>
            <p:ph type="title" hasCustomPrompt="1"/>
          </p:nvPr>
        </p:nvSpPr>
        <p:spPr/>
        <p:txBody>
          <a:bodyPr/>
          <a:lstStyle>
            <a:lvl1pPr>
              <a:defRPr/>
            </a:lvl1pPr>
          </a:lstStyle>
          <a:p>
            <a:r>
              <a:rPr lang="en-CA" noProof="0"/>
              <a:t>Click to add a headline</a:t>
            </a:r>
          </a:p>
        </p:txBody>
      </p:sp>
      <p:sp>
        <p:nvSpPr>
          <p:cNvPr id="3" name="Text Placeholder 2"/>
          <p:cNvSpPr>
            <a:spLocks noGrp="1"/>
          </p:cNvSpPr>
          <p:nvPr>
            <p:ph type="body" idx="1" hasCustomPrompt="1"/>
          </p:nvPr>
        </p:nvSpPr>
        <p:spPr>
          <a:xfrm>
            <a:off x="338398" y="1096884"/>
            <a:ext cx="1674543" cy="1596889"/>
          </a:xfrm>
          <a:solidFill>
            <a:schemeClr val="accent3"/>
          </a:solidFill>
        </p:spPr>
        <p:txBody>
          <a:bodyPr lIns="162000" tIns="144000" rIns="162000" bIns="144000" anchor="t" anchorCtr="0"/>
          <a:lstStyle>
            <a:lvl1pPr marL="0" indent="0">
              <a:buNone/>
              <a:defRPr sz="16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CA" noProof="0"/>
              <a:t>Click to add a title</a:t>
            </a:r>
          </a:p>
        </p:txBody>
      </p:sp>
      <p:sp>
        <p:nvSpPr>
          <p:cNvPr id="5" name="Text Placeholder 4"/>
          <p:cNvSpPr>
            <a:spLocks noGrp="1"/>
          </p:cNvSpPr>
          <p:nvPr>
            <p:ph type="body" sz="quarter" idx="3" hasCustomPrompt="1"/>
          </p:nvPr>
        </p:nvSpPr>
        <p:spPr>
          <a:xfrm>
            <a:off x="338398" y="2864202"/>
            <a:ext cx="1674543" cy="1596889"/>
          </a:xfrm>
          <a:solidFill>
            <a:schemeClr val="accent3"/>
          </a:solidFill>
        </p:spPr>
        <p:txBody>
          <a:bodyPr lIns="162000" tIns="144000" rIns="162000" bIns="144000" anchor="t" anchorCtr="0"/>
          <a:lstStyle>
            <a:lvl1pPr marL="0" indent="0">
              <a:buNone/>
              <a:defRPr sz="16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CA" noProof="0"/>
              <a:t>Click to add a title</a:t>
            </a:r>
          </a:p>
        </p:txBody>
      </p:sp>
      <p:sp>
        <p:nvSpPr>
          <p:cNvPr id="2" name="Espace réservé du pied de page 1">
            <a:extLst>
              <a:ext uri="{FF2B5EF4-FFF2-40B4-BE49-F238E27FC236}">
                <a16:creationId xmlns:a16="http://schemas.microsoft.com/office/drawing/2014/main" id="{1959A4DB-E3F5-4EAD-83D4-73AC00F0A12C}"/>
              </a:ext>
            </a:extLst>
          </p:cNvPr>
          <p:cNvSpPr>
            <a:spLocks noGrp="1"/>
          </p:cNvSpPr>
          <p:nvPr>
            <p:ph type="ftr" sz="quarter" idx="13"/>
          </p:nvPr>
        </p:nvSpPr>
        <p:spPr/>
        <p:txBody>
          <a:bodyPr/>
          <a:lstStyle/>
          <a:p>
            <a:r>
              <a:rPr lang="en-US"/>
              <a:t>© Copyright 2025 Maya Heat Transfer Technologies Ltd. All rights reserved.</a:t>
            </a:r>
            <a:endParaRPr lang="en-CA" noProof="0"/>
          </a:p>
        </p:txBody>
      </p:sp>
    </p:spTree>
    <p:extLst>
      <p:ext uri="{BB962C8B-B14F-4D97-AF65-F5344CB8AC3E}">
        <p14:creationId xmlns:p14="http://schemas.microsoft.com/office/powerpoint/2010/main" val="4147533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horizontal blocks with title + mb">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2012940" y="1096885"/>
            <a:ext cx="6792660" cy="1336221"/>
          </a:xfrm>
          <a:solidFill>
            <a:schemeClr val="bg1">
              <a:lumMod val="95000"/>
            </a:schemeClr>
          </a:solidFill>
        </p:spPr>
        <p:txBody>
          <a:bodyPr lIns="216000" tIns="144000" rIns="216000" bIns="144000"/>
          <a:lstStyle>
            <a:lvl1pPr>
              <a:spcBef>
                <a:spcPts val="800"/>
              </a:spcBef>
              <a:defRPr sz="1600"/>
            </a:lvl1pPr>
            <a:lvl2pPr>
              <a:spcBef>
                <a:spcPts val="400"/>
              </a:spcBef>
              <a:defRPr sz="1400"/>
            </a:lvl2pPr>
            <a:lvl3pPr>
              <a:spcBef>
                <a:spcPts val="200"/>
              </a:spcBef>
              <a:defRPr sz="1200"/>
            </a:lvl3pPr>
            <a:lvl4pPr>
              <a:defRPr sz="1100"/>
            </a:lvl4pPr>
            <a:lvl5pPr>
              <a:defRPr sz="1050"/>
            </a:lvl5pPr>
          </a:lstStyle>
          <a:p>
            <a:pPr lvl="0"/>
            <a:r>
              <a:rPr lang="en-CA" noProof="0"/>
              <a:t>Click to add text</a:t>
            </a:r>
          </a:p>
          <a:p>
            <a:pPr lvl="1"/>
            <a:r>
              <a:rPr lang="en-CA" noProof="0"/>
              <a:t>Second level</a:t>
            </a:r>
          </a:p>
          <a:p>
            <a:pPr lvl="2"/>
            <a:r>
              <a:rPr lang="en-CA" noProof="0"/>
              <a:t>Third level</a:t>
            </a:r>
          </a:p>
        </p:txBody>
      </p:sp>
      <p:sp>
        <p:nvSpPr>
          <p:cNvPr id="6" name="Content Placeholder 5"/>
          <p:cNvSpPr>
            <a:spLocks noGrp="1"/>
          </p:cNvSpPr>
          <p:nvPr>
            <p:ph sz="quarter" idx="4" hasCustomPrompt="1"/>
          </p:nvPr>
        </p:nvSpPr>
        <p:spPr>
          <a:xfrm>
            <a:off x="2012940" y="2585304"/>
            <a:ext cx="6792660" cy="1336221"/>
          </a:xfrm>
          <a:solidFill>
            <a:schemeClr val="bg1">
              <a:lumMod val="95000"/>
            </a:schemeClr>
          </a:solidFill>
        </p:spPr>
        <p:txBody>
          <a:bodyPr lIns="216000" tIns="144000" rIns="216000" bIns="144000"/>
          <a:lstStyle>
            <a:lvl1pPr>
              <a:spcBef>
                <a:spcPts val="800"/>
              </a:spcBef>
              <a:defRPr sz="1600"/>
            </a:lvl1pPr>
            <a:lvl2pPr>
              <a:spcBef>
                <a:spcPts val="400"/>
              </a:spcBef>
              <a:defRPr sz="1400"/>
            </a:lvl2pPr>
            <a:lvl3pPr>
              <a:spcBef>
                <a:spcPts val="200"/>
              </a:spcBef>
              <a:defRPr sz="1200"/>
            </a:lvl3pPr>
            <a:lvl4pPr>
              <a:defRPr sz="1100"/>
            </a:lvl4pPr>
            <a:lvl5pPr>
              <a:defRPr sz="1050"/>
            </a:lvl5pPr>
          </a:lstStyle>
          <a:p>
            <a:pPr lvl="0"/>
            <a:r>
              <a:rPr lang="en-CA" noProof="0"/>
              <a:t>Click to add text</a:t>
            </a:r>
          </a:p>
          <a:p>
            <a:pPr lvl="1"/>
            <a:r>
              <a:rPr lang="en-CA" noProof="0"/>
              <a:t>Second level</a:t>
            </a:r>
          </a:p>
          <a:p>
            <a:pPr lvl="2"/>
            <a:r>
              <a:rPr lang="en-CA" noProof="0"/>
              <a:t>Third level</a:t>
            </a:r>
          </a:p>
        </p:txBody>
      </p:sp>
      <p:sp>
        <p:nvSpPr>
          <p:cNvPr id="9" name="Slide Number Placeholder 8"/>
          <p:cNvSpPr>
            <a:spLocks noGrp="1"/>
          </p:cNvSpPr>
          <p:nvPr>
            <p:ph type="sldNum" sz="quarter" idx="12"/>
          </p:nvPr>
        </p:nvSpPr>
        <p:spPr/>
        <p:txBody>
          <a:bodyPr/>
          <a:lstStyle/>
          <a:p>
            <a:fld id="{3BF894FA-58B3-45E0-8C6C-8D2414F223E4}" type="slidenum">
              <a:rPr lang="en-CA" noProof="0" smtClean="0"/>
              <a:pPr/>
              <a:t>‹#›</a:t>
            </a:fld>
            <a:endParaRPr lang="en-CA" noProof="0"/>
          </a:p>
        </p:txBody>
      </p:sp>
      <p:sp>
        <p:nvSpPr>
          <p:cNvPr id="10" name="Titre 9">
            <a:extLst>
              <a:ext uri="{FF2B5EF4-FFF2-40B4-BE49-F238E27FC236}">
                <a16:creationId xmlns:a16="http://schemas.microsoft.com/office/drawing/2014/main" id="{8A7E8B8D-BC82-4090-9714-A590DF09E9B5}"/>
              </a:ext>
            </a:extLst>
          </p:cNvPr>
          <p:cNvSpPr>
            <a:spLocks noGrp="1"/>
          </p:cNvSpPr>
          <p:nvPr>
            <p:ph type="title" hasCustomPrompt="1"/>
          </p:nvPr>
        </p:nvSpPr>
        <p:spPr/>
        <p:txBody>
          <a:bodyPr/>
          <a:lstStyle>
            <a:lvl1pPr>
              <a:defRPr/>
            </a:lvl1pPr>
          </a:lstStyle>
          <a:p>
            <a:r>
              <a:rPr lang="en-CA" noProof="0"/>
              <a:t>Click to add a headline</a:t>
            </a:r>
          </a:p>
        </p:txBody>
      </p:sp>
      <p:sp>
        <p:nvSpPr>
          <p:cNvPr id="3" name="Text Placeholder 2"/>
          <p:cNvSpPr>
            <a:spLocks noGrp="1"/>
          </p:cNvSpPr>
          <p:nvPr>
            <p:ph type="body" idx="1" hasCustomPrompt="1"/>
          </p:nvPr>
        </p:nvSpPr>
        <p:spPr>
          <a:xfrm>
            <a:off x="338398" y="1096885"/>
            <a:ext cx="1674543" cy="1336221"/>
          </a:xfrm>
          <a:solidFill>
            <a:schemeClr val="accent3"/>
          </a:solidFill>
        </p:spPr>
        <p:txBody>
          <a:bodyPr lIns="162000" tIns="144000" rIns="162000" bIns="144000" anchor="t" anchorCtr="0"/>
          <a:lstStyle>
            <a:lvl1pPr marL="0" indent="0">
              <a:buNone/>
              <a:defRPr sz="16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CA" noProof="0"/>
              <a:t>Click to add a title</a:t>
            </a:r>
          </a:p>
        </p:txBody>
      </p:sp>
      <p:sp>
        <p:nvSpPr>
          <p:cNvPr id="5" name="Text Placeholder 4"/>
          <p:cNvSpPr>
            <a:spLocks noGrp="1"/>
          </p:cNvSpPr>
          <p:nvPr>
            <p:ph type="body" sz="quarter" idx="3" hasCustomPrompt="1"/>
          </p:nvPr>
        </p:nvSpPr>
        <p:spPr>
          <a:xfrm>
            <a:off x="338398" y="2585304"/>
            <a:ext cx="1674543" cy="1336221"/>
          </a:xfrm>
          <a:solidFill>
            <a:schemeClr val="accent3"/>
          </a:solidFill>
        </p:spPr>
        <p:txBody>
          <a:bodyPr lIns="162000" tIns="144000" rIns="162000" bIns="144000" anchor="t" anchorCtr="0"/>
          <a:lstStyle>
            <a:lvl1pPr marL="0" indent="0">
              <a:buNone/>
              <a:defRPr sz="16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CA" noProof="0"/>
              <a:t>Click to add a title</a:t>
            </a:r>
          </a:p>
        </p:txBody>
      </p:sp>
      <p:sp>
        <p:nvSpPr>
          <p:cNvPr id="12" name="Espace réservé du texte 6">
            <a:extLst>
              <a:ext uri="{FF2B5EF4-FFF2-40B4-BE49-F238E27FC236}">
                <a16:creationId xmlns:a16="http://schemas.microsoft.com/office/drawing/2014/main" id="{717304AA-B7A6-4830-9F00-5F2806BF661D}"/>
              </a:ext>
            </a:extLst>
          </p:cNvPr>
          <p:cNvSpPr>
            <a:spLocks noGrp="1"/>
          </p:cNvSpPr>
          <p:nvPr>
            <p:ph type="body" sz="quarter" idx="13" hasCustomPrompt="1"/>
          </p:nvPr>
        </p:nvSpPr>
        <p:spPr>
          <a:xfrm>
            <a:off x="338400" y="4176585"/>
            <a:ext cx="8467200" cy="504000"/>
          </a:xfrm>
          <a:solidFill>
            <a:schemeClr val="accent1"/>
          </a:solidFill>
        </p:spPr>
        <p:txBody>
          <a:bodyPr lIns="162000" rIns="162000" anchor="ctr"/>
          <a:lstStyle>
            <a:lvl1pPr marL="0" indent="0">
              <a:spcBef>
                <a:spcPts val="0"/>
              </a:spcBef>
              <a:buNone/>
              <a:defRPr sz="1600" b="1">
                <a:solidFill>
                  <a:schemeClr val="bg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Message box</a:t>
            </a:r>
          </a:p>
        </p:txBody>
      </p:sp>
      <p:sp>
        <p:nvSpPr>
          <p:cNvPr id="2" name="Espace réservé du pied de page 1">
            <a:extLst>
              <a:ext uri="{FF2B5EF4-FFF2-40B4-BE49-F238E27FC236}">
                <a16:creationId xmlns:a16="http://schemas.microsoft.com/office/drawing/2014/main" id="{18647B51-3425-447C-B43B-04D1A7C42797}"/>
              </a:ext>
            </a:extLst>
          </p:cNvPr>
          <p:cNvSpPr>
            <a:spLocks noGrp="1"/>
          </p:cNvSpPr>
          <p:nvPr>
            <p:ph type="ftr" sz="quarter" idx="14"/>
          </p:nvPr>
        </p:nvSpPr>
        <p:spPr/>
        <p:txBody>
          <a:bodyPr/>
          <a:lstStyle/>
          <a:p>
            <a:r>
              <a:rPr lang="en-US"/>
              <a:t>© Copyright 2025 Maya Heat Transfer Technologies Ltd. All rights reserved.</a:t>
            </a:r>
            <a:endParaRPr lang="en-CA" noProof="0"/>
          </a:p>
        </p:txBody>
      </p:sp>
    </p:spTree>
    <p:extLst>
      <p:ext uri="{BB962C8B-B14F-4D97-AF65-F5344CB8AC3E}">
        <p14:creationId xmlns:p14="http://schemas.microsoft.com/office/powerpoint/2010/main" val="20460093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horizontal blocks with title">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2012400" y="1096884"/>
            <a:ext cx="6792660" cy="1044000"/>
          </a:xfrm>
          <a:solidFill>
            <a:schemeClr val="bg1">
              <a:lumMod val="95000"/>
            </a:schemeClr>
          </a:solidFill>
        </p:spPr>
        <p:txBody>
          <a:bodyPr lIns="216000" tIns="108000" rIns="216000" bIns="108000"/>
          <a:lstStyle>
            <a:lvl1pPr>
              <a:spcBef>
                <a:spcPts val="800"/>
              </a:spcBef>
              <a:defRPr sz="1400"/>
            </a:lvl1pPr>
            <a:lvl2pPr>
              <a:spcBef>
                <a:spcPts val="400"/>
              </a:spcBef>
              <a:defRPr sz="1200"/>
            </a:lvl2pPr>
            <a:lvl3pPr>
              <a:spcBef>
                <a:spcPts val="200"/>
              </a:spcBef>
              <a:defRPr sz="1200"/>
            </a:lvl3pPr>
            <a:lvl4pPr>
              <a:defRPr sz="1100"/>
            </a:lvl4pPr>
            <a:lvl5pPr>
              <a:defRPr sz="1050"/>
            </a:lvl5pPr>
          </a:lstStyle>
          <a:p>
            <a:pPr lvl="0"/>
            <a:r>
              <a:rPr lang="en-CA" noProof="0"/>
              <a:t>Click to add text</a:t>
            </a:r>
          </a:p>
          <a:p>
            <a:pPr lvl="1"/>
            <a:r>
              <a:rPr lang="en-CA" noProof="0"/>
              <a:t>Second level</a:t>
            </a:r>
          </a:p>
        </p:txBody>
      </p:sp>
      <p:sp>
        <p:nvSpPr>
          <p:cNvPr id="6" name="Content Placeholder 5"/>
          <p:cNvSpPr>
            <a:spLocks noGrp="1"/>
          </p:cNvSpPr>
          <p:nvPr>
            <p:ph sz="quarter" idx="4" hasCustomPrompt="1"/>
          </p:nvPr>
        </p:nvSpPr>
        <p:spPr>
          <a:xfrm>
            <a:off x="2012400" y="2256987"/>
            <a:ext cx="6792660" cy="1044000"/>
          </a:xfrm>
          <a:solidFill>
            <a:schemeClr val="bg1">
              <a:lumMod val="95000"/>
            </a:schemeClr>
          </a:solidFill>
        </p:spPr>
        <p:txBody>
          <a:bodyPr lIns="216000" tIns="108000" rIns="216000" bIns="108000"/>
          <a:lstStyle>
            <a:lvl1pPr>
              <a:spcBef>
                <a:spcPts val="800"/>
              </a:spcBef>
              <a:defRPr sz="1400"/>
            </a:lvl1pPr>
            <a:lvl2pPr>
              <a:spcBef>
                <a:spcPts val="400"/>
              </a:spcBef>
              <a:defRPr sz="1200"/>
            </a:lvl2pPr>
            <a:lvl3pPr>
              <a:spcBef>
                <a:spcPts val="200"/>
              </a:spcBef>
              <a:defRPr sz="1200"/>
            </a:lvl3pPr>
            <a:lvl4pPr>
              <a:defRPr sz="1100"/>
            </a:lvl4pPr>
            <a:lvl5pPr>
              <a:defRPr sz="1050"/>
            </a:lvl5pPr>
          </a:lstStyle>
          <a:p>
            <a:pPr lvl="0"/>
            <a:r>
              <a:rPr lang="en-CA" noProof="0"/>
              <a:t>Click to add text</a:t>
            </a:r>
          </a:p>
          <a:p>
            <a:pPr lvl="1"/>
            <a:r>
              <a:rPr lang="en-CA" noProof="0"/>
              <a:t>Second level</a:t>
            </a:r>
          </a:p>
        </p:txBody>
      </p:sp>
      <p:sp>
        <p:nvSpPr>
          <p:cNvPr id="9" name="Slide Number Placeholder 8"/>
          <p:cNvSpPr>
            <a:spLocks noGrp="1"/>
          </p:cNvSpPr>
          <p:nvPr>
            <p:ph type="sldNum" sz="quarter" idx="12"/>
          </p:nvPr>
        </p:nvSpPr>
        <p:spPr/>
        <p:txBody>
          <a:bodyPr/>
          <a:lstStyle/>
          <a:p>
            <a:fld id="{3BF894FA-58B3-45E0-8C6C-8D2414F223E4}" type="slidenum">
              <a:rPr lang="en-CA" noProof="0" smtClean="0"/>
              <a:pPr/>
              <a:t>‹#›</a:t>
            </a:fld>
            <a:endParaRPr lang="en-CA" noProof="0"/>
          </a:p>
        </p:txBody>
      </p:sp>
      <p:sp>
        <p:nvSpPr>
          <p:cNvPr id="10" name="Titre 9">
            <a:extLst>
              <a:ext uri="{FF2B5EF4-FFF2-40B4-BE49-F238E27FC236}">
                <a16:creationId xmlns:a16="http://schemas.microsoft.com/office/drawing/2014/main" id="{8A7E8B8D-BC82-4090-9714-A590DF09E9B5}"/>
              </a:ext>
            </a:extLst>
          </p:cNvPr>
          <p:cNvSpPr>
            <a:spLocks noGrp="1"/>
          </p:cNvSpPr>
          <p:nvPr>
            <p:ph type="title" hasCustomPrompt="1"/>
          </p:nvPr>
        </p:nvSpPr>
        <p:spPr/>
        <p:txBody>
          <a:bodyPr/>
          <a:lstStyle>
            <a:lvl1pPr>
              <a:defRPr/>
            </a:lvl1pPr>
          </a:lstStyle>
          <a:p>
            <a:r>
              <a:rPr lang="en-CA" noProof="0"/>
              <a:t>Click to add a headline</a:t>
            </a:r>
          </a:p>
        </p:txBody>
      </p:sp>
      <p:sp>
        <p:nvSpPr>
          <p:cNvPr id="11" name="Content Placeholder 5">
            <a:extLst>
              <a:ext uri="{FF2B5EF4-FFF2-40B4-BE49-F238E27FC236}">
                <a16:creationId xmlns:a16="http://schemas.microsoft.com/office/drawing/2014/main" id="{EB591DFD-85A7-4569-ADA2-2CA118FFA7E6}"/>
              </a:ext>
            </a:extLst>
          </p:cNvPr>
          <p:cNvSpPr>
            <a:spLocks noGrp="1"/>
          </p:cNvSpPr>
          <p:nvPr>
            <p:ph sz="quarter" idx="13" hasCustomPrompt="1"/>
          </p:nvPr>
        </p:nvSpPr>
        <p:spPr>
          <a:xfrm>
            <a:off x="2012400" y="3417091"/>
            <a:ext cx="6792660" cy="1044000"/>
          </a:xfrm>
          <a:solidFill>
            <a:schemeClr val="bg1">
              <a:lumMod val="95000"/>
            </a:schemeClr>
          </a:solidFill>
        </p:spPr>
        <p:txBody>
          <a:bodyPr lIns="216000" tIns="108000" rIns="216000" bIns="108000"/>
          <a:lstStyle>
            <a:lvl1pPr>
              <a:spcBef>
                <a:spcPts val="800"/>
              </a:spcBef>
              <a:defRPr sz="1400"/>
            </a:lvl1pPr>
            <a:lvl2pPr>
              <a:spcBef>
                <a:spcPts val="400"/>
              </a:spcBef>
              <a:defRPr sz="1200"/>
            </a:lvl2pPr>
            <a:lvl3pPr>
              <a:spcBef>
                <a:spcPts val="200"/>
              </a:spcBef>
              <a:defRPr sz="1200"/>
            </a:lvl3pPr>
            <a:lvl4pPr>
              <a:defRPr sz="1100"/>
            </a:lvl4pPr>
            <a:lvl5pPr>
              <a:defRPr sz="1050"/>
            </a:lvl5pPr>
          </a:lstStyle>
          <a:p>
            <a:pPr lvl="0"/>
            <a:r>
              <a:rPr lang="en-CA" noProof="0"/>
              <a:t>Click to add text</a:t>
            </a:r>
          </a:p>
          <a:p>
            <a:pPr lvl="1"/>
            <a:r>
              <a:rPr lang="en-CA" noProof="0"/>
              <a:t>Second level</a:t>
            </a:r>
          </a:p>
        </p:txBody>
      </p:sp>
      <p:sp>
        <p:nvSpPr>
          <p:cNvPr id="3" name="Text Placeholder 2"/>
          <p:cNvSpPr>
            <a:spLocks noGrp="1"/>
          </p:cNvSpPr>
          <p:nvPr>
            <p:ph type="body" idx="1" hasCustomPrompt="1"/>
          </p:nvPr>
        </p:nvSpPr>
        <p:spPr>
          <a:xfrm>
            <a:off x="338400" y="1096884"/>
            <a:ext cx="1674543" cy="1044000"/>
          </a:xfrm>
          <a:solidFill>
            <a:schemeClr val="accent3"/>
          </a:solidFill>
        </p:spPr>
        <p:txBody>
          <a:bodyPr lIns="162000" tIns="108000" rIns="162000" bIns="108000" anchor="t" anchorCtr="0"/>
          <a:lstStyle>
            <a:lvl1pPr marL="0" indent="0">
              <a:buNone/>
              <a:defRPr sz="14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CA" noProof="0"/>
              <a:t>Click to add a title</a:t>
            </a:r>
          </a:p>
        </p:txBody>
      </p:sp>
      <p:sp>
        <p:nvSpPr>
          <p:cNvPr id="5" name="Text Placeholder 4"/>
          <p:cNvSpPr>
            <a:spLocks noGrp="1"/>
          </p:cNvSpPr>
          <p:nvPr>
            <p:ph type="body" sz="quarter" idx="3" hasCustomPrompt="1"/>
          </p:nvPr>
        </p:nvSpPr>
        <p:spPr>
          <a:xfrm>
            <a:off x="338400" y="2256987"/>
            <a:ext cx="1674543" cy="1044000"/>
          </a:xfrm>
          <a:solidFill>
            <a:schemeClr val="accent3"/>
          </a:solidFill>
        </p:spPr>
        <p:txBody>
          <a:bodyPr lIns="162000" tIns="108000" rIns="162000" bIns="108000" anchor="t" anchorCtr="0"/>
          <a:lstStyle>
            <a:lvl1pPr marL="0" indent="0">
              <a:buNone/>
              <a:defRPr sz="14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CA" noProof="0"/>
              <a:t>Click to add a title</a:t>
            </a:r>
          </a:p>
        </p:txBody>
      </p:sp>
      <p:sp>
        <p:nvSpPr>
          <p:cNvPr id="12" name="Text Placeholder 4">
            <a:extLst>
              <a:ext uri="{FF2B5EF4-FFF2-40B4-BE49-F238E27FC236}">
                <a16:creationId xmlns:a16="http://schemas.microsoft.com/office/drawing/2014/main" id="{95413715-9ADD-42DD-AC80-E73809DE1144}"/>
              </a:ext>
            </a:extLst>
          </p:cNvPr>
          <p:cNvSpPr>
            <a:spLocks noGrp="1"/>
          </p:cNvSpPr>
          <p:nvPr>
            <p:ph type="body" sz="quarter" idx="14" hasCustomPrompt="1"/>
          </p:nvPr>
        </p:nvSpPr>
        <p:spPr>
          <a:xfrm>
            <a:off x="338400" y="3417091"/>
            <a:ext cx="1674543" cy="1044000"/>
          </a:xfrm>
          <a:solidFill>
            <a:schemeClr val="accent3"/>
          </a:solidFill>
        </p:spPr>
        <p:txBody>
          <a:bodyPr lIns="162000" tIns="108000" rIns="162000" bIns="108000" anchor="t" anchorCtr="0"/>
          <a:lstStyle>
            <a:lvl1pPr marL="0" indent="0">
              <a:buNone/>
              <a:defRPr sz="14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CA" noProof="0"/>
              <a:t>Click to add a title</a:t>
            </a:r>
          </a:p>
        </p:txBody>
      </p:sp>
      <p:sp>
        <p:nvSpPr>
          <p:cNvPr id="2" name="Espace réservé du pied de page 1">
            <a:extLst>
              <a:ext uri="{FF2B5EF4-FFF2-40B4-BE49-F238E27FC236}">
                <a16:creationId xmlns:a16="http://schemas.microsoft.com/office/drawing/2014/main" id="{EA29F742-8B06-41F2-ADB9-D8BC967BAD2C}"/>
              </a:ext>
            </a:extLst>
          </p:cNvPr>
          <p:cNvSpPr>
            <a:spLocks noGrp="1"/>
          </p:cNvSpPr>
          <p:nvPr>
            <p:ph type="ftr" sz="quarter" idx="15"/>
          </p:nvPr>
        </p:nvSpPr>
        <p:spPr/>
        <p:txBody>
          <a:bodyPr/>
          <a:lstStyle/>
          <a:p>
            <a:r>
              <a:rPr lang="en-US"/>
              <a:t>© Copyright 2025 Maya Heat Transfer Technologies Ltd. All rights reserved.</a:t>
            </a:r>
            <a:endParaRPr lang="en-CA" noProof="0"/>
          </a:p>
        </p:txBody>
      </p:sp>
    </p:spTree>
    <p:extLst>
      <p:ext uri="{BB962C8B-B14F-4D97-AF65-F5344CB8AC3E}">
        <p14:creationId xmlns:p14="http://schemas.microsoft.com/office/powerpoint/2010/main" val="1218588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resenter layouts">
    <p:bg>
      <p:bgPr>
        <a:solidFill>
          <a:schemeClr val="tx1"/>
        </a:solid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694B72F4-A04A-48BE-AE2F-96616B209397}"/>
              </a:ext>
            </a:extLst>
          </p:cNvPr>
          <p:cNvSpPr txBox="1"/>
          <p:nvPr userDrawn="1"/>
        </p:nvSpPr>
        <p:spPr>
          <a:xfrm>
            <a:off x="0" y="1254815"/>
            <a:ext cx="9144000" cy="2633870"/>
          </a:xfrm>
          <a:prstGeom prst="rect">
            <a:avLst/>
          </a:prstGeom>
          <a:noFill/>
        </p:spPr>
        <p:txBody>
          <a:bodyPr wrap="square" lIns="0" rIns="0" rtlCol="0" anchor="ctr" anchorCtr="0">
            <a:noAutofit/>
          </a:bodyPr>
          <a:lstStyle/>
          <a:p>
            <a:pPr algn="ctr">
              <a:spcBef>
                <a:spcPts val="0"/>
              </a:spcBef>
            </a:pPr>
            <a:r>
              <a:rPr lang="en-CA" sz="7200" b="1" noProof="0">
                <a:solidFill>
                  <a:schemeClr val="bg1"/>
                </a:solidFill>
              </a:rPr>
              <a:t>Presenter </a:t>
            </a:r>
            <a:br>
              <a:rPr lang="en-CA" sz="7200" b="1" noProof="0">
                <a:solidFill>
                  <a:schemeClr val="bg1"/>
                </a:solidFill>
              </a:rPr>
            </a:br>
            <a:r>
              <a:rPr lang="en-CA" sz="7200" b="1" noProof="0">
                <a:solidFill>
                  <a:schemeClr val="bg1"/>
                </a:solidFill>
              </a:rPr>
              <a:t>layouts</a:t>
            </a:r>
          </a:p>
        </p:txBody>
      </p:sp>
    </p:spTree>
    <p:extLst>
      <p:ext uri="{BB962C8B-B14F-4D97-AF65-F5344CB8AC3E}">
        <p14:creationId xmlns:p14="http://schemas.microsoft.com/office/powerpoint/2010/main" val="20957719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horizontal blocks with title + mb">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2012942" y="1096885"/>
            <a:ext cx="6792117" cy="868470"/>
          </a:xfrm>
          <a:solidFill>
            <a:schemeClr val="bg1">
              <a:lumMod val="95000"/>
            </a:schemeClr>
          </a:solidFill>
        </p:spPr>
        <p:txBody>
          <a:bodyPr lIns="216000" tIns="108000" rIns="216000" bIns="108000"/>
          <a:lstStyle>
            <a:lvl1pPr>
              <a:spcBef>
                <a:spcPts val="800"/>
              </a:spcBef>
              <a:defRPr sz="1400"/>
            </a:lvl1pPr>
            <a:lvl2pPr>
              <a:spcBef>
                <a:spcPts val="400"/>
              </a:spcBef>
              <a:defRPr sz="1200"/>
            </a:lvl2pPr>
            <a:lvl3pPr>
              <a:spcBef>
                <a:spcPts val="200"/>
              </a:spcBef>
              <a:defRPr sz="1200"/>
            </a:lvl3pPr>
            <a:lvl4pPr>
              <a:defRPr sz="1100"/>
            </a:lvl4pPr>
            <a:lvl5pPr>
              <a:defRPr sz="1050"/>
            </a:lvl5pPr>
          </a:lstStyle>
          <a:p>
            <a:pPr lvl="0"/>
            <a:r>
              <a:rPr lang="en-CA" noProof="0"/>
              <a:t>Click to add text</a:t>
            </a:r>
          </a:p>
          <a:p>
            <a:pPr lvl="1"/>
            <a:r>
              <a:rPr lang="en-CA" noProof="0"/>
              <a:t>Second level</a:t>
            </a:r>
          </a:p>
        </p:txBody>
      </p:sp>
      <p:sp>
        <p:nvSpPr>
          <p:cNvPr id="6" name="Content Placeholder 5"/>
          <p:cNvSpPr>
            <a:spLocks noGrp="1"/>
          </p:cNvSpPr>
          <p:nvPr>
            <p:ph sz="quarter" idx="4" hasCustomPrompt="1"/>
          </p:nvPr>
        </p:nvSpPr>
        <p:spPr>
          <a:xfrm>
            <a:off x="2012942" y="2074970"/>
            <a:ext cx="6792117" cy="868470"/>
          </a:xfrm>
          <a:solidFill>
            <a:schemeClr val="bg1">
              <a:lumMod val="95000"/>
            </a:schemeClr>
          </a:solidFill>
        </p:spPr>
        <p:txBody>
          <a:bodyPr lIns="216000" tIns="108000" rIns="216000" bIns="108000"/>
          <a:lstStyle>
            <a:lvl1pPr>
              <a:spcBef>
                <a:spcPts val="800"/>
              </a:spcBef>
              <a:defRPr sz="1400"/>
            </a:lvl1pPr>
            <a:lvl2pPr>
              <a:spcBef>
                <a:spcPts val="400"/>
              </a:spcBef>
              <a:defRPr sz="1200"/>
            </a:lvl2pPr>
            <a:lvl3pPr>
              <a:spcBef>
                <a:spcPts val="200"/>
              </a:spcBef>
              <a:defRPr sz="1200"/>
            </a:lvl3pPr>
            <a:lvl4pPr>
              <a:defRPr sz="1100"/>
            </a:lvl4pPr>
            <a:lvl5pPr>
              <a:defRPr sz="1050"/>
            </a:lvl5pPr>
          </a:lstStyle>
          <a:p>
            <a:pPr lvl="0"/>
            <a:r>
              <a:rPr lang="en-CA" noProof="0"/>
              <a:t>Click to add text</a:t>
            </a:r>
          </a:p>
          <a:p>
            <a:pPr lvl="1"/>
            <a:r>
              <a:rPr lang="en-CA" noProof="0"/>
              <a:t>Second level</a:t>
            </a:r>
          </a:p>
        </p:txBody>
      </p:sp>
      <p:sp>
        <p:nvSpPr>
          <p:cNvPr id="9" name="Slide Number Placeholder 8"/>
          <p:cNvSpPr>
            <a:spLocks noGrp="1"/>
          </p:cNvSpPr>
          <p:nvPr>
            <p:ph type="sldNum" sz="quarter" idx="12"/>
          </p:nvPr>
        </p:nvSpPr>
        <p:spPr/>
        <p:txBody>
          <a:bodyPr/>
          <a:lstStyle/>
          <a:p>
            <a:fld id="{3BF894FA-58B3-45E0-8C6C-8D2414F223E4}" type="slidenum">
              <a:rPr lang="en-CA" noProof="0" smtClean="0"/>
              <a:pPr/>
              <a:t>‹#›</a:t>
            </a:fld>
            <a:endParaRPr lang="en-CA" noProof="0"/>
          </a:p>
        </p:txBody>
      </p:sp>
      <p:sp>
        <p:nvSpPr>
          <p:cNvPr id="10" name="Titre 9">
            <a:extLst>
              <a:ext uri="{FF2B5EF4-FFF2-40B4-BE49-F238E27FC236}">
                <a16:creationId xmlns:a16="http://schemas.microsoft.com/office/drawing/2014/main" id="{8A7E8B8D-BC82-4090-9714-A590DF09E9B5}"/>
              </a:ext>
            </a:extLst>
          </p:cNvPr>
          <p:cNvSpPr>
            <a:spLocks noGrp="1"/>
          </p:cNvSpPr>
          <p:nvPr>
            <p:ph type="title" hasCustomPrompt="1"/>
          </p:nvPr>
        </p:nvSpPr>
        <p:spPr/>
        <p:txBody>
          <a:bodyPr/>
          <a:lstStyle>
            <a:lvl1pPr>
              <a:defRPr/>
            </a:lvl1pPr>
          </a:lstStyle>
          <a:p>
            <a:r>
              <a:rPr lang="en-CA" noProof="0"/>
              <a:t>Click to add a headline</a:t>
            </a:r>
          </a:p>
        </p:txBody>
      </p:sp>
      <p:sp>
        <p:nvSpPr>
          <p:cNvPr id="11" name="Content Placeholder 5">
            <a:extLst>
              <a:ext uri="{FF2B5EF4-FFF2-40B4-BE49-F238E27FC236}">
                <a16:creationId xmlns:a16="http://schemas.microsoft.com/office/drawing/2014/main" id="{EB591DFD-85A7-4569-ADA2-2CA118FFA7E6}"/>
              </a:ext>
            </a:extLst>
          </p:cNvPr>
          <p:cNvSpPr>
            <a:spLocks noGrp="1"/>
          </p:cNvSpPr>
          <p:nvPr>
            <p:ph sz="quarter" idx="13" hasCustomPrompt="1"/>
          </p:nvPr>
        </p:nvSpPr>
        <p:spPr>
          <a:xfrm>
            <a:off x="2012942" y="3053055"/>
            <a:ext cx="6792117" cy="868470"/>
          </a:xfrm>
          <a:solidFill>
            <a:schemeClr val="bg1">
              <a:lumMod val="95000"/>
            </a:schemeClr>
          </a:solidFill>
        </p:spPr>
        <p:txBody>
          <a:bodyPr lIns="216000" tIns="108000" rIns="216000" bIns="108000"/>
          <a:lstStyle>
            <a:lvl1pPr>
              <a:spcBef>
                <a:spcPts val="800"/>
              </a:spcBef>
              <a:defRPr sz="1400"/>
            </a:lvl1pPr>
            <a:lvl2pPr>
              <a:spcBef>
                <a:spcPts val="400"/>
              </a:spcBef>
              <a:defRPr sz="1200"/>
            </a:lvl2pPr>
            <a:lvl3pPr>
              <a:spcBef>
                <a:spcPts val="200"/>
              </a:spcBef>
              <a:defRPr sz="1200"/>
            </a:lvl3pPr>
            <a:lvl4pPr>
              <a:defRPr sz="1100"/>
            </a:lvl4pPr>
            <a:lvl5pPr>
              <a:defRPr sz="1050"/>
            </a:lvl5pPr>
          </a:lstStyle>
          <a:p>
            <a:pPr lvl="0"/>
            <a:r>
              <a:rPr lang="en-CA" noProof="0"/>
              <a:t>Click to add text</a:t>
            </a:r>
          </a:p>
          <a:p>
            <a:pPr lvl="1"/>
            <a:r>
              <a:rPr lang="en-CA" noProof="0"/>
              <a:t>Second level</a:t>
            </a:r>
          </a:p>
        </p:txBody>
      </p:sp>
      <p:sp>
        <p:nvSpPr>
          <p:cNvPr id="13" name="Espace réservé du texte 6">
            <a:extLst>
              <a:ext uri="{FF2B5EF4-FFF2-40B4-BE49-F238E27FC236}">
                <a16:creationId xmlns:a16="http://schemas.microsoft.com/office/drawing/2014/main" id="{BCA6C8D7-F252-4BDF-9736-36467CFEC98A}"/>
              </a:ext>
            </a:extLst>
          </p:cNvPr>
          <p:cNvSpPr>
            <a:spLocks noGrp="1"/>
          </p:cNvSpPr>
          <p:nvPr>
            <p:ph type="body" sz="quarter" idx="15" hasCustomPrompt="1"/>
          </p:nvPr>
        </p:nvSpPr>
        <p:spPr>
          <a:xfrm>
            <a:off x="338400" y="4176585"/>
            <a:ext cx="8467200" cy="504000"/>
          </a:xfrm>
          <a:solidFill>
            <a:schemeClr val="accent1"/>
          </a:solidFill>
        </p:spPr>
        <p:txBody>
          <a:bodyPr lIns="162000" rIns="162000" anchor="ctr"/>
          <a:lstStyle>
            <a:lvl1pPr marL="0" indent="0">
              <a:spcBef>
                <a:spcPts val="0"/>
              </a:spcBef>
              <a:buNone/>
              <a:defRPr sz="1600" b="1">
                <a:solidFill>
                  <a:schemeClr val="bg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Message box</a:t>
            </a:r>
          </a:p>
        </p:txBody>
      </p:sp>
      <p:sp>
        <p:nvSpPr>
          <p:cNvPr id="3" name="Text Placeholder 2"/>
          <p:cNvSpPr>
            <a:spLocks noGrp="1"/>
          </p:cNvSpPr>
          <p:nvPr>
            <p:ph type="body" idx="1" hasCustomPrompt="1"/>
          </p:nvPr>
        </p:nvSpPr>
        <p:spPr>
          <a:xfrm>
            <a:off x="338400" y="1096885"/>
            <a:ext cx="1674543" cy="868470"/>
          </a:xfrm>
          <a:solidFill>
            <a:schemeClr val="accent3"/>
          </a:solidFill>
        </p:spPr>
        <p:txBody>
          <a:bodyPr lIns="162000" tIns="108000" rIns="162000" bIns="108000" anchor="t" anchorCtr="0"/>
          <a:lstStyle>
            <a:lvl1pPr marL="0" indent="0">
              <a:buNone/>
              <a:defRPr sz="14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CA" noProof="0"/>
              <a:t>Click to add a title</a:t>
            </a:r>
          </a:p>
        </p:txBody>
      </p:sp>
      <p:sp>
        <p:nvSpPr>
          <p:cNvPr id="5" name="Text Placeholder 4"/>
          <p:cNvSpPr>
            <a:spLocks noGrp="1"/>
          </p:cNvSpPr>
          <p:nvPr>
            <p:ph type="body" sz="quarter" idx="3" hasCustomPrompt="1"/>
          </p:nvPr>
        </p:nvSpPr>
        <p:spPr>
          <a:xfrm>
            <a:off x="338400" y="2074970"/>
            <a:ext cx="1674543" cy="868470"/>
          </a:xfrm>
          <a:solidFill>
            <a:schemeClr val="accent3"/>
          </a:solidFill>
        </p:spPr>
        <p:txBody>
          <a:bodyPr lIns="162000" tIns="108000" rIns="162000" bIns="108000" anchor="t" anchorCtr="0"/>
          <a:lstStyle>
            <a:lvl1pPr marL="0" indent="0">
              <a:buNone/>
              <a:defRPr sz="14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CA" noProof="0"/>
              <a:t>Click to add a title</a:t>
            </a:r>
          </a:p>
        </p:txBody>
      </p:sp>
      <p:sp>
        <p:nvSpPr>
          <p:cNvPr id="12" name="Text Placeholder 4">
            <a:extLst>
              <a:ext uri="{FF2B5EF4-FFF2-40B4-BE49-F238E27FC236}">
                <a16:creationId xmlns:a16="http://schemas.microsoft.com/office/drawing/2014/main" id="{95413715-9ADD-42DD-AC80-E73809DE1144}"/>
              </a:ext>
            </a:extLst>
          </p:cNvPr>
          <p:cNvSpPr>
            <a:spLocks noGrp="1"/>
          </p:cNvSpPr>
          <p:nvPr>
            <p:ph type="body" sz="quarter" idx="14" hasCustomPrompt="1"/>
          </p:nvPr>
        </p:nvSpPr>
        <p:spPr>
          <a:xfrm>
            <a:off x="338400" y="3053055"/>
            <a:ext cx="1674543" cy="868470"/>
          </a:xfrm>
          <a:solidFill>
            <a:schemeClr val="accent3"/>
          </a:solidFill>
        </p:spPr>
        <p:txBody>
          <a:bodyPr lIns="162000" tIns="108000" rIns="162000" bIns="108000" anchor="t" anchorCtr="0"/>
          <a:lstStyle>
            <a:lvl1pPr marL="0" indent="0">
              <a:buNone/>
              <a:defRPr sz="14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CA" noProof="0"/>
              <a:t>Click to add a title</a:t>
            </a:r>
          </a:p>
        </p:txBody>
      </p:sp>
      <p:sp>
        <p:nvSpPr>
          <p:cNvPr id="2" name="Espace réservé du pied de page 1">
            <a:extLst>
              <a:ext uri="{FF2B5EF4-FFF2-40B4-BE49-F238E27FC236}">
                <a16:creationId xmlns:a16="http://schemas.microsoft.com/office/drawing/2014/main" id="{A2FD4640-9335-4BD7-906C-8F971F530023}"/>
              </a:ext>
            </a:extLst>
          </p:cNvPr>
          <p:cNvSpPr>
            <a:spLocks noGrp="1"/>
          </p:cNvSpPr>
          <p:nvPr>
            <p:ph type="ftr" sz="quarter" idx="16"/>
          </p:nvPr>
        </p:nvSpPr>
        <p:spPr/>
        <p:txBody>
          <a:bodyPr/>
          <a:lstStyle/>
          <a:p>
            <a:r>
              <a:rPr lang="en-US"/>
              <a:t>© Copyright 2025 Maya Heat Transfer Technologies Ltd. All rights reserved.</a:t>
            </a:r>
            <a:endParaRPr lang="en-CA" noProof="0"/>
          </a:p>
        </p:txBody>
      </p:sp>
    </p:spTree>
    <p:extLst>
      <p:ext uri="{BB962C8B-B14F-4D97-AF65-F5344CB8AC3E}">
        <p14:creationId xmlns:p14="http://schemas.microsoft.com/office/powerpoint/2010/main" val="23234491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horizontal blocks with title">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2012400" y="1096884"/>
            <a:ext cx="6792660" cy="756000"/>
          </a:xfrm>
          <a:solidFill>
            <a:schemeClr val="bg1">
              <a:lumMod val="95000"/>
            </a:schemeClr>
          </a:solidFill>
        </p:spPr>
        <p:txBody>
          <a:bodyPr lIns="216000" tIns="72000" rIns="216000" bIns="72000"/>
          <a:lstStyle>
            <a:lvl1pPr>
              <a:spcBef>
                <a:spcPts val="800"/>
              </a:spcBef>
              <a:defRPr sz="1200"/>
            </a:lvl1pPr>
            <a:lvl2pPr>
              <a:spcBef>
                <a:spcPts val="400"/>
              </a:spcBef>
              <a:defRPr sz="1100"/>
            </a:lvl2pPr>
            <a:lvl3pPr>
              <a:spcBef>
                <a:spcPts val="200"/>
              </a:spcBef>
              <a:defRPr sz="1200"/>
            </a:lvl3pPr>
            <a:lvl4pPr>
              <a:defRPr sz="1100"/>
            </a:lvl4pPr>
            <a:lvl5pPr>
              <a:defRPr sz="1050"/>
            </a:lvl5pPr>
          </a:lstStyle>
          <a:p>
            <a:pPr lvl="0"/>
            <a:r>
              <a:rPr lang="en-CA" noProof="0"/>
              <a:t>Click to add text</a:t>
            </a:r>
          </a:p>
          <a:p>
            <a:pPr lvl="1"/>
            <a:r>
              <a:rPr lang="en-CA" noProof="0"/>
              <a:t>Second level</a:t>
            </a:r>
          </a:p>
        </p:txBody>
      </p:sp>
      <p:sp>
        <p:nvSpPr>
          <p:cNvPr id="6" name="Content Placeholder 5"/>
          <p:cNvSpPr>
            <a:spLocks noGrp="1"/>
          </p:cNvSpPr>
          <p:nvPr>
            <p:ph sz="quarter" idx="4" hasCustomPrompt="1"/>
          </p:nvPr>
        </p:nvSpPr>
        <p:spPr>
          <a:xfrm>
            <a:off x="2012400" y="1966286"/>
            <a:ext cx="6792660" cy="756000"/>
          </a:xfrm>
          <a:solidFill>
            <a:schemeClr val="bg1">
              <a:lumMod val="95000"/>
            </a:schemeClr>
          </a:solidFill>
        </p:spPr>
        <p:txBody>
          <a:bodyPr lIns="216000" tIns="72000" rIns="216000" bIns="72000"/>
          <a:lstStyle>
            <a:lvl1pPr>
              <a:spcBef>
                <a:spcPts val="800"/>
              </a:spcBef>
              <a:defRPr sz="1200"/>
            </a:lvl1pPr>
            <a:lvl2pPr>
              <a:spcBef>
                <a:spcPts val="400"/>
              </a:spcBef>
              <a:defRPr sz="1100"/>
            </a:lvl2pPr>
            <a:lvl3pPr>
              <a:spcBef>
                <a:spcPts val="200"/>
              </a:spcBef>
              <a:defRPr sz="1200"/>
            </a:lvl3pPr>
            <a:lvl4pPr>
              <a:defRPr sz="1100"/>
            </a:lvl4pPr>
            <a:lvl5pPr>
              <a:defRPr sz="1050"/>
            </a:lvl5pPr>
          </a:lstStyle>
          <a:p>
            <a:pPr lvl="0"/>
            <a:r>
              <a:rPr lang="en-CA" noProof="0"/>
              <a:t>Click to add text</a:t>
            </a:r>
          </a:p>
          <a:p>
            <a:pPr lvl="1"/>
            <a:r>
              <a:rPr lang="en-CA" noProof="0"/>
              <a:t>Second level</a:t>
            </a:r>
          </a:p>
        </p:txBody>
      </p:sp>
      <p:sp>
        <p:nvSpPr>
          <p:cNvPr id="9" name="Slide Number Placeholder 8"/>
          <p:cNvSpPr>
            <a:spLocks noGrp="1"/>
          </p:cNvSpPr>
          <p:nvPr>
            <p:ph type="sldNum" sz="quarter" idx="12"/>
          </p:nvPr>
        </p:nvSpPr>
        <p:spPr/>
        <p:txBody>
          <a:bodyPr/>
          <a:lstStyle/>
          <a:p>
            <a:fld id="{3BF894FA-58B3-45E0-8C6C-8D2414F223E4}" type="slidenum">
              <a:rPr lang="en-CA" noProof="0" smtClean="0"/>
              <a:pPr/>
              <a:t>‹#›</a:t>
            </a:fld>
            <a:endParaRPr lang="en-CA" noProof="0"/>
          </a:p>
        </p:txBody>
      </p:sp>
      <p:sp>
        <p:nvSpPr>
          <p:cNvPr id="10" name="Titre 9">
            <a:extLst>
              <a:ext uri="{FF2B5EF4-FFF2-40B4-BE49-F238E27FC236}">
                <a16:creationId xmlns:a16="http://schemas.microsoft.com/office/drawing/2014/main" id="{8A7E8B8D-BC82-4090-9714-A590DF09E9B5}"/>
              </a:ext>
            </a:extLst>
          </p:cNvPr>
          <p:cNvSpPr>
            <a:spLocks noGrp="1"/>
          </p:cNvSpPr>
          <p:nvPr>
            <p:ph type="title" hasCustomPrompt="1"/>
          </p:nvPr>
        </p:nvSpPr>
        <p:spPr/>
        <p:txBody>
          <a:bodyPr/>
          <a:lstStyle>
            <a:lvl1pPr>
              <a:defRPr/>
            </a:lvl1pPr>
          </a:lstStyle>
          <a:p>
            <a:r>
              <a:rPr lang="en-CA" noProof="0"/>
              <a:t>Click to add a headline</a:t>
            </a:r>
          </a:p>
        </p:txBody>
      </p:sp>
      <p:sp>
        <p:nvSpPr>
          <p:cNvPr id="11" name="Content Placeholder 5">
            <a:extLst>
              <a:ext uri="{FF2B5EF4-FFF2-40B4-BE49-F238E27FC236}">
                <a16:creationId xmlns:a16="http://schemas.microsoft.com/office/drawing/2014/main" id="{EB591DFD-85A7-4569-ADA2-2CA118FFA7E6}"/>
              </a:ext>
            </a:extLst>
          </p:cNvPr>
          <p:cNvSpPr>
            <a:spLocks noGrp="1"/>
          </p:cNvSpPr>
          <p:nvPr>
            <p:ph sz="quarter" idx="13" hasCustomPrompt="1"/>
          </p:nvPr>
        </p:nvSpPr>
        <p:spPr>
          <a:xfrm>
            <a:off x="2012400" y="2835688"/>
            <a:ext cx="6792660" cy="756000"/>
          </a:xfrm>
          <a:solidFill>
            <a:schemeClr val="bg1">
              <a:lumMod val="95000"/>
            </a:schemeClr>
          </a:solidFill>
        </p:spPr>
        <p:txBody>
          <a:bodyPr lIns="216000" tIns="72000" rIns="216000" bIns="72000"/>
          <a:lstStyle>
            <a:lvl1pPr>
              <a:spcBef>
                <a:spcPts val="800"/>
              </a:spcBef>
              <a:defRPr sz="1200"/>
            </a:lvl1pPr>
            <a:lvl2pPr>
              <a:spcBef>
                <a:spcPts val="400"/>
              </a:spcBef>
              <a:defRPr sz="1100"/>
            </a:lvl2pPr>
            <a:lvl3pPr>
              <a:spcBef>
                <a:spcPts val="200"/>
              </a:spcBef>
              <a:defRPr sz="1200"/>
            </a:lvl3pPr>
            <a:lvl4pPr>
              <a:defRPr sz="1100"/>
            </a:lvl4pPr>
            <a:lvl5pPr>
              <a:defRPr sz="1050"/>
            </a:lvl5pPr>
          </a:lstStyle>
          <a:p>
            <a:pPr lvl="0"/>
            <a:r>
              <a:rPr lang="en-CA" noProof="0"/>
              <a:t>Click to add text</a:t>
            </a:r>
          </a:p>
          <a:p>
            <a:pPr lvl="1"/>
            <a:r>
              <a:rPr lang="en-CA" noProof="0"/>
              <a:t>Second level</a:t>
            </a:r>
          </a:p>
        </p:txBody>
      </p:sp>
      <p:sp>
        <p:nvSpPr>
          <p:cNvPr id="13" name="Content Placeholder 5">
            <a:extLst>
              <a:ext uri="{FF2B5EF4-FFF2-40B4-BE49-F238E27FC236}">
                <a16:creationId xmlns:a16="http://schemas.microsoft.com/office/drawing/2014/main" id="{4AAB0E07-862F-4472-A801-66782966BD9B}"/>
              </a:ext>
            </a:extLst>
          </p:cNvPr>
          <p:cNvSpPr>
            <a:spLocks noGrp="1"/>
          </p:cNvSpPr>
          <p:nvPr>
            <p:ph sz="quarter" idx="15" hasCustomPrompt="1"/>
          </p:nvPr>
        </p:nvSpPr>
        <p:spPr>
          <a:xfrm>
            <a:off x="2012400" y="3705091"/>
            <a:ext cx="6792660" cy="756000"/>
          </a:xfrm>
          <a:solidFill>
            <a:schemeClr val="bg1">
              <a:lumMod val="95000"/>
            </a:schemeClr>
          </a:solidFill>
        </p:spPr>
        <p:txBody>
          <a:bodyPr lIns="216000" tIns="72000" rIns="216000" bIns="72000"/>
          <a:lstStyle>
            <a:lvl1pPr>
              <a:spcBef>
                <a:spcPts val="800"/>
              </a:spcBef>
              <a:defRPr sz="1200"/>
            </a:lvl1pPr>
            <a:lvl2pPr>
              <a:spcBef>
                <a:spcPts val="400"/>
              </a:spcBef>
              <a:defRPr sz="1100"/>
            </a:lvl2pPr>
            <a:lvl3pPr>
              <a:spcBef>
                <a:spcPts val="200"/>
              </a:spcBef>
              <a:defRPr sz="1200"/>
            </a:lvl3pPr>
            <a:lvl4pPr>
              <a:defRPr sz="1100"/>
            </a:lvl4pPr>
            <a:lvl5pPr>
              <a:defRPr sz="1050"/>
            </a:lvl5pPr>
          </a:lstStyle>
          <a:p>
            <a:pPr lvl="0"/>
            <a:r>
              <a:rPr lang="en-CA" noProof="0"/>
              <a:t>Click to add text</a:t>
            </a:r>
          </a:p>
          <a:p>
            <a:pPr lvl="1"/>
            <a:r>
              <a:rPr lang="en-CA" noProof="0"/>
              <a:t>Second level</a:t>
            </a:r>
          </a:p>
        </p:txBody>
      </p:sp>
      <p:sp>
        <p:nvSpPr>
          <p:cNvPr id="3" name="Text Placeholder 2"/>
          <p:cNvSpPr>
            <a:spLocks noGrp="1"/>
          </p:cNvSpPr>
          <p:nvPr>
            <p:ph type="body" idx="1" hasCustomPrompt="1"/>
          </p:nvPr>
        </p:nvSpPr>
        <p:spPr>
          <a:xfrm>
            <a:off x="338400" y="1096884"/>
            <a:ext cx="1674543" cy="756000"/>
          </a:xfrm>
          <a:solidFill>
            <a:schemeClr val="accent3"/>
          </a:solidFill>
        </p:spPr>
        <p:txBody>
          <a:bodyPr lIns="108000" tIns="72000" rIns="108000" bIns="72000" anchor="t" anchorCtr="0"/>
          <a:lstStyle>
            <a:lvl1pPr marL="0" indent="0">
              <a:buNone/>
              <a:defRPr sz="12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CA" noProof="0"/>
              <a:t>Click to add a title</a:t>
            </a:r>
          </a:p>
        </p:txBody>
      </p:sp>
      <p:sp>
        <p:nvSpPr>
          <p:cNvPr id="5" name="Text Placeholder 4"/>
          <p:cNvSpPr>
            <a:spLocks noGrp="1"/>
          </p:cNvSpPr>
          <p:nvPr>
            <p:ph type="body" sz="quarter" idx="3" hasCustomPrompt="1"/>
          </p:nvPr>
        </p:nvSpPr>
        <p:spPr>
          <a:xfrm>
            <a:off x="338400" y="1966286"/>
            <a:ext cx="1674543" cy="756000"/>
          </a:xfrm>
          <a:solidFill>
            <a:schemeClr val="accent3"/>
          </a:solidFill>
        </p:spPr>
        <p:txBody>
          <a:bodyPr lIns="108000" tIns="72000" rIns="108000" bIns="72000" anchor="t" anchorCtr="0"/>
          <a:lstStyle>
            <a:lvl1pPr marL="0" indent="0">
              <a:buNone/>
              <a:defRPr sz="12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CA" noProof="0"/>
              <a:t>Click to add a title</a:t>
            </a:r>
          </a:p>
        </p:txBody>
      </p:sp>
      <p:sp>
        <p:nvSpPr>
          <p:cNvPr id="12" name="Text Placeholder 4">
            <a:extLst>
              <a:ext uri="{FF2B5EF4-FFF2-40B4-BE49-F238E27FC236}">
                <a16:creationId xmlns:a16="http://schemas.microsoft.com/office/drawing/2014/main" id="{95413715-9ADD-42DD-AC80-E73809DE1144}"/>
              </a:ext>
            </a:extLst>
          </p:cNvPr>
          <p:cNvSpPr>
            <a:spLocks noGrp="1"/>
          </p:cNvSpPr>
          <p:nvPr>
            <p:ph type="body" sz="quarter" idx="14" hasCustomPrompt="1"/>
          </p:nvPr>
        </p:nvSpPr>
        <p:spPr>
          <a:xfrm>
            <a:off x="338400" y="2835688"/>
            <a:ext cx="1674543" cy="756000"/>
          </a:xfrm>
          <a:solidFill>
            <a:schemeClr val="accent3"/>
          </a:solidFill>
        </p:spPr>
        <p:txBody>
          <a:bodyPr lIns="108000" tIns="72000" rIns="108000" bIns="72000" anchor="t" anchorCtr="0"/>
          <a:lstStyle>
            <a:lvl1pPr marL="0" indent="0">
              <a:buNone/>
              <a:defRPr sz="12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CA" noProof="0"/>
              <a:t>Click to add a title</a:t>
            </a:r>
          </a:p>
        </p:txBody>
      </p:sp>
      <p:sp>
        <p:nvSpPr>
          <p:cNvPr id="14" name="Text Placeholder 4">
            <a:extLst>
              <a:ext uri="{FF2B5EF4-FFF2-40B4-BE49-F238E27FC236}">
                <a16:creationId xmlns:a16="http://schemas.microsoft.com/office/drawing/2014/main" id="{9110FCC4-A335-444A-9026-0EE319D2974D}"/>
              </a:ext>
            </a:extLst>
          </p:cNvPr>
          <p:cNvSpPr>
            <a:spLocks noGrp="1"/>
          </p:cNvSpPr>
          <p:nvPr>
            <p:ph type="body" sz="quarter" idx="16" hasCustomPrompt="1"/>
          </p:nvPr>
        </p:nvSpPr>
        <p:spPr>
          <a:xfrm>
            <a:off x="338400" y="3705091"/>
            <a:ext cx="1674543" cy="756000"/>
          </a:xfrm>
          <a:solidFill>
            <a:schemeClr val="accent3"/>
          </a:solidFill>
        </p:spPr>
        <p:txBody>
          <a:bodyPr lIns="108000" tIns="72000" rIns="108000" bIns="72000" anchor="t" anchorCtr="0"/>
          <a:lstStyle>
            <a:lvl1pPr marL="0" indent="0">
              <a:buNone/>
              <a:defRPr sz="12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CA" noProof="0"/>
              <a:t>Click to add a title</a:t>
            </a:r>
          </a:p>
        </p:txBody>
      </p:sp>
      <p:sp>
        <p:nvSpPr>
          <p:cNvPr id="2" name="Espace réservé du pied de page 1">
            <a:extLst>
              <a:ext uri="{FF2B5EF4-FFF2-40B4-BE49-F238E27FC236}">
                <a16:creationId xmlns:a16="http://schemas.microsoft.com/office/drawing/2014/main" id="{622999F0-C22C-4761-AD01-71670DD42A81}"/>
              </a:ext>
            </a:extLst>
          </p:cNvPr>
          <p:cNvSpPr>
            <a:spLocks noGrp="1"/>
          </p:cNvSpPr>
          <p:nvPr>
            <p:ph type="ftr" sz="quarter" idx="17"/>
          </p:nvPr>
        </p:nvSpPr>
        <p:spPr/>
        <p:txBody>
          <a:bodyPr/>
          <a:lstStyle/>
          <a:p>
            <a:r>
              <a:rPr lang="en-US"/>
              <a:t>© Copyright 2025 Maya Heat Transfer Technologies Ltd. All rights reserved.</a:t>
            </a:r>
            <a:endParaRPr lang="en-CA" noProof="0"/>
          </a:p>
        </p:txBody>
      </p:sp>
    </p:spTree>
    <p:extLst>
      <p:ext uri="{BB962C8B-B14F-4D97-AF65-F5344CB8AC3E}">
        <p14:creationId xmlns:p14="http://schemas.microsoft.com/office/powerpoint/2010/main" val="12680187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horizontal blocks with title + mb">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2012400" y="1096884"/>
            <a:ext cx="6792660" cy="648000"/>
          </a:xfrm>
          <a:solidFill>
            <a:schemeClr val="bg1">
              <a:lumMod val="95000"/>
            </a:schemeClr>
          </a:solidFill>
        </p:spPr>
        <p:txBody>
          <a:bodyPr lIns="216000" tIns="72000" rIns="216000" bIns="72000"/>
          <a:lstStyle>
            <a:lvl1pPr>
              <a:spcBef>
                <a:spcPts val="800"/>
              </a:spcBef>
              <a:defRPr sz="1200"/>
            </a:lvl1pPr>
            <a:lvl2pPr>
              <a:spcBef>
                <a:spcPts val="400"/>
              </a:spcBef>
              <a:defRPr sz="1100"/>
            </a:lvl2pPr>
            <a:lvl3pPr>
              <a:spcBef>
                <a:spcPts val="200"/>
              </a:spcBef>
              <a:defRPr sz="1200"/>
            </a:lvl3pPr>
            <a:lvl4pPr>
              <a:defRPr sz="1100"/>
            </a:lvl4pPr>
            <a:lvl5pPr>
              <a:defRPr sz="1050"/>
            </a:lvl5pPr>
          </a:lstStyle>
          <a:p>
            <a:pPr lvl="0"/>
            <a:r>
              <a:rPr lang="en-CA" noProof="0"/>
              <a:t>Click to add text</a:t>
            </a:r>
          </a:p>
          <a:p>
            <a:pPr lvl="1"/>
            <a:r>
              <a:rPr lang="en-CA" noProof="0"/>
              <a:t>Second level</a:t>
            </a:r>
          </a:p>
        </p:txBody>
      </p:sp>
      <p:sp>
        <p:nvSpPr>
          <p:cNvPr id="6" name="Content Placeholder 5"/>
          <p:cNvSpPr>
            <a:spLocks noGrp="1"/>
          </p:cNvSpPr>
          <p:nvPr>
            <p:ph sz="quarter" idx="4" hasCustomPrompt="1"/>
          </p:nvPr>
        </p:nvSpPr>
        <p:spPr>
          <a:xfrm>
            <a:off x="2012400" y="1822431"/>
            <a:ext cx="6792660" cy="648000"/>
          </a:xfrm>
          <a:solidFill>
            <a:schemeClr val="bg1">
              <a:lumMod val="95000"/>
            </a:schemeClr>
          </a:solidFill>
        </p:spPr>
        <p:txBody>
          <a:bodyPr lIns="216000" tIns="72000" rIns="216000" bIns="72000"/>
          <a:lstStyle>
            <a:lvl1pPr>
              <a:spcBef>
                <a:spcPts val="800"/>
              </a:spcBef>
              <a:defRPr sz="1200"/>
            </a:lvl1pPr>
            <a:lvl2pPr>
              <a:spcBef>
                <a:spcPts val="400"/>
              </a:spcBef>
              <a:defRPr sz="1100"/>
            </a:lvl2pPr>
            <a:lvl3pPr>
              <a:spcBef>
                <a:spcPts val="200"/>
              </a:spcBef>
              <a:defRPr sz="1200"/>
            </a:lvl3pPr>
            <a:lvl4pPr>
              <a:defRPr sz="1100"/>
            </a:lvl4pPr>
            <a:lvl5pPr>
              <a:defRPr sz="1050"/>
            </a:lvl5pPr>
          </a:lstStyle>
          <a:p>
            <a:pPr lvl="0"/>
            <a:r>
              <a:rPr lang="en-CA" noProof="0"/>
              <a:t>Click to add text</a:t>
            </a:r>
          </a:p>
          <a:p>
            <a:pPr lvl="1"/>
            <a:r>
              <a:rPr lang="en-CA" noProof="0"/>
              <a:t>Second level</a:t>
            </a:r>
          </a:p>
        </p:txBody>
      </p:sp>
      <p:sp>
        <p:nvSpPr>
          <p:cNvPr id="9" name="Slide Number Placeholder 8"/>
          <p:cNvSpPr>
            <a:spLocks noGrp="1"/>
          </p:cNvSpPr>
          <p:nvPr>
            <p:ph type="sldNum" sz="quarter" idx="12"/>
          </p:nvPr>
        </p:nvSpPr>
        <p:spPr/>
        <p:txBody>
          <a:bodyPr/>
          <a:lstStyle/>
          <a:p>
            <a:fld id="{3BF894FA-58B3-45E0-8C6C-8D2414F223E4}" type="slidenum">
              <a:rPr lang="en-CA" noProof="0" smtClean="0"/>
              <a:pPr/>
              <a:t>‹#›</a:t>
            </a:fld>
            <a:endParaRPr lang="en-CA" noProof="0"/>
          </a:p>
        </p:txBody>
      </p:sp>
      <p:sp>
        <p:nvSpPr>
          <p:cNvPr id="10" name="Titre 9">
            <a:extLst>
              <a:ext uri="{FF2B5EF4-FFF2-40B4-BE49-F238E27FC236}">
                <a16:creationId xmlns:a16="http://schemas.microsoft.com/office/drawing/2014/main" id="{8A7E8B8D-BC82-4090-9714-A590DF09E9B5}"/>
              </a:ext>
            </a:extLst>
          </p:cNvPr>
          <p:cNvSpPr>
            <a:spLocks noGrp="1"/>
          </p:cNvSpPr>
          <p:nvPr>
            <p:ph type="title" hasCustomPrompt="1"/>
          </p:nvPr>
        </p:nvSpPr>
        <p:spPr/>
        <p:txBody>
          <a:bodyPr/>
          <a:lstStyle>
            <a:lvl1pPr>
              <a:defRPr/>
            </a:lvl1pPr>
          </a:lstStyle>
          <a:p>
            <a:r>
              <a:rPr lang="en-CA" noProof="0"/>
              <a:t>Click to add a headline</a:t>
            </a:r>
          </a:p>
        </p:txBody>
      </p:sp>
      <p:sp>
        <p:nvSpPr>
          <p:cNvPr id="11" name="Content Placeholder 5">
            <a:extLst>
              <a:ext uri="{FF2B5EF4-FFF2-40B4-BE49-F238E27FC236}">
                <a16:creationId xmlns:a16="http://schemas.microsoft.com/office/drawing/2014/main" id="{EB591DFD-85A7-4569-ADA2-2CA118FFA7E6}"/>
              </a:ext>
            </a:extLst>
          </p:cNvPr>
          <p:cNvSpPr>
            <a:spLocks noGrp="1"/>
          </p:cNvSpPr>
          <p:nvPr>
            <p:ph sz="quarter" idx="13" hasCustomPrompt="1"/>
          </p:nvPr>
        </p:nvSpPr>
        <p:spPr>
          <a:xfrm>
            <a:off x="2012400" y="2547978"/>
            <a:ext cx="6792660" cy="648000"/>
          </a:xfrm>
          <a:solidFill>
            <a:schemeClr val="bg1">
              <a:lumMod val="95000"/>
            </a:schemeClr>
          </a:solidFill>
        </p:spPr>
        <p:txBody>
          <a:bodyPr lIns="216000" tIns="72000" rIns="216000" bIns="72000"/>
          <a:lstStyle>
            <a:lvl1pPr>
              <a:spcBef>
                <a:spcPts val="800"/>
              </a:spcBef>
              <a:defRPr sz="1200"/>
            </a:lvl1pPr>
            <a:lvl2pPr>
              <a:spcBef>
                <a:spcPts val="400"/>
              </a:spcBef>
              <a:defRPr sz="1100"/>
            </a:lvl2pPr>
            <a:lvl3pPr>
              <a:spcBef>
                <a:spcPts val="200"/>
              </a:spcBef>
              <a:defRPr sz="1200"/>
            </a:lvl3pPr>
            <a:lvl4pPr>
              <a:defRPr sz="1100"/>
            </a:lvl4pPr>
            <a:lvl5pPr>
              <a:defRPr sz="1050"/>
            </a:lvl5pPr>
          </a:lstStyle>
          <a:p>
            <a:pPr lvl="0"/>
            <a:r>
              <a:rPr lang="en-CA" noProof="0"/>
              <a:t>Click to add text</a:t>
            </a:r>
          </a:p>
          <a:p>
            <a:pPr lvl="1"/>
            <a:r>
              <a:rPr lang="en-CA" noProof="0"/>
              <a:t>Second level</a:t>
            </a:r>
          </a:p>
        </p:txBody>
      </p:sp>
      <p:sp>
        <p:nvSpPr>
          <p:cNvPr id="3" name="Text Placeholder 2"/>
          <p:cNvSpPr>
            <a:spLocks noGrp="1"/>
          </p:cNvSpPr>
          <p:nvPr>
            <p:ph type="body" idx="1" hasCustomPrompt="1"/>
          </p:nvPr>
        </p:nvSpPr>
        <p:spPr>
          <a:xfrm>
            <a:off x="338400" y="1096884"/>
            <a:ext cx="1674543" cy="648000"/>
          </a:xfrm>
          <a:solidFill>
            <a:schemeClr val="accent3"/>
          </a:solidFill>
        </p:spPr>
        <p:txBody>
          <a:bodyPr lIns="108000" tIns="72000" rIns="108000" bIns="72000" anchor="t" anchorCtr="0"/>
          <a:lstStyle>
            <a:lvl1pPr marL="0" indent="0">
              <a:buNone/>
              <a:defRPr sz="12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CA" noProof="0"/>
              <a:t>Click to add a title</a:t>
            </a:r>
          </a:p>
        </p:txBody>
      </p:sp>
      <p:sp>
        <p:nvSpPr>
          <p:cNvPr id="5" name="Text Placeholder 4"/>
          <p:cNvSpPr>
            <a:spLocks noGrp="1"/>
          </p:cNvSpPr>
          <p:nvPr>
            <p:ph type="body" sz="quarter" idx="3" hasCustomPrompt="1"/>
          </p:nvPr>
        </p:nvSpPr>
        <p:spPr>
          <a:xfrm>
            <a:off x="338400" y="1822431"/>
            <a:ext cx="1674543" cy="648000"/>
          </a:xfrm>
          <a:solidFill>
            <a:schemeClr val="accent3"/>
          </a:solidFill>
        </p:spPr>
        <p:txBody>
          <a:bodyPr lIns="108000" tIns="72000" rIns="108000" bIns="72000" anchor="t" anchorCtr="0"/>
          <a:lstStyle>
            <a:lvl1pPr marL="0" indent="0">
              <a:buNone/>
              <a:defRPr sz="12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CA" noProof="0"/>
              <a:t>Click to add a title</a:t>
            </a:r>
          </a:p>
        </p:txBody>
      </p:sp>
      <p:sp>
        <p:nvSpPr>
          <p:cNvPr id="12" name="Text Placeholder 4">
            <a:extLst>
              <a:ext uri="{FF2B5EF4-FFF2-40B4-BE49-F238E27FC236}">
                <a16:creationId xmlns:a16="http://schemas.microsoft.com/office/drawing/2014/main" id="{95413715-9ADD-42DD-AC80-E73809DE1144}"/>
              </a:ext>
            </a:extLst>
          </p:cNvPr>
          <p:cNvSpPr>
            <a:spLocks noGrp="1"/>
          </p:cNvSpPr>
          <p:nvPr>
            <p:ph type="body" sz="quarter" idx="14" hasCustomPrompt="1"/>
          </p:nvPr>
        </p:nvSpPr>
        <p:spPr>
          <a:xfrm>
            <a:off x="338400" y="2547978"/>
            <a:ext cx="1674543" cy="648000"/>
          </a:xfrm>
          <a:solidFill>
            <a:schemeClr val="accent3"/>
          </a:solidFill>
        </p:spPr>
        <p:txBody>
          <a:bodyPr lIns="108000" tIns="72000" rIns="108000" bIns="72000" anchor="t" anchorCtr="0"/>
          <a:lstStyle>
            <a:lvl1pPr marL="0" indent="0">
              <a:buNone/>
              <a:defRPr sz="12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CA" noProof="0"/>
              <a:t>Click to add a title</a:t>
            </a:r>
          </a:p>
        </p:txBody>
      </p:sp>
      <p:sp>
        <p:nvSpPr>
          <p:cNvPr id="13" name="Espace réservé du texte 6">
            <a:extLst>
              <a:ext uri="{FF2B5EF4-FFF2-40B4-BE49-F238E27FC236}">
                <a16:creationId xmlns:a16="http://schemas.microsoft.com/office/drawing/2014/main" id="{DCF3845D-36F7-4FD4-B152-560E897C6D35}"/>
              </a:ext>
            </a:extLst>
          </p:cNvPr>
          <p:cNvSpPr>
            <a:spLocks noGrp="1"/>
          </p:cNvSpPr>
          <p:nvPr>
            <p:ph type="body" sz="quarter" idx="15" hasCustomPrompt="1"/>
          </p:nvPr>
        </p:nvSpPr>
        <p:spPr>
          <a:xfrm>
            <a:off x="338400" y="4176585"/>
            <a:ext cx="8467200" cy="504000"/>
          </a:xfrm>
          <a:solidFill>
            <a:schemeClr val="accent1"/>
          </a:solidFill>
        </p:spPr>
        <p:txBody>
          <a:bodyPr lIns="270000" rIns="270000" anchor="ctr"/>
          <a:lstStyle>
            <a:lvl1pPr marL="0" indent="0">
              <a:spcBef>
                <a:spcPts val="0"/>
              </a:spcBef>
              <a:buNone/>
              <a:defRPr sz="1600" b="1">
                <a:solidFill>
                  <a:schemeClr val="bg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Message box</a:t>
            </a:r>
          </a:p>
        </p:txBody>
      </p:sp>
      <p:sp>
        <p:nvSpPr>
          <p:cNvPr id="15" name="Content Placeholder 5">
            <a:extLst>
              <a:ext uri="{FF2B5EF4-FFF2-40B4-BE49-F238E27FC236}">
                <a16:creationId xmlns:a16="http://schemas.microsoft.com/office/drawing/2014/main" id="{F7D9F3C3-18EF-4175-8174-9C03AFFC9D0A}"/>
              </a:ext>
            </a:extLst>
          </p:cNvPr>
          <p:cNvSpPr>
            <a:spLocks noGrp="1"/>
          </p:cNvSpPr>
          <p:nvPr>
            <p:ph sz="quarter" idx="17" hasCustomPrompt="1"/>
          </p:nvPr>
        </p:nvSpPr>
        <p:spPr>
          <a:xfrm>
            <a:off x="2012400" y="3273525"/>
            <a:ext cx="6792660" cy="648000"/>
          </a:xfrm>
          <a:solidFill>
            <a:schemeClr val="bg1">
              <a:lumMod val="95000"/>
            </a:schemeClr>
          </a:solidFill>
        </p:spPr>
        <p:txBody>
          <a:bodyPr lIns="216000" tIns="72000" rIns="216000" bIns="72000"/>
          <a:lstStyle>
            <a:lvl1pPr>
              <a:spcBef>
                <a:spcPts val="800"/>
              </a:spcBef>
              <a:defRPr sz="1200"/>
            </a:lvl1pPr>
            <a:lvl2pPr>
              <a:spcBef>
                <a:spcPts val="400"/>
              </a:spcBef>
              <a:defRPr sz="1100"/>
            </a:lvl2pPr>
            <a:lvl3pPr>
              <a:spcBef>
                <a:spcPts val="200"/>
              </a:spcBef>
              <a:defRPr sz="1200"/>
            </a:lvl3pPr>
            <a:lvl4pPr>
              <a:defRPr sz="1100"/>
            </a:lvl4pPr>
            <a:lvl5pPr>
              <a:defRPr sz="1050"/>
            </a:lvl5pPr>
          </a:lstStyle>
          <a:p>
            <a:pPr lvl="0"/>
            <a:r>
              <a:rPr lang="en-CA" noProof="0"/>
              <a:t>Click to add text</a:t>
            </a:r>
          </a:p>
          <a:p>
            <a:pPr lvl="1"/>
            <a:r>
              <a:rPr lang="en-CA" noProof="0"/>
              <a:t>Second level</a:t>
            </a:r>
          </a:p>
        </p:txBody>
      </p:sp>
      <p:sp>
        <p:nvSpPr>
          <p:cNvPr id="16" name="Text Placeholder 4">
            <a:extLst>
              <a:ext uri="{FF2B5EF4-FFF2-40B4-BE49-F238E27FC236}">
                <a16:creationId xmlns:a16="http://schemas.microsoft.com/office/drawing/2014/main" id="{EF945D81-FDAD-400B-9A2E-798DFE0D8325}"/>
              </a:ext>
            </a:extLst>
          </p:cNvPr>
          <p:cNvSpPr>
            <a:spLocks noGrp="1"/>
          </p:cNvSpPr>
          <p:nvPr>
            <p:ph type="body" sz="quarter" idx="18" hasCustomPrompt="1"/>
          </p:nvPr>
        </p:nvSpPr>
        <p:spPr>
          <a:xfrm>
            <a:off x="338400" y="3273525"/>
            <a:ext cx="1674543" cy="648000"/>
          </a:xfrm>
          <a:solidFill>
            <a:schemeClr val="accent3"/>
          </a:solidFill>
        </p:spPr>
        <p:txBody>
          <a:bodyPr lIns="108000" tIns="72000" rIns="108000" bIns="72000" anchor="t" anchorCtr="0"/>
          <a:lstStyle>
            <a:lvl1pPr marL="0" indent="0">
              <a:buNone/>
              <a:defRPr sz="12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CA" noProof="0"/>
              <a:t>Click to add a title</a:t>
            </a:r>
          </a:p>
        </p:txBody>
      </p:sp>
      <p:sp>
        <p:nvSpPr>
          <p:cNvPr id="2" name="Espace réservé du pied de page 1">
            <a:extLst>
              <a:ext uri="{FF2B5EF4-FFF2-40B4-BE49-F238E27FC236}">
                <a16:creationId xmlns:a16="http://schemas.microsoft.com/office/drawing/2014/main" id="{B5942665-A75D-48C0-9A4E-7854939274C1}"/>
              </a:ext>
            </a:extLst>
          </p:cNvPr>
          <p:cNvSpPr>
            <a:spLocks noGrp="1"/>
          </p:cNvSpPr>
          <p:nvPr>
            <p:ph type="ftr" sz="quarter" idx="19"/>
          </p:nvPr>
        </p:nvSpPr>
        <p:spPr/>
        <p:txBody>
          <a:bodyPr/>
          <a:lstStyle/>
          <a:p>
            <a:r>
              <a:rPr lang="en-US"/>
              <a:t>© Copyright 2025 Maya Heat Transfer Technologies Ltd. All rights reserved.</a:t>
            </a:r>
            <a:endParaRPr lang="en-CA" noProof="0"/>
          </a:p>
        </p:txBody>
      </p:sp>
    </p:spTree>
    <p:extLst>
      <p:ext uri="{BB962C8B-B14F-4D97-AF65-F5344CB8AC3E}">
        <p14:creationId xmlns:p14="http://schemas.microsoft.com/office/powerpoint/2010/main" val="41196196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ase study layouts">
    <p:bg>
      <p:bgPr>
        <a:solidFill>
          <a:schemeClr val="tx1"/>
        </a:solid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694B72F4-A04A-48BE-AE2F-96616B209397}"/>
              </a:ext>
            </a:extLst>
          </p:cNvPr>
          <p:cNvSpPr txBox="1"/>
          <p:nvPr userDrawn="1"/>
        </p:nvSpPr>
        <p:spPr>
          <a:xfrm>
            <a:off x="0" y="1254815"/>
            <a:ext cx="9144000" cy="2633870"/>
          </a:xfrm>
          <a:prstGeom prst="rect">
            <a:avLst/>
          </a:prstGeom>
          <a:noFill/>
        </p:spPr>
        <p:txBody>
          <a:bodyPr wrap="square" lIns="0" rIns="0" rtlCol="0" anchor="ctr" anchorCtr="0">
            <a:noAutofit/>
          </a:bodyPr>
          <a:lstStyle/>
          <a:p>
            <a:pPr algn="ctr">
              <a:spcBef>
                <a:spcPts val="0"/>
              </a:spcBef>
            </a:pPr>
            <a:r>
              <a:rPr lang="en-CA" sz="7200" b="1" noProof="0">
                <a:solidFill>
                  <a:schemeClr val="bg1"/>
                </a:solidFill>
              </a:rPr>
              <a:t>Case study</a:t>
            </a:r>
            <a:br>
              <a:rPr lang="en-CA" sz="7200" b="1" noProof="0">
                <a:solidFill>
                  <a:schemeClr val="bg1"/>
                </a:solidFill>
              </a:rPr>
            </a:br>
            <a:r>
              <a:rPr lang="en-CA" sz="7200" b="1" noProof="0">
                <a:solidFill>
                  <a:schemeClr val="bg1"/>
                </a:solidFill>
              </a:rPr>
              <a:t>layouts</a:t>
            </a:r>
          </a:p>
        </p:txBody>
      </p:sp>
    </p:spTree>
    <p:extLst>
      <p:ext uri="{BB962C8B-B14F-4D97-AF65-F5344CB8AC3E}">
        <p14:creationId xmlns:p14="http://schemas.microsoft.com/office/powerpoint/2010/main" val="5528885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imple case study">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3BF894FA-58B3-45E0-8C6C-8D2414F223E4}" type="slidenum">
              <a:rPr lang="en-CA" noProof="0" smtClean="0"/>
              <a:pPr/>
              <a:t>‹#›</a:t>
            </a:fld>
            <a:endParaRPr lang="en-CA" noProof="0"/>
          </a:p>
        </p:txBody>
      </p:sp>
      <p:sp>
        <p:nvSpPr>
          <p:cNvPr id="12" name="Espace réservé pour une image  10">
            <a:extLst>
              <a:ext uri="{FF2B5EF4-FFF2-40B4-BE49-F238E27FC236}">
                <a16:creationId xmlns:a16="http://schemas.microsoft.com/office/drawing/2014/main" id="{C4D847A6-770E-4F93-A9D6-17C6FDC4045E}"/>
              </a:ext>
            </a:extLst>
          </p:cNvPr>
          <p:cNvSpPr>
            <a:spLocks noGrp="1"/>
          </p:cNvSpPr>
          <p:nvPr>
            <p:ph type="pic" sz="quarter" idx="10" hasCustomPrompt="1"/>
          </p:nvPr>
        </p:nvSpPr>
        <p:spPr>
          <a:xfrm>
            <a:off x="3113741" y="1131888"/>
            <a:ext cx="5691859" cy="3321313"/>
          </a:xfrm>
        </p:spPr>
        <p:txBody>
          <a:bodyPr lIns="540000" tIns="396000" rIns="540000" bIns="144000"/>
          <a:lstStyle>
            <a:lvl1pPr marL="0" indent="0" algn="ctr">
              <a:buNone/>
              <a:defRPr/>
            </a:lvl1pPr>
          </a:lstStyle>
          <a:p>
            <a:r>
              <a:rPr lang="en-CA" noProof="0"/>
              <a:t>Click on the icon to add an image</a:t>
            </a:r>
          </a:p>
        </p:txBody>
      </p:sp>
      <p:sp>
        <p:nvSpPr>
          <p:cNvPr id="3" name="Espace réservé du pied de page 2">
            <a:extLst>
              <a:ext uri="{FF2B5EF4-FFF2-40B4-BE49-F238E27FC236}">
                <a16:creationId xmlns:a16="http://schemas.microsoft.com/office/drawing/2014/main" id="{ECAEA6B2-42D0-4275-A649-D2CBFEC9B4B2}"/>
              </a:ext>
            </a:extLst>
          </p:cNvPr>
          <p:cNvSpPr>
            <a:spLocks noGrp="1"/>
          </p:cNvSpPr>
          <p:nvPr>
            <p:ph type="ftr" sz="quarter" idx="14"/>
          </p:nvPr>
        </p:nvSpPr>
        <p:spPr/>
        <p:txBody>
          <a:bodyPr/>
          <a:lstStyle/>
          <a:p>
            <a:r>
              <a:rPr lang="en-US" noProof="0"/>
              <a:t>© Copyright 2025 Maya Heat Transfer Technologies Ltd. All rights reserved.</a:t>
            </a:r>
            <a:endParaRPr lang="en-CA" noProof="0"/>
          </a:p>
        </p:txBody>
      </p:sp>
      <p:sp>
        <p:nvSpPr>
          <p:cNvPr id="7" name="Text Placeholder 6">
            <a:extLst>
              <a:ext uri="{FF2B5EF4-FFF2-40B4-BE49-F238E27FC236}">
                <a16:creationId xmlns:a16="http://schemas.microsoft.com/office/drawing/2014/main" id="{633527F9-5D8A-45D4-8453-419D5B8E99EF}"/>
              </a:ext>
            </a:extLst>
          </p:cNvPr>
          <p:cNvSpPr>
            <a:spLocks noGrp="1"/>
          </p:cNvSpPr>
          <p:nvPr>
            <p:ph type="body" sz="quarter" idx="15" hasCustomPrompt="1"/>
          </p:nvPr>
        </p:nvSpPr>
        <p:spPr>
          <a:xfrm>
            <a:off x="322451" y="1131888"/>
            <a:ext cx="1219478" cy="3321050"/>
          </a:xfrm>
          <a:solidFill>
            <a:schemeClr val="accent1"/>
          </a:solidFill>
        </p:spPr>
        <p:txBody>
          <a:bodyPr tIns="216000" rIns="144000"/>
          <a:lstStyle>
            <a:lvl1pPr marL="0" indent="0" algn="r">
              <a:lnSpc>
                <a:spcPct val="90000"/>
              </a:lnSpc>
              <a:buFontTx/>
              <a:buNone/>
              <a:defRPr sz="2400" b="1">
                <a:solidFill>
                  <a:schemeClr val="bg1"/>
                </a:solidFill>
              </a:defRPr>
            </a:lvl1pPr>
            <a:lvl2pPr marL="280800" indent="0" algn="r">
              <a:buFontTx/>
              <a:buNone/>
              <a:defRPr/>
            </a:lvl2pPr>
            <a:lvl3pPr marL="525600" indent="0" algn="r">
              <a:buFontTx/>
              <a:buNone/>
              <a:defRPr/>
            </a:lvl3pPr>
            <a:lvl4pPr marL="712800" indent="0" algn="r">
              <a:buFontTx/>
              <a:buNone/>
              <a:defRPr/>
            </a:lvl4pPr>
            <a:lvl5pPr marL="864000" indent="0" algn="r">
              <a:buFontTx/>
              <a:buNone/>
              <a:defRPr/>
            </a:lvl5pPr>
          </a:lstStyle>
          <a:p>
            <a:pPr lvl="0"/>
            <a:r>
              <a:rPr lang="en-CA" noProof="0"/>
              <a:t>Click to edit Master text styles</a:t>
            </a:r>
          </a:p>
        </p:txBody>
      </p:sp>
      <p:sp>
        <p:nvSpPr>
          <p:cNvPr id="20" name="Text Placeholder 6">
            <a:extLst>
              <a:ext uri="{FF2B5EF4-FFF2-40B4-BE49-F238E27FC236}">
                <a16:creationId xmlns:a16="http://schemas.microsoft.com/office/drawing/2014/main" id="{98FF6AEC-006A-48E7-803A-808BE287CDDB}"/>
              </a:ext>
            </a:extLst>
          </p:cNvPr>
          <p:cNvSpPr>
            <a:spLocks noGrp="1"/>
          </p:cNvSpPr>
          <p:nvPr>
            <p:ph type="body" sz="quarter" idx="16" hasCustomPrompt="1"/>
          </p:nvPr>
        </p:nvSpPr>
        <p:spPr>
          <a:xfrm>
            <a:off x="1500094" y="1131888"/>
            <a:ext cx="1458000" cy="3321050"/>
          </a:xfrm>
          <a:solidFill>
            <a:schemeClr val="accent3"/>
          </a:solidFill>
        </p:spPr>
        <p:txBody>
          <a:bodyPr lIns="108000" tIns="216000" rIns="72000"/>
          <a:lstStyle>
            <a:lvl1pPr marL="0" indent="0" algn="l">
              <a:lnSpc>
                <a:spcPct val="90000"/>
              </a:lnSpc>
              <a:buFontTx/>
              <a:buNone/>
              <a:defRPr sz="1600">
                <a:solidFill>
                  <a:schemeClr val="bg1"/>
                </a:solidFill>
              </a:defRPr>
            </a:lvl1pPr>
            <a:lvl2pPr marL="280800" indent="0" algn="r">
              <a:buFontTx/>
              <a:buNone/>
              <a:defRPr/>
            </a:lvl2pPr>
            <a:lvl3pPr marL="525600" indent="0" algn="r">
              <a:buFontTx/>
              <a:buNone/>
              <a:defRPr/>
            </a:lvl3pPr>
            <a:lvl4pPr marL="712800" indent="0" algn="r">
              <a:buFontTx/>
              <a:buNone/>
              <a:defRPr/>
            </a:lvl4pPr>
            <a:lvl5pPr marL="864000" indent="0" algn="r">
              <a:buFontTx/>
              <a:buNone/>
              <a:defRPr/>
            </a:lvl5pPr>
          </a:lstStyle>
          <a:p>
            <a:pPr lvl="0"/>
            <a:r>
              <a:rPr lang="en-CA" noProof="0"/>
              <a:t>Click to edit Master text styles</a:t>
            </a:r>
          </a:p>
        </p:txBody>
      </p:sp>
      <p:sp>
        <p:nvSpPr>
          <p:cNvPr id="2" name="Titre 1">
            <a:extLst>
              <a:ext uri="{FF2B5EF4-FFF2-40B4-BE49-F238E27FC236}">
                <a16:creationId xmlns:a16="http://schemas.microsoft.com/office/drawing/2014/main" id="{6B1D29F3-5F49-46E3-BEE6-E39EC8382CEB}"/>
              </a:ext>
            </a:extLst>
          </p:cNvPr>
          <p:cNvSpPr>
            <a:spLocks noGrp="1"/>
          </p:cNvSpPr>
          <p:nvPr>
            <p:ph type="title" hasCustomPrompt="1"/>
          </p:nvPr>
        </p:nvSpPr>
        <p:spPr/>
        <p:txBody>
          <a:bodyPr/>
          <a:lstStyle>
            <a:lvl1pPr>
              <a:defRPr/>
            </a:lvl1pPr>
          </a:lstStyle>
          <a:p>
            <a:r>
              <a:rPr lang="en-CA" noProof="0"/>
              <a:t>Click to add a headline</a:t>
            </a:r>
          </a:p>
        </p:txBody>
      </p:sp>
    </p:spTree>
    <p:extLst>
      <p:ext uri="{BB962C8B-B14F-4D97-AF65-F5344CB8AC3E}">
        <p14:creationId xmlns:p14="http://schemas.microsoft.com/office/powerpoint/2010/main" val="1152300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etailled case study 1">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3BF894FA-58B3-45E0-8C6C-8D2414F223E4}" type="slidenum">
              <a:rPr lang="en-CA" noProof="0" smtClean="0"/>
              <a:pPr/>
              <a:t>‹#›</a:t>
            </a:fld>
            <a:endParaRPr lang="en-CA" noProof="0"/>
          </a:p>
        </p:txBody>
      </p:sp>
      <p:sp>
        <p:nvSpPr>
          <p:cNvPr id="10" name="Titre 9">
            <a:extLst>
              <a:ext uri="{FF2B5EF4-FFF2-40B4-BE49-F238E27FC236}">
                <a16:creationId xmlns:a16="http://schemas.microsoft.com/office/drawing/2014/main" id="{8A7E8B8D-BC82-4090-9714-A590DF09E9B5}"/>
              </a:ext>
            </a:extLst>
          </p:cNvPr>
          <p:cNvSpPr>
            <a:spLocks noGrp="1"/>
          </p:cNvSpPr>
          <p:nvPr>
            <p:ph type="title" hasCustomPrompt="1"/>
          </p:nvPr>
        </p:nvSpPr>
        <p:spPr>
          <a:xfrm>
            <a:off x="338400" y="273843"/>
            <a:ext cx="8467200" cy="720000"/>
          </a:xfrm>
        </p:spPr>
        <p:txBody>
          <a:bodyPr/>
          <a:lstStyle>
            <a:lvl1pPr>
              <a:defRPr>
                <a:solidFill>
                  <a:schemeClr val="tx1"/>
                </a:solidFill>
              </a:defRPr>
            </a:lvl1pPr>
          </a:lstStyle>
          <a:p>
            <a:r>
              <a:rPr lang="en-CA" noProof="0"/>
              <a:t>Click to add a headline</a:t>
            </a:r>
          </a:p>
        </p:txBody>
      </p:sp>
      <p:sp>
        <p:nvSpPr>
          <p:cNvPr id="12" name="Espace réservé pour une image  10">
            <a:extLst>
              <a:ext uri="{FF2B5EF4-FFF2-40B4-BE49-F238E27FC236}">
                <a16:creationId xmlns:a16="http://schemas.microsoft.com/office/drawing/2014/main" id="{C4D847A6-770E-4F93-A9D6-17C6FDC4045E}"/>
              </a:ext>
            </a:extLst>
          </p:cNvPr>
          <p:cNvSpPr>
            <a:spLocks noGrp="1"/>
          </p:cNvSpPr>
          <p:nvPr>
            <p:ph type="pic" sz="quarter" idx="10" hasCustomPrompt="1"/>
          </p:nvPr>
        </p:nvSpPr>
        <p:spPr>
          <a:xfrm>
            <a:off x="6191250" y="1203598"/>
            <a:ext cx="2614350" cy="3344399"/>
          </a:xfrm>
          <a:solidFill>
            <a:schemeClr val="accent2">
              <a:lumMod val="90000"/>
              <a:lumOff val="10000"/>
            </a:schemeClr>
          </a:solidFill>
        </p:spPr>
        <p:txBody>
          <a:bodyPr lIns="540000" tIns="396000" rIns="540000" bIns="144000"/>
          <a:lstStyle>
            <a:lvl1pPr marL="0" indent="0" algn="ctr">
              <a:buNone/>
              <a:defRPr>
                <a:solidFill>
                  <a:schemeClr val="bg1"/>
                </a:solidFill>
              </a:defRPr>
            </a:lvl1pPr>
          </a:lstStyle>
          <a:p>
            <a:r>
              <a:rPr lang="en-CA" noProof="0"/>
              <a:t>Click on the icon to add an image</a:t>
            </a:r>
          </a:p>
        </p:txBody>
      </p:sp>
      <p:sp>
        <p:nvSpPr>
          <p:cNvPr id="3" name="Espace réservé du pied de page 2">
            <a:extLst>
              <a:ext uri="{FF2B5EF4-FFF2-40B4-BE49-F238E27FC236}">
                <a16:creationId xmlns:a16="http://schemas.microsoft.com/office/drawing/2014/main" id="{ECAEA6B2-42D0-4275-A649-D2CBFEC9B4B2}"/>
              </a:ext>
            </a:extLst>
          </p:cNvPr>
          <p:cNvSpPr>
            <a:spLocks noGrp="1"/>
          </p:cNvSpPr>
          <p:nvPr>
            <p:ph type="ftr" sz="quarter" idx="14"/>
          </p:nvPr>
        </p:nvSpPr>
        <p:spPr/>
        <p:txBody>
          <a:bodyPr/>
          <a:lstStyle/>
          <a:p>
            <a:r>
              <a:rPr lang="en-US"/>
              <a:t>© Copyright 2025 Maya Heat Transfer Technologies Ltd. All rights reserved.</a:t>
            </a:r>
            <a:endParaRPr lang="en-CA" noProof="0"/>
          </a:p>
        </p:txBody>
      </p:sp>
      <p:sp>
        <p:nvSpPr>
          <p:cNvPr id="22" name="Content Placeholder 3">
            <a:extLst>
              <a:ext uri="{FF2B5EF4-FFF2-40B4-BE49-F238E27FC236}">
                <a16:creationId xmlns:a16="http://schemas.microsoft.com/office/drawing/2014/main" id="{5786D631-5E46-4E69-8E6E-3BD2CC75AE13}"/>
              </a:ext>
            </a:extLst>
          </p:cNvPr>
          <p:cNvSpPr>
            <a:spLocks noGrp="1"/>
          </p:cNvSpPr>
          <p:nvPr>
            <p:ph sz="half" idx="2" hasCustomPrompt="1"/>
          </p:nvPr>
        </p:nvSpPr>
        <p:spPr>
          <a:xfrm>
            <a:off x="1454400" y="1202400"/>
            <a:ext cx="4591398" cy="1023702"/>
          </a:xfrm>
          <a:solidFill>
            <a:schemeClr val="bg1">
              <a:alpha val="90000"/>
            </a:schemeClr>
          </a:solidFill>
          <a:ln>
            <a:solidFill>
              <a:schemeClr val="accent1"/>
            </a:solidFill>
          </a:ln>
        </p:spPr>
        <p:txBody>
          <a:bodyPr lIns="216000" tIns="108000" rIns="216000" bIns="108000"/>
          <a:lstStyle>
            <a:lvl1pPr marL="180975" indent="-180975">
              <a:spcBef>
                <a:spcPts val="400"/>
              </a:spcBef>
              <a:defRPr sz="1200"/>
            </a:lvl1pPr>
            <a:lvl2pPr marL="360000" indent="-144000">
              <a:spcBef>
                <a:spcPts val="200"/>
              </a:spcBef>
              <a:defRPr sz="1100"/>
            </a:lvl2pPr>
            <a:lvl3pPr>
              <a:spcBef>
                <a:spcPts val="200"/>
              </a:spcBef>
              <a:defRPr sz="1200"/>
            </a:lvl3pPr>
            <a:lvl4pPr>
              <a:defRPr sz="1100"/>
            </a:lvl4pPr>
            <a:lvl5pPr>
              <a:defRPr sz="1050"/>
            </a:lvl5pPr>
          </a:lstStyle>
          <a:p>
            <a:pPr lvl="0"/>
            <a:r>
              <a:rPr lang="en-CA" noProof="0"/>
              <a:t>Click to add text</a:t>
            </a:r>
          </a:p>
          <a:p>
            <a:pPr lvl="1"/>
            <a:r>
              <a:rPr lang="en-CA" noProof="0"/>
              <a:t>Second level</a:t>
            </a:r>
          </a:p>
        </p:txBody>
      </p:sp>
      <p:sp>
        <p:nvSpPr>
          <p:cNvPr id="23" name="Content Placeholder 5">
            <a:extLst>
              <a:ext uri="{FF2B5EF4-FFF2-40B4-BE49-F238E27FC236}">
                <a16:creationId xmlns:a16="http://schemas.microsoft.com/office/drawing/2014/main" id="{93526CA8-5470-4BA8-8F01-283A37346377}"/>
              </a:ext>
            </a:extLst>
          </p:cNvPr>
          <p:cNvSpPr>
            <a:spLocks noGrp="1"/>
          </p:cNvSpPr>
          <p:nvPr>
            <p:ph sz="quarter" idx="4" hasCustomPrompt="1"/>
          </p:nvPr>
        </p:nvSpPr>
        <p:spPr>
          <a:xfrm>
            <a:off x="1454400" y="2363521"/>
            <a:ext cx="4591398" cy="1023702"/>
          </a:xfrm>
          <a:solidFill>
            <a:schemeClr val="bg1">
              <a:alpha val="90000"/>
            </a:schemeClr>
          </a:solidFill>
          <a:ln>
            <a:solidFill>
              <a:schemeClr val="accent1"/>
            </a:solidFill>
          </a:ln>
        </p:spPr>
        <p:txBody>
          <a:bodyPr lIns="216000" tIns="108000" rIns="216000" bIns="108000"/>
          <a:lstStyle>
            <a:lvl1pPr marL="180000" indent="-180000">
              <a:spcBef>
                <a:spcPts val="400"/>
              </a:spcBef>
              <a:defRPr sz="1200"/>
            </a:lvl1pPr>
            <a:lvl2pPr marL="360000" indent="-144000">
              <a:spcBef>
                <a:spcPts val="200"/>
              </a:spcBef>
              <a:defRPr sz="1100"/>
            </a:lvl2pPr>
            <a:lvl3pPr>
              <a:spcBef>
                <a:spcPts val="200"/>
              </a:spcBef>
              <a:defRPr sz="1200"/>
            </a:lvl3pPr>
            <a:lvl4pPr>
              <a:defRPr sz="1100"/>
            </a:lvl4pPr>
            <a:lvl5pPr>
              <a:defRPr sz="1050"/>
            </a:lvl5pPr>
          </a:lstStyle>
          <a:p>
            <a:pPr lvl="0"/>
            <a:r>
              <a:rPr lang="en-CA" noProof="0"/>
              <a:t>Click to add text</a:t>
            </a:r>
          </a:p>
          <a:p>
            <a:pPr lvl="1"/>
            <a:r>
              <a:rPr lang="en-CA" noProof="0"/>
              <a:t>Second level</a:t>
            </a:r>
          </a:p>
        </p:txBody>
      </p:sp>
      <p:sp>
        <p:nvSpPr>
          <p:cNvPr id="24" name="Content Placeholder 5">
            <a:extLst>
              <a:ext uri="{FF2B5EF4-FFF2-40B4-BE49-F238E27FC236}">
                <a16:creationId xmlns:a16="http://schemas.microsoft.com/office/drawing/2014/main" id="{B09C266C-852D-4345-AE2A-4DE445FA36DC}"/>
              </a:ext>
            </a:extLst>
          </p:cNvPr>
          <p:cNvSpPr>
            <a:spLocks noGrp="1"/>
          </p:cNvSpPr>
          <p:nvPr>
            <p:ph sz="quarter" idx="13" hasCustomPrompt="1"/>
          </p:nvPr>
        </p:nvSpPr>
        <p:spPr>
          <a:xfrm>
            <a:off x="1454400" y="3524400"/>
            <a:ext cx="4591398" cy="1023702"/>
          </a:xfrm>
          <a:solidFill>
            <a:schemeClr val="bg1">
              <a:alpha val="90000"/>
            </a:schemeClr>
          </a:solidFill>
          <a:ln>
            <a:solidFill>
              <a:schemeClr val="accent1"/>
            </a:solidFill>
          </a:ln>
        </p:spPr>
        <p:txBody>
          <a:bodyPr lIns="216000" tIns="108000" rIns="216000" bIns="108000"/>
          <a:lstStyle>
            <a:lvl1pPr marL="180000" indent="-180000">
              <a:spcBef>
                <a:spcPts val="400"/>
              </a:spcBef>
              <a:defRPr sz="1200"/>
            </a:lvl1pPr>
            <a:lvl2pPr marL="360000" indent="-144000">
              <a:spcBef>
                <a:spcPts val="200"/>
              </a:spcBef>
              <a:defRPr sz="1100"/>
            </a:lvl2pPr>
            <a:lvl3pPr>
              <a:spcBef>
                <a:spcPts val="200"/>
              </a:spcBef>
              <a:defRPr sz="1200"/>
            </a:lvl3pPr>
            <a:lvl4pPr>
              <a:defRPr sz="1100"/>
            </a:lvl4pPr>
            <a:lvl5pPr>
              <a:defRPr sz="1050"/>
            </a:lvl5pPr>
          </a:lstStyle>
          <a:p>
            <a:pPr lvl="0"/>
            <a:r>
              <a:rPr lang="en-CA" noProof="0"/>
              <a:t>Click to add text</a:t>
            </a:r>
          </a:p>
          <a:p>
            <a:pPr lvl="1"/>
            <a:r>
              <a:rPr lang="en-CA" noProof="0"/>
              <a:t>Second level</a:t>
            </a:r>
          </a:p>
        </p:txBody>
      </p:sp>
      <p:sp>
        <p:nvSpPr>
          <p:cNvPr id="25" name="Text Placeholder 6">
            <a:extLst>
              <a:ext uri="{FF2B5EF4-FFF2-40B4-BE49-F238E27FC236}">
                <a16:creationId xmlns:a16="http://schemas.microsoft.com/office/drawing/2014/main" id="{9E41B6F1-FC95-4E75-8A9D-69471EDB64B7}"/>
              </a:ext>
            </a:extLst>
          </p:cNvPr>
          <p:cNvSpPr>
            <a:spLocks noGrp="1"/>
          </p:cNvSpPr>
          <p:nvPr>
            <p:ph type="body" sz="quarter" idx="15" hasCustomPrompt="1"/>
          </p:nvPr>
        </p:nvSpPr>
        <p:spPr>
          <a:xfrm>
            <a:off x="338400" y="1202400"/>
            <a:ext cx="1116000" cy="1023702"/>
          </a:xfrm>
          <a:solidFill>
            <a:schemeClr val="accent1"/>
          </a:solidFill>
          <a:ln w="9525">
            <a:solidFill>
              <a:schemeClr val="accent1"/>
            </a:solidFill>
          </a:ln>
        </p:spPr>
        <p:txBody>
          <a:bodyPr lIns="108000" tIns="108000" rIns="72000" bIns="108000"/>
          <a:lstStyle>
            <a:lvl1pPr marL="0" indent="0" algn="l" defTabSz="457200" rtl="0" eaLnBrk="1" latinLnBrk="0" hangingPunct="1">
              <a:lnSpc>
                <a:spcPct val="90000"/>
              </a:lnSpc>
              <a:spcBef>
                <a:spcPts val="600"/>
              </a:spcBef>
              <a:buFontTx/>
              <a:buNone/>
              <a:defRPr lang="en-US" sz="1400" b="1" kern="1200" dirty="0">
                <a:solidFill>
                  <a:schemeClr val="bg1"/>
                </a:solidFill>
                <a:latin typeface="+mn-lt"/>
                <a:ea typeface="+mn-ea"/>
                <a:cs typeface="+mn-cs"/>
              </a:defRPr>
            </a:lvl1pPr>
            <a:lvl2pPr marL="280800" indent="0" algn="r">
              <a:buFontTx/>
              <a:buNone/>
              <a:defRPr/>
            </a:lvl2pPr>
            <a:lvl3pPr marL="525600" indent="0" algn="r">
              <a:buFontTx/>
              <a:buNone/>
              <a:defRPr/>
            </a:lvl3pPr>
            <a:lvl4pPr marL="712800" indent="0" algn="r">
              <a:buFontTx/>
              <a:buNone/>
              <a:defRPr/>
            </a:lvl4pPr>
            <a:lvl5pPr marL="864000" indent="0" algn="r">
              <a:buFontTx/>
              <a:buNone/>
              <a:defRPr/>
            </a:lvl5pPr>
          </a:lstStyle>
          <a:p>
            <a:pPr lvl="0"/>
            <a:r>
              <a:rPr lang="en-US"/>
              <a:t>Click to add Challenge</a:t>
            </a:r>
          </a:p>
        </p:txBody>
      </p:sp>
      <p:sp>
        <p:nvSpPr>
          <p:cNvPr id="26" name="Text Placeholder 6">
            <a:extLst>
              <a:ext uri="{FF2B5EF4-FFF2-40B4-BE49-F238E27FC236}">
                <a16:creationId xmlns:a16="http://schemas.microsoft.com/office/drawing/2014/main" id="{1563FDE5-7D1C-42BA-B016-33D4F91CCE87}"/>
              </a:ext>
            </a:extLst>
          </p:cNvPr>
          <p:cNvSpPr>
            <a:spLocks noGrp="1"/>
          </p:cNvSpPr>
          <p:nvPr>
            <p:ph type="body" sz="quarter" idx="16" hasCustomPrompt="1"/>
          </p:nvPr>
        </p:nvSpPr>
        <p:spPr>
          <a:xfrm>
            <a:off x="338400" y="2363521"/>
            <a:ext cx="1116000" cy="1023702"/>
          </a:xfrm>
          <a:solidFill>
            <a:schemeClr val="accent1"/>
          </a:solidFill>
          <a:ln w="9525">
            <a:solidFill>
              <a:schemeClr val="accent1"/>
            </a:solidFill>
          </a:ln>
        </p:spPr>
        <p:txBody>
          <a:bodyPr lIns="108000" tIns="108000" rIns="72000" bIns="108000"/>
          <a:lstStyle>
            <a:lvl1pPr marL="0" indent="0" algn="l" defTabSz="457200" rtl="0" eaLnBrk="1" latinLnBrk="0" hangingPunct="1">
              <a:lnSpc>
                <a:spcPct val="90000"/>
              </a:lnSpc>
              <a:spcBef>
                <a:spcPts val="600"/>
              </a:spcBef>
              <a:buFontTx/>
              <a:buNone/>
              <a:defRPr lang="en-US" sz="1400" b="1" kern="1200" dirty="0">
                <a:solidFill>
                  <a:schemeClr val="bg1"/>
                </a:solidFill>
                <a:latin typeface="+mn-lt"/>
                <a:ea typeface="+mn-ea"/>
                <a:cs typeface="+mn-cs"/>
              </a:defRPr>
            </a:lvl1pPr>
            <a:lvl2pPr marL="280800" indent="0" algn="r">
              <a:buFontTx/>
              <a:buNone/>
              <a:defRPr/>
            </a:lvl2pPr>
            <a:lvl3pPr marL="525600" indent="0" algn="r">
              <a:buFontTx/>
              <a:buNone/>
              <a:defRPr/>
            </a:lvl3pPr>
            <a:lvl4pPr marL="712800" indent="0" algn="r">
              <a:buFontTx/>
              <a:buNone/>
              <a:defRPr/>
            </a:lvl4pPr>
            <a:lvl5pPr marL="864000" indent="0" algn="r">
              <a:buFontTx/>
              <a:buNone/>
              <a:defRPr/>
            </a:lvl5pPr>
          </a:lstStyle>
          <a:p>
            <a:pPr lvl="0"/>
            <a:r>
              <a:rPr lang="en-US"/>
              <a:t>Click to add Solution</a:t>
            </a:r>
          </a:p>
        </p:txBody>
      </p:sp>
      <p:sp>
        <p:nvSpPr>
          <p:cNvPr id="27" name="Text Placeholder 6">
            <a:extLst>
              <a:ext uri="{FF2B5EF4-FFF2-40B4-BE49-F238E27FC236}">
                <a16:creationId xmlns:a16="http://schemas.microsoft.com/office/drawing/2014/main" id="{C369CDCD-7350-4D6E-BC7B-4A031025811F}"/>
              </a:ext>
            </a:extLst>
          </p:cNvPr>
          <p:cNvSpPr>
            <a:spLocks noGrp="1"/>
          </p:cNvSpPr>
          <p:nvPr>
            <p:ph type="body" sz="quarter" idx="17" hasCustomPrompt="1"/>
          </p:nvPr>
        </p:nvSpPr>
        <p:spPr>
          <a:xfrm>
            <a:off x="338400" y="3524400"/>
            <a:ext cx="1116000" cy="1023702"/>
          </a:xfrm>
          <a:solidFill>
            <a:schemeClr val="accent1"/>
          </a:solidFill>
          <a:ln w="9525">
            <a:solidFill>
              <a:schemeClr val="accent1"/>
            </a:solidFill>
          </a:ln>
        </p:spPr>
        <p:txBody>
          <a:bodyPr lIns="108000" tIns="108000" rIns="72000" bIns="108000"/>
          <a:lstStyle>
            <a:lvl1pPr marL="0" indent="0" algn="l" defTabSz="457200" rtl="0" eaLnBrk="1" latinLnBrk="0" hangingPunct="1">
              <a:lnSpc>
                <a:spcPct val="90000"/>
              </a:lnSpc>
              <a:spcBef>
                <a:spcPts val="600"/>
              </a:spcBef>
              <a:buFontTx/>
              <a:buNone/>
              <a:defRPr lang="en-US" sz="1400" b="1" kern="1200" dirty="0">
                <a:solidFill>
                  <a:schemeClr val="bg1"/>
                </a:solidFill>
                <a:latin typeface="+mn-lt"/>
                <a:ea typeface="+mn-ea"/>
                <a:cs typeface="+mn-cs"/>
              </a:defRPr>
            </a:lvl1pPr>
            <a:lvl2pPr marL="280800" indent="0" algn="r">
              <a:buFontTx/>
              <a:buNone/>
              <a:defRPr/>
            </a:lvl2pPr>
            <a:lvl3pPr marL="525600" indent="0" algn="r">
              <a:buFontTx/>
              <a:buNone/>
              <a:defRPr/>
            </a:lvl3pPr>
            <a:lvl4pPr marL="712800" indent="0" algn="r">
              <a:buFontTx/>
              <a:buNone/>
              <a:defRPr/>
            </a:lvl4pPr>
            <a:lvl5pPr marL="864000" indent="0" algn="r">
              <a:buFontTx/>
              <a:buNone/>
              <a:defRPr/>
            </a:lvl5pPr>
          </a:lstStyle>
          <a:p>
            <a:pPr lvl="0"/>
            <a:r>
              <a:rPr lang="en-US"/>
              <a:t>Click to add Benefits</a:t>
            </a:r>
          </a:p>
        </p:txBody>
      </p:sp>
    </p:spTree>
    <p:extLst>
      <p:ext uri="{BB962C8B-B14F-4D97-AF65-F5344CB8AC3E}">
        <p14:creationId xmlns:p14="http://schemas.microsoft.com/office/powerpoint/2010/main" val="14988228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etailled case study 2">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3BF894FA-58B3-45E0-8C6C-8D2414F223E4}" type="slidenum">
              <a:rPr lang="en-CA" noProof="0" smtClean="0"/>
              <a:pPr/>
              <a:t>‹#›</a:t>
            </a:fld>
            <a:endParaRPr lang="en-CA" noProof="0"/>
          </a:p>
        </p:txBody>
      </p:sp>
      <p:sp>
        <p:nvSpPr>
          <p:cNvPr id="10" name="Titre 9">
            <a:extLst>
              <a:ext uri="{FF2B5EF4-FFF2-40B4-BE49-F238E27FC236}">
                <a16:creationId xmlns:a16="http://schemas.microsoft.com/office/drawing/2014/main" id="{8A7E8B8D-BC82-4090-9714-A590DF09E9B5}"/>
              </a:ext>
            </a:extLst>
          </p:cNvPr>
          <p:cNvSpPr>
            <a:spLocks noGrp="1"/>
          </p:cNvSpPr>
          <p:nvPr>
            <p:ph type="title" hasCustomPrompt="1"/>
          </p:nvPr>
        </p:nvSpPr>
        <p:spPr>
          <a:xfrm>
            <a:off x="338400" y="273843"/>
            <a:ext cx="8467200" cy="720000"/>
          </a:xfrm>
        </p:spPr>
        <p:txBody>
          <a:bodyPr/>
          <a:lstStyle>
            <a:lvl1pPr>
              <a:defRPr>
                <a:solidFill>
                  <a:schemeClr val="tx1"/>
                </a:solidFill>
              </a:defRPr>
            </a:lvl1pPr>
          </a:lstStyle>
          <a:p>
            <a:r>
              <a:rPr lang="en-CA" noProof="0"/>
              <a:t>Click to add a headline</a:t>
            </a:r>
          </a:p>
        </p:txBody>
      </p:sp>
      <p:sp>
        <p:nvSpPr>
          <p:cNvPr id="12" name="Espace réservé pour une image  10">
            <a:extLst>
              <a:ext uri="{FF2B5EF4-FFF2-40B4-BE49-F238E27FC236}">
                <a16:creationId xmlns:a16="http://schemas.microsoft.com/office/drawing/2014/main" id="{C4D847A6-770E-4F93-A9D6-17C6FDC4045E}"/>
              </a:ext>
            </a:extLst>
          </p:cNvPr>
          <p:cNvSpPr>
            <a:spLocks noGrp="1"/>
          </p:cNvSpPr>
          <p:nvPr>
            <p:ph type="pic" sz="quarter" idx="10" hasCustomPrompt="1"/>
          </p:nvPr>
        </p:nvSpPr>
        <p:spPr>
          <a:xfrm>
            <a:off x="6191250" y="1203598"/>
            <a:ext cx="2614350" cy="1672625"/>
          </a:xfrm>
          <a:solidFill>
            <a:schemeClr val="accent2">
              <a:lumMod val="90000"/>
              <a:lumOff val="10000"/>
            </a:schemeClr>
          </a:solidFill>
        </p:spPr>
        <p:txBody>
          <a:bodyPr lIns="108000" tIns="144000" rIns="108000" bIns="144000"/>
          <a:lstStyle>
            <a:lvl1pPr marL="0" indent="0" algn="ctr">
              <a:buNone/>
              <a:defRPr sz="1200">
                <a:solidFill>
                  <a:schemeClr val="bg1"/>
                </a:solidFill>
              </a:defRPr>
            </a:lvl1pPr>
          </a:lstStyle>
          <a:p>
            <a:r>
              <a:rPr lang="en-CA" noProof="0"/>
              <a:t>Click on the icon to add an image</a:t>
            </a:r>
          </a:p>
        </p:txBody>
      </p:sp>
      <p:sp>
        <p:nvSpPr>
          <p:cNvPr id="3" name="Espace réservé du pied de page 2">
            <a:extLst>
              <a:ext uri="{FF2B5EF4-FFF2-40B4-BE49-F238E27FC236}">
                <a16:creationId xmlns:a16="http://schemas.microsoft.com/office/drawing/2014/main" id="{ECAEA6B2-42D0-4275-A649-D2CBFEC9B4B2}"/>
              </a:ext>
            </a:extLst>
          </p:cNvPr>
          <p:cNvSpPr>
            <a:spLocks noGrp="1"/>
          </p:cNvSpPr>
          <p:nvPr>
            <p:ph type="ftr" sz="quarter" idx="14"/>
          </p:nvPr>
        </p:nvSpPr>
        <p:spPr/>
        <p:txBody>
          <a:bodyPr/>
          <a:lstStyle/>
          <a:p>
            <a:r>
              <a:rPr lang="en-US"/>
              <a:t>© Copyright 2025 Maya Heat Transfer Technologies Ltd. All rights reserved.</a:t>
            </a:r>
            <a:endParaRPr lang="en-CA" noProof="0"/>
          </a:p>
        </p:txBody>
      </p:sp>
      <p:sp>
        <p:nvSpPr>
          <p:cNvPr id="19" name="Espace réservé pour une image  10">
            <a:extLst>
              <a:ext uri="{FF2B5EF4-FFF2-40B4-BE49-F238E27FC236}">
                <a16:creationId xmlns:a16="http://schemas.microsoft.com/office/drawing/2014/main" id="{90F467F0-EEEE-4579-98C1-99A28CC16F0C}"/>
              </a:ext>
            </a:extLst>
          </p:cNvPr>
          <p:cNvSpPr>
            <a:spLocks noGrp="1"/>
          </p:cNvSpPr>
          <p:nvPr>
            <p:ph type="pic" sz="quarter" idx="17" hasCustomPrompt="1"/>
          </p:nvPr>
        </p:nvSpPr>
        <p:spPr>
          <a:xfrm>
            <a:off x="6191250" y="2875372"/>
            <a:ext cx="2614350" cy="1672625"/>
          </a:xfrm>
          <a:solidFill>
            <a:schemeClr val="accent2">
              <a:lumMod val="90000"/>
              <a:lumOff val="10000"/>
            </a:schemeClr>
          </a:solidFill>
        </p:spPr>
        <p:txBody>
          <a:bodyPr lIns="108000" tIns="144000" rIns="108000" bIns="144000"/>
          <a:lstStyle>
            <a:lvl1pPr marL="0" indent="0" algn="ctr">
              <a:buNone/>
              <a:defRPr sz="1200">
                <a:solidFill>
                  <a:schemeClr val="bg1"/>
                </a:solidFill>
              </a:defRPr>
            </a:lvl1pPr>
          </a:lstStyle>
          <a:p>
            <a:r>
              <a:rPr lang="en-CA" noProof="0"/>
              <a:t>Click on the icon to add an image</a:t>
            </a:r>
          </a:p>
        </p:txBody>
      </p:sp>
      <p:sp>
        <p:nvSpPr>
          <p:cNvPr id="23" name="Content Placeholder 3">
            <a:extLst>
              <a:ext uri="{FF2B5EF4-FFF2-40B4-BE49-F238E27FC236}">
                <a16:creationId xmlns:a16="http://schemas.microsoft.com/office/drawing/2014/main" id="{D4D5593F-47E0-4686-8F76-DB4C95052DC9}"/>
              </a:ext>
            </a:extLst>
          </p:cNvPr>
          <p:cNvSpPr>
            <a:spLocks noGrp="1"/>
          </p:cNvSpPr>
          <p:nvPr>
            <p:ph sz="half" idx="2" hasCustomPrompt="1"/>
          </p:nvPr>
        </p:nvSpPr>
        <p:spPr>
          <a:xfrm>
            <a:off x="1454400" y="1203598"/>
            <a:ext cx="4591398" cy="1023702"/>
          </a:xfrm>
          <a:solidFill>
            <a:schemeClr val="bg1">
              <a:alpha val="90000"/>
            </a:schemeClr>
          </a:solidFill>
          <a:ln>
            <a:solidFill>
              <a:schemeClr val="accent1"/>
            </a:solidFill>
          </a:ln>
        </p:spPr>
        <p:txBody>
          <a:bodyPr lIns="216000" tIns="108000" rIns="216000" bIns="108000"/>
          <a:lstStyle>
            <a:lvl1pPr marL="180975" indent="-180975">
              <a:spcBef>
                <a:spcPts val="400"/>
              </a:spcBef>
              <a:defRPr sz="1200"/>
            </a:lvl1pPr>
            <a:lvl2pPr marL="360000" indent="-144000">
              <a:spcBef>
                <a:spcPts val="200"/>
              </a:spcBef>
              <a:defRPr sz="1100"/>
            </a:lvl2pPr>
            <a:lvl3pPr>
              <a:spcBef>
                <a:spcPts val="200"/>
              </a:spcBef>
              <a:defRPr sz="1200"/>
            </a:lvl3pPr>
            <a:lvl4pPr>
              <a:defRPr sz="1100"/>
            </a:lvl4pPr>
            <a:lvl5pPr>
              <a:defRPr sz="1050"/>
            </a:lvl5pPr>
          </a:lstStyle>
          <a:p>
            <a:pPr lvl="0"/>
            <a:r>
              <a:rPr lang="en-CA" noProof="0"/>
              <a:t>Click to add text</a:t>
            </a:r>
          </a:p>
          <a:p>
            <a:pPr lvl="1"/>
            <a:r>
              <a:rPr lang="en-CA" noProof="0"/>
              <a:t>Second level</a:t>
            </a:r>
          </a:p>
        </p:txBody>
      </p:sp>
      <p:sp>
        <p:nvSpPr>
          <p:cNvPr id="24" name="Content Placeholder 5">
            <a:extLst>
              <a:ext uri="{FF2B5EF4-FFF2-40B4-BE49-F238E27FC236}">
                <a16:creationId xmlns:a16="http://schemas.microsoft.com/office/drawing/2014/main" id="{591244C6-F302-459B-8D50-6C61C3280B60}"/>
              </a:ext>
            </a:extLst>
          </p:cNvPr>
          <p:cNvSpPr>
            <a:spLocks noGrp="1"/>
          </p:cNvSpPr>
          <p:nvPr>
            <p:ph sz="quarter" idx="4" hasCustomPrompt="1"/>
          </p:nvPr>
        </p:nvSpPr>
        <p:spPr>
          <a:xfrm>
            <a:off x="1454400" y="2363521"/>
            <a:ext cx="4591398" cy="1023702"/>
          </a:xfrm>
          <a:solidFill>
            <a:schemeClr val="bg1">
              <a:alpha val="90000"/>
            </a:schemeClr>
          </a:solidFill>
          <a:ln>
            <a:solidFill>
              <a:schemeClr val="accent1"/>
            </a:solidFill>
          </a:ln>
        </p:spPr>
        <p:txBody>
          <a:bodyPr lIns="216000" tIns="108000" rIns="216000" bIns="108000"/>
          <a:lstStyle>
            <a:lvl1pPr marL="180000" indent="-180000">
              <a:spcBef>
                <a:spcPts val="400"/>
              </a:spcBef>
              <a:defRPr sz="1200"/>
            </a:lvl1pPr>
            <a:lvl2pPr marL="360000" indent="-144000">
              <a:spcBef>
                <a:spcPts val="200"/>
              </a:spcBef>
              <a:defRPr sz="1100"/>
            </a:lvl2pPr>
            <a:lvl3pPr>
              <a:spcBef>
                <a:spcPts val="200"/>
              </a:spcBef>
              <a:defRPr sz="1200"/>
            </a:lvl3pPr>
            <a:lvl4pPr>
              <a:defRPr sz="1100"/>
            </a:lvl4pPr>
            <a:lvl5pPr>
              <a:defRPr sz="1050"/>
            </a:lvl5pPr>
          </a:lstStyle>
          <a:p>
            <a:pPr lvl="0"/>
            <a:r>
              <a:rPr lang="en-CA" noProof="0"/>
              <a:t>Click to add text</a:t>
            </a:r>
          </a:p>
          <a:p>
            <a:pPr lvl="1"/>
            <a:r>
              <a:rPr lang="en-CA" noProof="0"/>
              <a:t>Second level</a:t>
            </a:r>
          </a:p>
        </p:txBody>
      </p:sp>
      <p:sp>
        <p:nvSpPr>
          <p:cNvPr id="25" name="Content Placeholder 5">
            <a:extLst>
              <a:ext uri="{FF2B5EF4-FFF2-40B4-BE49-F238E27FC236}">
                <a16:creationId xmlns:a16="http://schemas.microsoft.com/office/drawing/2014/main" id="{C754CB96-06EB-4A5E-A72B-7E394D155577}"/>
              </a:ext>
            </a:extLst>
          </p:cNvPr>
          <p:cNvSpPr>
            <a:spLocks noGrp="1"/>
          </p:cNvSpPr>
          <p:nvPr>
            <p:ph sz="quarter" idx="13" hasCustomPrompt="1"/>
          </p:nvPr>
        </p:nvSpPr>
        <p:spPr>
          <a:xfrm>
            <a:off x="1454400" y="3524295"/>
            <a:ext cx="4591398" cy="1023702"/>
          </a:xfrm>
          <a:solidFill>
            <a:schemeClr val="bg1">
              <a:alpha val="90000"/>
            </a:schemeClr>
          </a:solidFill>
          <a:ln>
            <a:solidFill>
              <a:schemeClr val="accent1"/>
            </a:solidFill>
          </a:ln>
        </p:spPr>
        <p:txBody>
          <a:bodyPr lIns="216000" tIns="108000" rIns="216000" bIns="108000"/>
          <a:lstStyle>
            <a:lvl1pPr marL="180000" indent="-180000">
              <a:spcBef>
                <a:spcPts val="400"/>
              </a:spcBef>
              <a:defRPr sz="1200"/>
            </a:lvl1pPr>
            <a:lvl2pPr marL="360000" indent="-144000">
              <a:spcBef>
                <a:spcPts val="200"/>
              </a:spcBef>
              <a:defRPr sz="1100"/>
            </a:lvl2pPr>
            <a:lvl3pPr>
              <a:spcBef>
                <a:spcPts val="200"/>
              </a:spcBef>
              <a:defRPr sz="1200"/>
            </a:lvl3pPr>
            <a:lvl4pPr>
              <a:defRPr sz="1100"/>
            </a:lvl4pPr>
            <a:lvl5pPr>
              <a:defRPr sz="1050"/>
            </a:lvl5pPr>
          </a:lstStyle>
          <a:p>
            <a:pPr lvl="0"/>
            <a:r>
              <a:rPr lang="en-CA" noProof="0"/>
              <a:t>Click to add text</a:t>
            </a:r>
          </a:p>
          <a:p>
            <a:pPr lvl="1"/>
            <a:r>
              <a:rPr lang="en-CA" noProof="0"/>
              <a:t>Second level</a:t>
            </a:r>
          </a:p>
        </p:txBody>
      </p:sp>
      <p:sp>
        <p:nvSpPr>
          <p:cNvPr id="26" name="Text Placeholder 6">
            <a:extLst>
              <a:ext uri="{FF2B5EF4-FFF2-40B4-BE49-F238E27FC236}">
                <a16:creationId xmlns:a16="http://schemas.microsoft.com/office/drawing/2014/main" id="{8E9A8F02-E106-48BB-9BAB-55C50AF9DAA8}"/>
              </a:ext>
            </a:extLst>
          </p:cNvPr>
          <p:cNvSpPr>
            <a:spLocks noGrp="1"/>
          </p:cNvSpPr>
          <p:nvPr>
            <p:ph type="body" sz="quarter" idx="15" hasCustomPrompt="1"/>
          </p:nvPr>
        </p:nvSpPr>
        <p:spPr>
          <a:xfrm>
            <a:off x="338400" y="1202400"/>
            <a:ext cx="1116000" cy="1023702"/>
          </a:xfrm>
          <a:solidFill>
            <a:schemeClr val="accent1"/>
          </a:solidFill>
          <a:ln w="9525">
            <a:solidFill>
              <a:schemeClr val="accent1"/>
            </a:solidFill>
          </a:ln>
        </p:spPr>
        <p:txBody>
          <a:bodyPr lIns="108000" tIns="108000" rIns="72000" bIns="108000"/>
          <a:lstStyle>
            <a:lvl1pPr marL="0" indent="0" algn="l" defTabSz="457200" rtl="0" eaLnBrk="1" latinLnBrk="0" hangingPunct="1">
              <a:lnSpc>
                <a:spcPct val="90000"/>
              </a:lnSpc>
              <a:spcBef>
                <a:spcPts val="600"/>
              </a:spcBef>
              <a:buFontTx/>
              <a:buNone/>
              <a:defRPr lang="en-US" sz="1400" b="1" kern="1200" dirty="0">
                <a:solidFill>
                  <a:schemeClr val="bg1"/>
                </a:solidFill>
                <a:latin typeface="+mn-lt"/>
                <a:ea typeface="+mn-ea"/>
                <a:cs typeface="+mn-cs"/>
              </a:defRPr>
            </a:lvl1pPr>
            <a:lvl2pPr marL="280800" indent="0" algn="r">
              <a:buFontTx/>
              <a:buNone/>
              <a:defRPr/>
            </a:lvl2pPr>
            <a:lvl3pPr marL="525600" indent="0" algn="r">
              <a:buFontTx/>
              <a:buNone/>
              <a:defRPr/>
            </a:lvl3pPr>
            <a:lvl4pPr marL="712800" indent="0" algn="r">
              <a:buFontTx/>
              <a:buNone/>
              <a:defRPr/>
            </a:lvl4pPr>
            <a:lvl5pPr marL="864000" indent="0" algn="r">
              <a:buFontTx/>
              <a:buNone/>
              <a:defRPr/>
            </a:lvl5pPr>
          </a:lstStyle>
          <a:p>
            <a:pPr lvl="0"/>
            <a:r>
              <a:rPr lang="en-US"/>
              <a:t>Click to add Challenge</a:t>
            </a:r>
          </a:p>
        </p:txBody>
      </p:sp>
      <p:sp>
        <p:nvSpPr>
          <p:cNvPr id="27" name="Text Placeholder 6">
            <a:extLst>
              <a:ext uri="{FF2B5EF4-FFF2-40B4-BE49-F238E27FC236}">
                <a16:creationId xmlns:a16="http://schemas.microsoft.com/office/drawing/2014/main" id="{EAD8DE83-FB76-4124-9166-3137131A95C0}"/>
              </a:ext>
            </a:extLst>
          </p:cNvPr>
          <p:cNvSpPr>
            <a:spLocks noGrp="1"/>
          </p:cNvSpPr>
          <p:nvPr>
            <p:ph type="body" sz="quarter" idx="16" hasCustomPrompt="1"/>
          </p:nvPr>
        </p:nvSpPr>
        <p:spPr>
          <a:xfrm>
            <a:off x="338400" y="2363521"/>
            <a:ext cx="1116000" cy="1023702"/>
          </a:xfrm>
          <a:solidFill>
            <a:schemeClr val="accent1"/>
          </a:solidFill>
          <a:ln w="9525">
            <a:solidFill>
              <a:schemeClr val="accent1"/>
            </a:solidFill>
          </a:ln>
        </p:spPr>
        <p:txBody>
          <a:bodyPr lIns="108000" tIns="108000" rIns="72000" bIns="108000"/>
          <a:lstStyle>
            <a:lvl1pPr marL="0" indent="0" algn="l" defTabSz="457200" rtl="0" eaLnBrk="1" latinLnBrk="0" hangingPunct="1">
              <a:lnSpc>
                <a:spcPct val="90000"/>
              </a:lnSpc>
              <a:spcBef>
                <a:spcPts val="600"/>
              </a:spcBef>
              <a:buFontTx/>
              <a:buNone/>
              <a:defRPr lang="en-US" sz="1400" b="1" kern="1200" dirty="0">
                <a:solidFill>
                  <a:schemeClr val="bg1"/>
                </a:solidFill>
                <a:latin typeface="+mn-lt"/>
                <a:ea typeface="+mn-ea"/>
                <a:cs typeface="+mn-cs"/>
              </a:defRPr>
            </a:lvl1pPr>
            <a:lvl2pPr marL="280800" indent="0" algn="r">
              <a:buFontTx/>
              <a:buNone/>
              <a:defRPr/>
            </a:lvl2pPr>
            <a:lvl3pPr marL="525600" indent="0" algn="r">
              <a:buFontTx/>
              <a:buNone/>
              <a:defRPr/>
            </a:lvl3pPr>
            <a:lvl4pPr marL="712800" indent="0" algn="r">
              <a:buFontTx/>
              <a:buNone/>
              <a:defRPr/>
            </a:lvl4pPr>
            <a:lvl5pPr marL="864000" indent="0" algn="r">
              <a:buFontTx/>
              <a:buNone/>
              <a:defRPr/>
            </a:lvl5pPr>
          </a:lstStyle>
          <a:p>
            <a:pPr lvl="0"/>
            <a:r>
              <a:rPr lang="en-US"/>
              <a:t>Click to add Solution</a:t>
            </a:r>
          </a:p>
        </p:txBody>
      </p:sp>
      <p:sp>
        <p:nvSpPr>
          <p:cNvPr id="28" name="Text Placeholder 6">
            <a:extLst>
              <a:ext uri="{FF2B5EF4-FFF2-40B4-BE49-F238E27FC236}">
                <a16:creationId xmlns:a16="http://schemas.microsoft.com/office/drawing/2014/main" id="{BF9D6FC3-5F7E-4A2B-A205-6CE8D07230CF}"/>
              </a:ext>
            </a:extLst>
          </p:cNvPr>
          <p:cNvSpPr>
            <a:spLocks noGrp="1"/>
          </p:cNvSpPr>
          <p:nvPr>
            <p:ph type="body" sz="quarter" idx="18" hasCustomPrompt="1"/>
          </p:nvPr>
        </p:nvSpPr>
        <p:spPr>
          <a:xfrm>
            <a:off x="338400" y="3524400"/>
            <a:ext cx="1116000" cy="1023702"/>
          </a:xfrm>
          <a:solidFill>
            <a:schemeClr val="accent1"/>
          </a:solidFill>
          <a:ln w="9525">
            <a:solidFill>
              <a:schemeClr val="accent1"/>
            </a:solidFill>
          </a:ln>
        </p:spPr>
        <p:txBody>
          <a:bodyPr lIns="108000" tIns="108000" rIns="72000" bIns="108000"/>
          <a:lstStyle>
            <a:lvl1pPr marL="0" indent="0" algn="l" defTabSz="457200" rtl="0" eaLnBrk="1" latinLnBrk="0" hangingPunct="1">
              <a:lnSpc>
                <a:spcPct val="90000"/>
              </a:lnSpc>
              <a:spcBef>
                <a:spcPts val="600"/>
              </a:spcBef>
              <a:buFontTx/>
              <a:buNone/>
              <a:defRPr lang="en-US" sz="1400" b="1" kern="1200" dirty="0">
                <a:solidFill>
                  <a:schemeClr val="bg1"/>
                </a:solidFill>
                <a:latin typeface="+mn-lt"/>
                <a:ea typeface="+mn-ea"/>
                <a:cs typeface="+mn-cs"/>
              </a:defRPr>
            </a:lvl1pPr>
            <a:lvl2pPr marL="280800" indent="0" algn="r">
              <a:buFontTx/>
              <a:buNone/>
              <a:defRPr/>
            </a:lvl2pPr>
            <a:lvl3pPr marL="525600" indent="0" algn="r">
              <a:buFontTx/>
              <a:buNone/>
              <a:defRPr/>
            </a:lvl3pPr>
            <a:lvl4pPr marL="712800" indent="0" algn="r">
              <a:buFontTx/>
              <a:buNone/>
              <a:defRPr/>
            </a:lvl4pPr>
            <a:lvl5pPr marL="864000" indent="0" algn="r">
              <a:buFontTx/>
              <a:buNone/>
              <a:defRPr/>
            </a:lvl5pPr>
          </a:lstStyle>
          <a:p>
            <a:pPr lvl="0"/>
            <a:r>
              <a:rPr lang="en-US"/>
              <a:t>Click to add Benefits</a:t>
            </a:r>
          </a:p>
        </p:txBody>
      </p:sp>
    </p:spTree>
    <p:extLst>
      <p:ext uri="{BB962C8B-B14F-4D97-AF65-F5344CB8AC3E}">
        <p14:creationId xmlns:p14="http://schemas.microsoft.com/office/powerpoint/2010/main" val="34197872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etailled case study 3">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3BF894FA-58B3-45E0-8C6C-8D2414F223E4}" type="slidenum">
              <a:rPr lang="en-CA" noProof="0" smtClean="0"/>
              <a:pPr/>
              <a:t>‹#›</a:t>
            </a:fld>
            <a:endParaRPr lang="en-CA" noProof="0"/>
          </a:p>
        </p:txBody>
      </p:sp>
      <p:sp>
        <p:nvSpPr>
          <p:cNvPr id="10" name="Titre 9">
            <a:extLst>
              <a:ext uri="{FF2B5EF4-FFF2-40B4-BE49-F238E27FC236}">
                <a16:creationId xmlns:a16="http://schemas.microsoft.com/office/drawing/2014/main" id="{8A7E8B8D-BC82-4090-9714-A590DF09E9B5}"/>
              </a:ext>
            </a:extLst>
          </p:cNvPr>
          <p:cNvSpPr>
            <a:spLocks noGrp="1"/>
          </p:cNvSpPr>
          <p:nvPr>
            <p:ph type="title" hasCustomPrompt="1"/>
          </p:nvPr>
        </p:nvSpPr>
        <p:spPr>
          <a:xfrm>
            <a:off x="338400" y="273843"/>
            <a:ext cx="8467200" cy="720000"/>
          </a:xfrm>
        </p:spPr>
        <p:txBody>
          <a:bodyPr/>
          <a:lstStyle>
            <a:lvl1pPr>
              <a:defRPr>
                <a:solidFill>
                  <a:schemeClr val="tx1"/>
                </a:solidFill>
              </a:defRPr>
            </a:lvl1pPr>
          </a:lstStyle>
          <a:p>
            <a:r>
              <a:rPr lang="en-CA" noProof="0"/>
              <a:t>Click to add a headline</a:t>
            </a:r>
          </a:p>
        </p:txBody>
      </p:sp>
      <p:sp>
        <p:nvSpPr>
          <p:cNvPr id="12" name="Espace réservé pour une image  10">
            <a:extLst>
              <a:ext uri="{FF2B5EF4-FFF2-40B4-BE49-F238E27FC236}">
                <a16:creationId xmlns:a16="http://schemas.microsoft.com/office/drawing/2014/main" id="{C4D847A6-770E-4F93-A9D6-17C6FDC4045E}"/>
              </a:ext>
            </a:extLst>
          </p:cNvPr>
          <p:cNvSpPr>
            <a:spLocks noGrp="1"/>
          </p:cNvSpPr>
          <p:nvPr>
            <p:ph type="pic" sz="quarter" idx="10" hasCustomPrompt="1"/>
          </p:nvPr>
        </p:nvSpPr>
        <p:spPr>
          <a:xfrm>
            <a:off x="6191250" y="1203598"/>
            <a:ext cx="2614350" cy="1672626"/>
          </a:xfrm>
          <a:solidFill>
            <a:schemeClr val="accent2">
              <a:lumMod val="90000"/>
              <a:lumOff val="10000"/>
            </a:schemeClr>
          </a:solidFill>
        </p:spPr>
        <p:txBody>
          <a:bodyPr lIns="180000" tIns="144000" rIns="180000" bIns="36000"/>
          <a:lstStyle>
            <a:lvl1pPr marL="0" indent="0" algn="ctr">
              <a:buNone/>
              <a:defRPr sz="1100">
                <a:solidFill>
                  <a:schemeClr val="bg1"/>
                </a:solidFill>
              </a:defRPr>
            </a:lvl1pPr>
          </a:lstStyle>
          <a:p>
            <a:r>
              <a:rPr lang="en-CA" noProof="0"/>
              <a:t>Click on the icon to add an image</a:t>
            </a:r>
          </a:p>
        </p:txBody>
      </p:sp>
      <p:sp>
        <p:nvSpPr>
          <p:cNvPr id="3" name="Espace réservé du pied de page 2">
            <a:extLst>
              <a:ext uri="{FF2B5EF4-FFF2-40B4-BE49-F238E27FC236}">
                <a16:creationId xmlns:a16="http://schemas.microsoft.com/office/drawing/2014/main" id="{ECAEA6B2-42D0-4275-A649-D2CBFEC9B4B2}"/>
              </a:ext>
            </a:extLst>
          </p:cNvPr>
          <p:cNvSpPr>
            <a:spLocks noGrp="1"/>
          </p:cNvSpPr>
          <p:nvPr>
            <p:ph type="ftr" sz="quarter" idx="14"/>
          </p:nvPr>
        </p:nvSpPr>
        <p:spPr/>
        <p:txBody>
          <a:bodyPr/>
          <a:lstStyle/>
          <a:p>
            <a:r>
              <a:rPr lang="en-US"/>
              <a:t>© Copyright 2025 Maya Heat Transfer Technologies Ltd. All rights reserved.</a:t>
            </a:r>
            <a:endParaRPr lang="en-CA" noProof="0"/>
          </a:p>
        </p:txBody>
      </p:sp>
      <p:sp>
        <p:nvSpPr>
          <p:cNvPr id="15" name="Content Placeholder 3">
            <a:extLst>
              <a:ext uri="{FF2B5EF4-FFF2-40B4-BE49-F238E27FC236}">
                <a16:creationId xmlns:a16="http://schemas.microsoft.com/office/drawing/2014/main" id="{63D07805-E895-4E52-92E0-E3EA7385ABC6}"/>
              </a:ext>
            </a:extLst>
          </p:cNvPr>
          <p:cNvSpPr>
            <a:spLocks noGrp="1"/>
          </p:cNvSpPr>
          <p:nvPr>
            <p:ph sz="half" idx="2" hasCustomPrompt="1"/>
          </p:nvPr>
        </p:nvSpPr>
        <p:spPr>
          <a:xfrm>
            <a:off x="1454400" y="1203598"/>
            <a:ext cx="4591398" cy="1023702"/>
          </a:xfrm>
          <a:solidFill>
            <a:schemeClr val="bg1">
              <a:alpha val="90000"/>
            </a:schemeClr>
          </a:solidFill>
          <a:ln>
            <a:solidFill>
              <a:schemeClr val="accent1"/>
            </a:solidFill>
          </a:ln>
        </p:spPr>
        <p:txBody>
          <a:bodyPr lIns="216000" tIns="108000" rIns="216000" bIns="108000"/>
          <a:lstStyle>
            <a:lvl1pPr marL="180975" indent="-180975">
              <a:spcBef>
                <a:spcPts val="400"/>
              </a:spcBef>
              <a:defRPr sz="1200"/>
            </a:lvl1pPr>
            <a:lvl2pPr marL="360000" indent="-144000">
              <a:spcBef>
                <a:spcPts val="200"/>
              </a:spcBef>
              <a:defRPr sz="1100"/>
            </a:lvl2pPr>
            <a:lvl3pPr>
              <a:spcBef>
                <a:spcPts val="200"/>
              </a:spcBef>
              <a:defRPr sz="1200"/>
            </a:lvl3pPr>
            <a:lvl4pPr>
              <a:defRPr sz="1100"/>
            </a:lvl4pPr>
            <a:lvl5pPr>
              <a:defRPr sz="1050"/>
            </a:lvl5pPr>
          </a:lstStyle>
          <a:p>
            <a:pPr lvl="0"/>
            <a:r>
              <a:rPr lang="en-CA" noProof="0"/>
              <a:t>Click to add text</a:t>
            </a:r>
          </a:p>
          <a:p>
            <a:pPr lvl="1"/>
            <a:r>
              <a:rPr lang="en-CA" noProof="0"/>
              <a:t>Second level</a:t>
            </a:r>
          </a:p>
        </p:txBody>
      </p:sp>
      <p:sp>
        <p:nvSpPr>
          <p:cNvPr id="16" name="Content Placeholder 5">
            <a:extLst>
              <a:ext uri="{FF2B5EF4-FFF2-40B4-BE49-F238E27FC236}">
                <a16:creationId xmlns:a16="http://schemas.microsoft.com/office/drawing/2014/main" id="{84DE1202-8E64-41C5-ABF8-E662F3B83430}"/>
              </a:ext>
            </a:extLst>
          </p:cNvPr>
          <p:cNvSpPr>
            <a:spLocks noGrp="1"/>
          </p:cNvSpPr>
          <p:nvPr>
            <p:ph sz="quarter" idx="4" hasCustomPrompt="1"/>
          </p:nvPr>
        </p:nvSpPr>
        <p:spPr>
          <a:xfrm>
            <a:off x="1454400" y="2363521"/>
            <a:ext cx="4591398" cy="1023702"/>
          </a:xfrm>
          <a:solidFill>
            <a:schemeClr val="bg1">
              <a:alpha val="90000"/>
            </a:schemeClr>
          </a:solidFill>
          <a:ln>
            <a:solidFill>
              <a:schemeClr val="accent1"/>
            </a:solidFill>
          </a:ln>
        </p:spPr>
        <p:txBody>
          <a:bodyPr lIns="216000" tIns="108000" rIns="216000" bIns="108000"/>
          <a:lstStyle>
            <a:lvl1pPr marL="180000" indent="-180000">
              <a:spcBef>
                <a:spcPts val="400"/>
              </a:spcBef>
              <a:defRPr sz="1200"/>
            </a:lvl1pPr>
            <a:lvl2pPr marL="360000" indent="-144000">
              <a:spcBef>
                <a:spcPts val="200"/>
              </a:spcBef>
              <a:defRPr sz="1100"/>
            </a:lvl2pPr>
            <a:lvl3pPr>
              <a:spcBef>
                <a:spcPts val="200"/>
              </a:spcBef>
              <a:defRPr sz="1200"/>
            </a:lvl3pPr>
            <a:lvl4pPr>
              <a:defRPr sz="1100"/>
            </a:lvl4pPr>
            <a:lvl5pPr>
              <a:defRPr sz="1050"/>
            </a:lvl5pPr>
          </a:lstStyle>
          <a:p>
            <a:pPr lvl="0"/>
            <a:r>
              <a:rPr lang="en-CA" noProof="0"/>
              <a:t>Click to add text</a:t>
            </a:r>
          </a:p>
          <a:p>
            <a:pPr lvl="1"/>
            <a:r>
              <a:rPr lang="en-CA" noProof="0"/>
              <a:t>Second level</a:t>
            </a:r>
          </a:p>
        </p:txBody>
      </p:sp>
      <p:sp>
        <p:nvSpPr>
          <p:cNvPr id="17" name="Content Placeholder 5">
            <a:extLst>
              <a:ext uri="{FF2B5EF4-FFF2-40B4-BE49-F238E27FC236}">
                <a16:creationId xmlns:a16="http://schemas.microsoft.com/office/drawing/2014/main" id="{DD7729BC-5165-4717-BD31-1DAB8F1020B3}"/>
              </a:ext>
            </a:extLst>
          </p:cNvPr>
          <p:cNvSpPr>
            <a:spLocks noGrp="1"/>
          </p:cNvSpPr>
          <p:nvPr>
            <p:ph sz="quarter" idx="13" hasCustomPrompt="1"/>
          </p:nvPr>
        </p:nvSpPr>
        <p:spPr>
          <a:xfrm>
            <a:off x="1454400" y="3524295"/>
            <a:ext cx="4591398" cy="1023702"/>
          </a:xfrm>
          <a:solidFill>
            <a:schemeClr val="bg1">
              <a:alpha val="90000"/>
            </a:schemeClr>
          </a:solidFill>
          <a:ln>
            <a:solidFill>
              <a:schemeClr val="accent1"/>
            </a:solidFill>
          </a:ln>
        </p:spPr>
        <p:txBody>
          <a:bodyPr lIns="216000" tIns="108000" rIns="216000" bIns="108000"/>
          <a:lstStyle>
            <a:lvl1pPr marL="180000" indent="-180000">
              <a:spcBef>
                <a:spcPts val="400"/>
              </a:spcBef>
              <a:defRPr sz="1200"/>
            </a:lvl1pPr>
            <a:lvl2pPr marL="360000" indent="-144000">
              <a:spcBef>
                <a:spcPts val="200"/>
              </a:spcBef>
              <a:defRPr sz="1100"/>
            </a:lvl2pPr>
            <a:lvl3pPr>
              <a:spcBef>
                <a:spcPts val="200"/>
              </a:spcBef>
              <a:defRPr sz="1200"/>
            </a:lvl3pPr>
            <a:lvl4pPr>
              <a:defRPr sz="1100"/>
            </a:lvl4pPr>
            <a:lvl5pPr>
              <a:defRPr sz="1050"/>
            </a:lvl5pPr>
          </a:lstStyle>
          <a:p>
            <a:pPr lvl="0"/>
            <a:r>
              <a:rPr lang="en-CA" noProof="0"/>
              <a:t>Click to add text</a:t>
            </a:r>
          </a:p>
          <a:p>
            <a:pPr lvl="1"/>
            <a:r>
              <a:rPr lang="en-CA" noProof="0"/>
              <a:t>Second level</a:t>
            </a:r>
          </a:p>
        </p:txBody>
      </p:sp>
      <p:sp>
        <p:nvSpPr>
          <p:cNvPr id="19" name="Espace réservé pour une image  10">
            <a:extLst>
              <a:ext uri="{FF2B5EF4-FFF2-40B4-BE49-F238E27FC236}">
                <a16:creationId xmlns:a16="http://schemas.microsoft.com/office/drawing/2014/main" id="{A27014A2-CE58-4F5F-A1B1-FC0FA648883C}"/>
              </a:ext>
            </a:extLst>
          </p:cNvPr>
          <p:cNvSpPr>
            <a:spLocks noGrp="1"/>
          </p:cNvSpPr>
          <p:nvPr>
            <p:ph type="pic" sz="quarter" idx="17" hasCustomPrompt="1"/>
          </p:nvPr>
        </p:nvSpPr>
        <p:spPr>
          <a:xfrm>
            <a:off x="6191250" y="2875372"/>
            <a:ext cx="1306800" cy="1672626"/>
          </a:xfrm>
          <a:solidFill>
            <a:schemeClr val="accent2">
              <a:lumMod val="90000"/>
              <a:lumOff val="10000"/>
            </a:schemeClr>
          </a:solidFill>
        </p:spPr>
        <p:txBody>
          <a:bodyPr lIns="180000" tIns="144000" rIns="180000" bIns="36000"/>
          <a:lstStyle>
            <a:lvl1pPr marL="0" indent="0" algn="ctr">
              <a:buNone/>
              <a:defRPr sz="1100">
                <a:solidFill>
                  <a:schemeClr val="bg1"/>
                </a:solidFill>
              </a:defRPr>
            </a:lvl1pPr>
          </a:lstStyle>
          <a:p>
            <a:r>
              <a:rPr lang="en-CA" noProof="0"/>
              <a:t>Click on the icon to add an image</a:t>
            </a:r>
          </a:p>
        </p:txBody>
      </p:sp>
      <p:sp>
        <p:nvSpPr>
          <p:cNvPr id="20" name="Espace réservé pour une image  10">
            <a:extLst>
              <a:ext uri="{FF2B5EF4-FFF2-40B4-BE49-F238E27FC236}">
                <a16:creationId xmlns:a16="http://schemas.microsoft.com/office/drawing/2014/main" id="{10B1216D-8456-4646-A40D-01C752E8777B}"/>
              </a:ext>
            </a:extLst>
          </p:cNvPr>
          <p:cNvSpPr>
            <a:spLocks noGrp="1"/>
          </p:cNvSpPr>
          <p:nvPr>
            <p:ph type="pic" sz="quarter" idx="18" hasCustomPrompt="1"/>
          </p:nvPr>
        </p:nvSpPr>
        <p:spPr>
          <a:xfrm>
            <a:off x="7498050" y="2875372"/>
            <a:ext cx="1306800" cy="1672625"/>
          </a:xfrm>
          <a:solidFill>
            <a:schemeClr val="accent2">
              <a:lumMod val="90000"/>
              <a:lumOff val="10000"/>
            </a:schemeClr>
          </a:solidFill>
        </p:spPr>
        <p:txBody>
          <a:bodyPr lIns="180000" tIns="144000" rIns="180000" bIns="36000"/>
          <a:lstStyle>
            <a:lvl1pPr marL="0" indent="0" algn="ctr">
              <a:buNone/>
              <a:defRPr sz="1100">
                <a:solidFill>
                  <a:schemeClr val="bg1"/>
                </a:solidFill>
              </a:defRPr>
            </a:lvl1pPr>
          </a:lstStyle>
          <a:p>
            <a:r>
              <a:rPr lang="en-CA" noProof="0"/>
              <a:t>Click on the icon to add an image</a:t>
            </a:r>
          </a:p>
        </p:txBody>
      </p:sp>
      <p:sp>
        <p:nvSpPr>
          <p:cNvPr id="21" name="Text Placeholder 6">
            <a:extLst>
              <a:ext uri="{FF2B5EF4-FFF2-40B4-BE49-F238E27FC236}">
                <a16:creationId xmlns:a16="http://schemas.microsoft.com/office/drawing/2014/main" id="{0C4947E5-25F1-42C7-B233-F80762F03B38}"/>
              </a:ext>
            </a:extLst>
          </p:cNvPr>
          <p:cNvSpPr>
            <a:spLocks noGrp="1"/>
          </p:cNvSpPr>
          <p:nvPr>
            <p:ph type="body" sz="quarter" idx="15" hasCustomPrompt="1"/>
          </p:nvPr>
        </p:nvSpPr>
        <p:spPr>
          <a:xfrm>
            <a:off x="338400" y="1202400"/>
            <a:ext cx="1116000" cy="1023702"/>
          </a:xfrm>
          <a:solidFill>
            <a:schemeClr val="accent1"/>
          </a:solidFill>
          <a:ln w="9525">
            <a:solidFill>
              <a:schemeClr val="accent1"/>
            </a:solidFill>
          </a:ln>
        </p:spPr>
        <p:txBody>
          <a:bodyPr lIns="108000" tIns="108000" rIns="72000" bIns="108000"/>
          <a:lstStyle>
            <a:lvl1pPr marL="0" indent="0" algn="l" defTabSz="457200" rtl="0" eaLnBrk="1" latinLnBrk="0" hangingPunct="1">
              <a:lnSpc>
                <a:spcPct val="90000"/>
              </a:lnSpc>
              <a:spcBef>
                <a:spcPts val="600"/>
              </a:spcBef>
              <a:buFontTx/>
              <a:buNone/>
              <a:defRPr lang="en-US" sz="1400" b="1" kern="1200" dirty="0">
                <a:solidFill>
                  <a:schemeClr val="bg1"/>
                </a:solidFill>
                <a:latin typeface="+mn-lt"/>
                <a:ea typeface="+mn-ea"/>
                <a:cs typeface="+mn-cs"/>
              </a:defRPr>
            </a:lvl1pPr>
            <a:lvl2pPr marL="280800" indent="0" algn="r">
              <a:buFontTx/>
              <a:buNone/>
              <a:defRPr/>
            </a:lvl2pPr>
            <a:lvl3pPr marL="525600" indent="0" algn="r">
              <a:buFontTx/>
              <a:buNone/>
              <a:defRPr/>
            </a:lvl3pPr>
            <a:lvl4pPr marL="712800" indent="0" algn="r">
              <a:buFontTx/>
              <a:buNone/>
              <a:defRPr/>
            </a:lvl4pPr>
            <a:lvl5pPr marL="864000" indent="0" algn="r">
              <a:buFontTx/>
              <a:buNone/>
              <a:defRPr/>
            </a:lvl5pPr>
          </a:lstStyle>
          <a:p>
            <a:pPr lvl="0"/>
            <a:r>
              <a:rPr lang="en-US"/>
              <a:t>Click to add Challenge</a:t>
            </a:r>
          </a:p>
        </p:txBody>
      </p:sp>
      <p:sp>
        <p:nvSpPr>
          <p:cNvPr id="22" name="Text Placeholder 6">
            <a:extLst>
              <a:ext uri="{FF2B5EF4-FFF2-40B4-BE49-F238E27FC236}">
                <a16:creationId xmlns:a16="http://schemas.microsoft.com/office/drawing/2014/main" id="{2F48EAE4-0398-4E79-A4CD-B5CE5C127657}"/>
              </a:ext>
            </a:extLst>
          </p:cNvPr>
          <p:cNvSpPr>
            <a:spLocks noGrp="1"/>
          </p:cNvSpPr>
          <p:nvPr>
            <p:ph type="body" sz="quarter" idx="16" hasCustomPrompt="1"/>
          </p:nvPr>
        </p:nvSpPr>
        <p:spPr>
          <a:xfrm>
            <a:off x="338400" y="2363521"/>
            <a:ext cx="1116000" cy="1023702"/>
          </a:xfrm>
          <a:solidFill>
            <a:schemeClr val="accent1"/>
          </a:solidFill>
          <a:ln w="9525">
            <a:solidFill>
              <a:schemeClr val="accent1"/>
            </a:solidFill>
          </a:ln>
        </p:spPr>
        <p:txBody>
          <a:bodyPr lIns="108000" tIns="108000" rIns="72000" bIns="108000"/>
          <a:lstStyle>
            <a:lvl1pPr marL="0" indent="0" algn="l" defTabSz="457200" rtl="0" eaLnBrk="1" latinLnBrk="0" hangingPunct="1">
              <a:lnSpc>
                <a:spcPct val="90000"/>
              </a:lnSpc>
              <a:spcBef>
                <a:spcPts val="600"/>
              </a:spcBef>
              <a:buFontTx/>
              <a:buNone/>
              <a:defRPr lang="en-US" sz="1400" b="1" kern="1200" dirty="0">
                <a:solidFill>
                  <a:schemeClr val="bg1"/>
                </a:solidFill>
                <a:latin typeface="+mn-lt"/>
                <a:ea typeface="+mn-ea"/>
                <a:cs typeface="+mn-cs"/>
              </a:defRPr>
            </a:lvl1pPr>
            <a:lvl2pPr marL="280800" indent="0" algn="r">
              <a:buFontTx/>
              <a:buNone/>
              <a:defRPr/>
            </a:lvl2pPr>
            <a:lvl3pPr marL="525600" indent="0" algn="r">
              <a:buFontTx/>
              <a:buNone/>
              <a:defRPr/>
            </a:lvl3pPr>
            <a:lvl4pPr marL="712800" indent="0" algn="r">
              <a:buFontTx/>
              <a:buNone/>
              <a:defRPr/>
            </a:lvl4pPr>
            <a:lvl5pPr marL="864000" indent="0" algn="r">
              <a:buFontTx/>
              <a:buNone/>
              <a:defRPr/>
            </a:lvl5pPr>
          </a:lstStyle>
          <a:p>
            <a:pPr lvl="0"/>
            <a:r>
              <a:rPr lang="en-US"/>
              <a:t>Click to add Solution</a:t>
            </a:r>
          </a:p>
        </p:txBody>
      </p:sp>
      <p:sp>
        <p:nvSpPr>
          <p:cNvPr id="23" name="Text Placeholder 6">
            <a:extLst>
              <a:ext uri="{FF2B5EF4-FFF2-40B4-BE49-F238E27FC236}">
                <a16:creationId xmlns:a16="http://schemas.microsoft.com/office/drawing/2014/main" id="{F732F315-2E03-4F4E-AC0C-674C9001136E}"/>
              </a:ext>
            </a:extLst>
          </p:cNvPr>
          <p:cNvSpPr>
            <a:spLocks noGrp="1"/>
          </p:cNvSpPr>
          <p:nvPr>
            <p:ph type="body" sz="quarter" idx="19" hasCustomPrompt="1"/>
          </p:nvPr>
        </p:nvSpPr>
        <p:spPr>
          <a:xfrm>
            <a:off x="338400" y="3524400"/>
            <a:ext cx="1116000" cy="1023702"/>
          </a:xfrm>
          <a:solidFill>
            <a:schemeClr val="accent1"/>
          </a:solidFill>
          <a:ln w="9525">
            <a:solidFill>
              <a:schemeClr val="accent1"/>
            </a:solidFill>
          </a:ln>
        </p:spPr>
        <p:txBody>
          <a:bodyPr lIns="108000" tIns="108000" rIns="72000" bIns="108000"/>
          <a:lstStyle>
            <a:lvl1pPr marL="0" indent="0" algn="l" defTabSz="457200" rtl="0" eaLnBrk="1" latinLnBrk="0" hangingPunct="1">
              <a:lnSpc>
                <a:spcPct val="90000"/>
              </a:lnSpc>
              <a:spcBef>
                <a:spcPts val="600"/>
              </a:spcBef>
              <a:buFontTx/>
              <a:buNone/>
              <a:defRPr lang="en-US" sz="1400" b="1" kern="1200" dirty="0">
                <a:solidFill>
                  <a:schemeClr val="bg1"/>
                </a:solidFill>
                <a:latin typeface="+mn-lt"/>
                <a:ea typeface="+mn-ea"/>
                <a:cs typeface="+mn-cs"/>
              </a:defRPr>
            </a:lvl1pPr>
            <a:lvl2pPr marL="280800" indent="0" algn="r">
              <a:buFontTx/>
              <a:buNone/>
              <a:defRPr/>
            </a:lvl2pPr>
            <a:lvl3pPr marL="525600" indent="0" algn="r">
              <a:buFontTx/>
              <a:buNone/>
              <a:defRPr/>
            </a:lvl3pPr>
            <a:lvl4pPr marL="712800" indent="0" algn="r">
              <a:buFontTx/>
              <a:buNone/>
              <a:defRPr/>
            </a:lvl4pPr>
            <a:lvl5pPr marL="864000" indent="0" algn="r">
              <a:buFontTx/>
              <a:buNone/>
              <a:defRPr/>
            </a:lvl5pPr>
          </a:lstStyle>
          <a:p>
            <a:pPr lvl="0"/>
            <a:r>
              <a:rPr lang="en-US"/>
              <a:t>Click to add Benefits</a:t>
            </a:r>
          </a:p>
        </p:txBody>
      </p:sp>
    </p:spTree>
    <p:extLst>
      <p:ext uri="{BB962C8B-B14F-4D97-AF65-F5344CB8AC3E}">
        <p14:creationId xmlns:p14="http://schemas.microsoft.com/office/powerpoint/2010/main" val="12932993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clusion layouts">
    <p:bg>
      <p:bgPr>
        <a:solidFill>
          <a:schemeClr val="tx1"/>
        </a:solid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694B72F4-A04A-48BE-AE2F-96616B209397}"/>
              </a:ext>
            </a:extLst>
          </p:cNvPr>
          <p:cNvSpPr txBox="1"/>
          <p:nvPr userDrawn="1"/>
        </p:nvSpPr>
        <p:spPr>
          <a:xfrm>
            <a:off x="0" y="1254815"/>
            <a:ext cx="9144000" cy="2633870"/>
          </a:xfrm>
          <a:prstGeom prst="rect">
            <a:avLst/>
          </a:prstGeom>
          <a:noFill/>
        </p:spPr>
        <p:txBody>
          <a:bodyPr wrap="square" lIns="0" rIns="0" rtlCol="0" anchor="ctr" anchorCtr="0">
            <a:noAutofit/>
          </a:bodyPr>
          <a:lstStyle/>
          <a:p>
            <a:pPr algn="ctr">
              <a:spcBef>
                <a:spcPts val="0"/>
              </a:spcBef>
            </a:pPr>
            <a:r>
              <a:rPr lang="en-CA" sz="7200" b="1" noProof="0">
                <a:solidFill>
                  <a:schemeClr val="bg1"/>
                </a:solidFill>
              </a:rPr>
              <a:t>Conclusion </a:t>
            </a:r>
            <a:br>
              <a:rPr lang="en-CA" sz="7200" b="1" noProof="0">
                <a:solidFill>
                  <a:schemeClr val="bg1"/>
                </a:solidFill>
              </a:rPr>
            </a:br>
            <a:r>
              <a:rPr lang="en-CA" sz="7200" b="1" noProof="0">
                <a:solidFill>
                  <a:schemeClr val="bg1"/>
                </a:solidFill>
              </a:rPr>
              <a:t>layouts</a:t>
            </a:r>
          </a:p>
        </p:txBody>
      </p:sp>
    </p:spTree>
    <p:extLst>
      <p:ext uri="{BB962C8B-B14F-4D97-AF65-F5344CB8AC3E}">
        <p14:creationId xmlns:p14="http://schemas.microsoft.com/office/powerpoint/2010/main" val="38653396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clusion - 3 block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3BF894FA-58B3-45E0-8C6C-8D2414F223E4}" type="slidenum">
              <a:rPr lang="en-CA" noProof="0" smtClean="0"/>
              <a:pPr/>
              <a:t>‹#›</a:t>
            </a:fld>
            <a:endParaRPr lang="en-CA" noProof="0"/>
          </a:p>
        </p:txBody>
      </p:sp>
      <p:sp>
        <p:nvSpPr>
          <p:cNvPr id="10" name="Titre 9">
            <a:extLst>
              <a:ext uri="{FF2B5EF4-FFF2-40B4-BE49-F238E27FC236}">
                <a16:creationId xmlns:a16="http://schemas.microsoft.com/office/drawing/2014/main" id="{8A7E8B8D-BC82-4090-9714-A590DF09E9B5}"/>
              </a:ext>
            </a:extLst>
          </p:cNvPr>
          <p:cNvSpPr>
            <a:spLocks noGrp="1"/>
          </p:cNvSpPr>
          <p:nvPr>
            <p:ph type="title" hasCustomPrompt="1"/>
          </p:nvPr>
        </p:nvSpPr>
        <p:spPr/>
        <p:txBody>
          <a:bodyPr/>
          <a:lstStyle>
            <a:lvl1pPr>
              <a:defRPr/>
            </a:lvl1pPr>
          </a:lstStyle>
          <a:p>
            <a:r>
              <a:rPr lang="en-CA" noProof="0"/>
              <a:t>Click to add a title: “Conclusion” or “In Summary”</a:t>
            </a:r>
          </a:p>
        </p:txBody>
      </p:sp>
      <p:sp>
        <p:nvSpPr>
          <p:cNvPr id="2" name="Rectangle 1">
            <a:extLst>
              <a:ext uri="{FF2B5EF4-FFF2-40B4-BE49-F238E27FC236}">
                <a16:creationId xmlns:a16="http://schemas.microsoft.com/office/drawing/2014/main" id="{F3A5AA89-0766-43F4-94D2-FB1A0C860608}"/>
              </a:ext>
            </a:extLst>
          </p:cNvPr>
          <p:cNvSpPr/>
          <p:nvPr userDrawn="1"/>
        </p:nvSpPr>
        <p:spPr>
          <a:xfrm>
            <a:off x="337860" y="1260798"/>
            <a:ext cx="878400" cy="8784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spcBef>
                <a:spcPts val="0"/>
              </a:spcBef>
            </a:pPr>
            <a:r>
              <a:rPr lang="en-CA" sz="3200" b="1" noProof="0">
                <a:solidFill>
                  <a:schemeClr val="bg1"/>
                </a:solidFill>
              </a:rPr>
              <a:t>1</a:t>
            </a:r>
          </a:p>
        </p:txBody>
      </p:sp>
      <p:sp>
        <p:nvSpPr>
          <p:cNvPr id="13" name="Rectangle 12">
            <a:extLst>
              <a:ext uri="{FF2B5EF4-FFF2-40B4-BE49-F238E27FC236}">
                <a16:creationId xmlns:a16="http://schemas.microsoft.com/office/drawing/2014/main" id="{8FF32840-02AF-43B2-BBFB-D9249B625865}"/>
              </a:ext>
            </a:extLst>
          </p:cNvPr>
          <p:cNvSpPr/>
          <p:nvPr userDrawn="1"/>
        </p:nvSpPr>
        <p:spPr>
          <a:xfrm>
            <a:off x="337860" y="2420902"/>
            <a:ext cx="878400" cy="8784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spcBef>
                <a:spcPts val="0"/>
              </a:spcBef>
            </a:pPr>
            <a:r>
              <a:rPr lang="en-CA" sz="3200" b="1" noProof="0">
                <a:solidFill>
                  <a:schemeClr val="bg1"/>
                </a:solidFill>
              </a:rPr>
              <a:t>2</a:t>
            </a:r>
          </a:p>
        </p:txBody>
      </p:sp>
      <p:sp>
        <p:nvSpPr>
          <p:cNvPr id="14" name="Rectangle 13">
            <a:extLst>
              <a:ext uri="{FF2B5EF4-FFF2-40B4-BE49-F238E27FC236}">
                <a16:creationId xmlns:a16="http://schemas.microsoft.com/office/drawing/2014/main" id="{3DD3B542-06B2-47A6-B9CF-8327AE9DD6F5}"/>
              </a:ext>
            </a:extLst>
          </p:cNvPr>
          <p:cNvSpPr/>
          <p:nvPr userDrawn="1"/>
        </p:nvSpPr>
        <p:spPr>
          <a:xfrm>
            <a:off x="337860" y="3582000"/>
            <a:ext cx="878400" cy="8784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spcBef>
                <a:spcPts val="0"/>
              </a:spcBef>
            </a:pPr>
            <a:r>
              <a:rPr lang="en-CA" sz="3200" b="1" noProof="0">
                <a:solidFill>
                  <a:schemeClr val="bg1"/>
                </a:solidFill>
              </a:rPr>
              <a:t>3</a:t>
            </a:r>
          </a:p>
        </p:txBody>
      </p:sp>
      <p:sp>
        <p:nvSpPr>
          <p:cNvPr id="3" name="Espace réservé du pied de page 2">
            <a:extLst>
              <a:ext uri="{FF2B5EF4-FFF2-40B4-BE49-F238E27FC236}">
                <a16:creationId xmlns:a16="http://schemas.microsoft.com/office/drawing/2014/main" id="{2B5C094A-E2AA-401F-B41D-E7228453FCD3}"/>
              </a:ext>
            </a:extLst>
          </p:cNvPr>
          <p:cNvSpPr>
            <a:spLocks noGrp="1"/>
          </p:cNvSpPr>
          <p:nvPr>
            <p:ph type="ftr" sz="quarter" idx="14"/>
          </p:nvPr>
        </p:nvSpPr>
        <p:spPr/>
        <p:txBody>
          <a:bodyPr/>
          <a:lstStyle/>
          <a:p>
            <a:r>
              <a:rPr lang="en-US"/>
              <a:t>© Copyright 2025 Maya Heat Transfer Technologies Ltd. All rights reserved.</a:t>
            </a:r>
            <a:endParaRPr lang="en-CA" noProof="0"/>
          </a:p>
        </p:txBody>
      </p:sp>
      <p:sp>
        <p:nvSpPr>
          <p:cNvPr id="20" name="Espace réservé du texte 11">
            <a:extLst>
              <a:ext uri="{FF2B5EF4-FFF2-40B4-BE49-F238E27FC236}">
                <a16:creationId xmlns:a16="http://schemas.microsoft.com/office/drawing/2014/main" id="{5803F775-3BB3-48B7-A0BF-10E154BE7697}"/>
              </a:ext>
            </a:extLst>
          </p:cNvPr>
          <p:cNvSpPr>
            <a:spLocks noGrp="1"/>
          </p:cNvSpPr>
          <p:nvPr>
            <p:ph type="body" sz="quarter" idx="19" hasCustomPrompt="1"/>
          </p:nvPr>
        </p:nvSpPr>
        <p:spPr>
          <a:xfrm>
            <a:off x="1216800" y="1260000"/>
            <a:ext cx="7588800" cy="878400"/>
          </a:xfrm>
          <a:noFill/>
          <a:ln>
            <a:solidFill>
              <a:schemeClr val="accent1"/>
            </a:solidFill>
          </a:ln>
        </p:spPr>
        <p:txBody>
          <a:bodyPr lIns="360000" tIns="108000" rIns="360000" bIns="108000" anchor="ctr"/>
          <a:lstStyle>
            <a:lvl1pPr marL="0" indent="0" algn="l">
              <a:spcBef>
                <a:spcPts val="0"/>
              </a:spcBef>
              <a:buNone/>
              <a:defRPr sz="2400" b="1">
                <a:solidFill>
                  <a:schemeClr val="accent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Message 1</a:t>
            </a:r>
          </a:p>
        </p:txBody>
      </p:sp>
      <p:sp>
        <p:nvSpPr>
          <p:cNvPr id="21" name="Espace réservé du texte 11">
            <a:extLst>
              <a:ext uri="{FF2B5EF4-FFF2-40B4-BE49-F238E27FC236}">
                <a16:creationId xmlns:a16="http://schemas.microsoft.com/office/drawing/2014/main" id="{B3930531-E414-4FDA-BAAB-F6DBA0DF528F}"/>
              </a:ext>
            </a:extLst>
          </p:cNvPr>
          <p:cNvSpPr>
            <a:spLocks noGrp="1"/>
          </p:cNvSpPr>
          <p:nvPr>
            <p:ph type="body" sz="quarter" idx="20" hasCustomPrompt="1"/>
          </p:nvPr>
        </p:nvSpPr>
        <p:spPr>
          <a:xfrm>
            <a:off x="1216800" y="2422800"/>
            <a:ext cx="7588800" cy="878400"/>
          </a:xfrm>
          <a:noFill/>
          <a:ln>
            <a:solidFill>
              <a:schemeClr val="accent1"/>
            </a:solidFill>
          </a:ln>
        </p:spPr>
        <p:txBody>
          <a:bodyPr lIns="360000" tIns="108000" rIns="360000" bIns="108000" anchor="ctr"/>
          <a:lstStyle>
            <a:lvl1pPr marL="0" indent="0" algn="l">
              <a:spcBef>
                <a:spcPts val="0"/>
              </a:spcBef>
              <a:buNone/>
              <a:defRPr sz="2400" b="1">
                <a:solidFill>
                  <a:schemeClr val="accent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Message 2</a:t>
            </a:r>
          </a:p>
        </p:txBody>
      </p:sp>
      <p:sp>
        <p:nvSpPr>
          <p:cNvPr id="22" name="Espace réservé du texte 11">
            <a:extLst>
              <a:ext uri="{FF2B5EF4-FFF2-40B4-BE49-F238E27FC236}">
                <a16:creationId xmlns:a16="http://schemas.microsoft.com/office/drawing/2014/main" id="{BBB83693-13B5-4F72-9F5E-E26E46E22FB5}"/>
              </a:ext>
            </a:extLst>
          </p:cNvPr>
          <p:cNvSpPr>
            <a:spLocks noGrp="1"/>
          </p:cNvSpPr>
          <p:nvPr>
            <p:ph type="body" sz="quarter" idx="21" hasCustomPrompt="1"/>
          </p:nvPr>
        </p:nvSpPr>
        <p:spPr>
          <a:xfrm>
            <a:off x="1216800" y="3582000"/>
            <a:ext cx="7588800" cy="878400"/>
          </a:xfrm>
          <a:noFill/>
          <a:ln>
            <a:solidFill>
              <a:schemeClr val="accent1"/>
            </a:solidFill>
          </a:ln>
        </p:spPr>
        <p:txBody>
          <a:bodyPr lIns="360000" tIns="108000" rIns="360000" bIns="108000" anchor="ctr"/>
          <a:lstStyle>
            <a:lvl1pPr marL="0" indent="0" algn="l">
              <a:spcBef>
                <a:spcPts val="0"/>
              </a:spcBef>
              <a:buNone/>
              <a:defRPr sz="2400" b="1">
                <a:solidFill>
                  <a:schemeClr val="accent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Message 3</a:t>
            </a:r>
          </a:p>
        </p:txBody>
      </p:sp>
    </p:spTree>
    <p:extLst>
      <p:ext uri="{BB962C8B-B14F-4D97-AF65-F5344CB8AC3E}">
        <p14:creationId xmlns:p14="http://schemas.microsoft.com/office/powerpoint/2010/main" val="1195526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presenter">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3233084" y="1030694"/>
            <a:ext cx="2726347" cy="3305397"/>
          </a:xfrm>
        </p:spPr>
        <p:txBody>
          <a:bodyPr lIns="216000" tIns="46800" rIns="216000"/>
          <a:lstStyle>
            <a:lvl1pPr marL="90488" indent="-55563">
              <a:buSzPct val="25000"/>
              <a:buFont typeface="Arial" panose="020B0604020202020204" pitchFamily="34" charset="0"/>
              <a:buChar char=" "/>
              <a:defRPr sz="1800" i="1"/>
            </a:lvl1pPr>
            <a:lvl2pPr>
              <a:defRPr sz="1600" i="1"/>
            </a:lvl2pPr>
            <a:lvl3pPr>
              <a:defRPr sz="1400" i="1"/>
            </a:lvl3pPr>
            <a:lvl4pPr>
              <a:defRPr sz="1100"/>
            </a:lvl4pPr>
            <a:lvl5pPr>
              <a:defRPr sz="1050"/>
            </a:lvl5pPr>
          </a:lstStyle>
          <a:p>
            <a:pPr lvl="0"/>
            <a:r>
              <a:rPr lang="en-CA" noProof="0"/>
              <a:t>Click to add presenter title </a:t>
            </a:r>
          </a:p>
        </p:txBody>
      </p:sp>
      <p:sp>
        <p:nvSpPr>
          <p:cNvPr id="9" name="Slide Number Placeholder 8"/>
          <p:cNvSpPr>
            <a:spLocks noGrp="1"/>
          </p:cNvSpPr>
          <p:nvPr>
            <p:ph type="sldNum" sz="quarter" idx="12"/>
          </p:nvPr>
        </p:nvSpPr>
        <p:spPr/>
        <p:txBody>
          <a:bodyPr/>
          <a:lstStyle/>
          <a:p>
            <a:fld id="{3BF894FA-58B3-45E0-8C6C-8D2414F223E4}" type="slidenum">
              <a:rPr lang="en-CA" noProof="0" smtClean="0"/>
              <a:pPr/>
              <a:t>‹#›</a:t>
            </a:fld>
            <a:endParaRPr lang="en-CA" noProof="0"/>
          </a:p>
        </p:txBody>
      </p:sp>
      <p:sp>
        <p:nvSpPr>
          <p:cNvPr id="10" name="Titre 9">
            <a:extLst>
              <a:ext uri="{FF2B5EF4-FFF2-40B4-BE49-F238E27FC236}">
                <a16:creationId xmlns:a16="http://schemas.microsoft.com/office/drawing/2014/main" id="{8A7E8B8D-BC82-4090-9714-A590DF09E9B5}"/>
              </a:ext>
            </a:extLst>
          </p:cNvPr>
          <p:cNvSpPr>
            <a:spLocks noGrp="1"/>
          </p:cNvSpPr>
          <p:nvPr>
            <p:ph type="title" hasCustomPrompt="1"/>
          </p:nvPr>
        </p:nvSpPr>
        <p:spPr>
          <a:xfrm>
            <a:off x="338397" y="423653"/>
            <a:ext cx="2485187" cy="1113746"/>
          </a:xfrm>
        </p:spPr>
        <p:txBody>
          <a:bodyPr anchor="t" anchorCtr="0"/>
          <a:lstStyle>
            <a:lvl1pPr>
              <a:defRPr/>
            </a:lvl1pPr>
          </a:lstStyle>
          <a:p>
            <a:r>
              <a:rPr lang="en-CA" noProof="0"/>
              <a:t>Click to add a title</a:t>
            </a:r>
          </a:p>
        </p:txBody>
      </p:sp>
      <p:sp>
        <p:nvSpPr>
          <p:cNvPr id="11" name="Rectangle 10">
            <a:extLst>
              <a:ext uri="{FF2B5EF4-FFF2-40B4-BE49-F238E27FC236}">
                <a16:creationId xmlns:a16="http://schemas.microsoft.com/office/drawing/2014/main" id="{3494CC07-F5AB-47D8-AFBA-C1188447F607}"/>
              </a:ext>
            </a:extLst>
          </p:cNvPr>
          <p:cNvSpPr/>
          <p:nvPr userDrawn="1"/>
        </p:nvSpPr>
        <p:spPr>
          <a:xfrm>
            <a:off x="3233083" y="424906"/>
            <a:ext cx="113517" cy="3924000"/>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spcBef>
                <a:spcPts val="600"/>
              </a:spcBef>
            </a:pPr>
            <a:endParaRPr lang="en-CA" sz="1400" b="1" noProof="0">
              <a:solidFill>
                <a:schemeClr val="bg1"/>
              </a:solidFill>
            </a:endParaRPr>
          </a:p>
        </p:txBody>
      </p:sp>
      <p:sp>
        <p:nvSpPr>
          <p:cNvPr id="7" name="Espace réservé pour une image  6">
            <a:extLst>
              <a:ext uri="{FF2B5EF4-FFF2-40B4-BE49-F238E27FC236}">
                <a16:creationId xmlns:a16="http://schemas.microsoft.com/office/drawing/2014/main" id="{D7A1C68D-F3CF-4618-820E-1979D8040197}"/>
              </a:ext>
            </a:extLst>
          </p:cNvPr>
          <p:cNvSpPr>
            <a:spLocks noGrp="1"/>
          </p:cNvSpPr>
          <p:nvPr>
            <p:ph type="pic" sz="quarter" idx="13" hasCustomPrompt="1"/>
          </p:nvPr>
        </p:nvSpPr>
        <p:spPr>
          <a:xfrm>
            <a:off x="6079250" y="1030695"/>
            <a:ext cx="2726347" cy="3305397"/>
          </a:xfrm>
          <a:solidFill>
            <a:schemeClr val="accent2">
              <a:lumMod val="90000"/>
              <a:lumOff val="10000"/>
            </a:schemeClr>
          </a:solidFill>
        </p:spPr>
        <p:txBody>
          <a:bodyPr lIns="432000" tIns="900000" rIns="432000"/>
          <a:lstStyle>
            <a:lvl1pPr marL="0" indent="0" algn="ctr">
              <a:buNone/>
              <a:defRPr>
                <a:solidFill>
                  <a:schemeClr val="bg1"/>
                </a:solidFill>
              </a:defRPr>
            </a:lvl1pPr>
          </a:lstStyle>
          <a:p>
            <a:r>
              <a:rPr lang="en-CA" noProof="0"/>
              <a:t>Click on the icon to add an image</a:t>
            </a:r>
          </a:p>
        </p:txBody>
      </p:sp>
      <p:sp>
        <p:nvSpPr>
          <p:cNvPr id="3" name="Text Placeholder 2"/>
          <p:cNvSpPr>
            <a:spLocks noGrp="1"/>
          </p:cNvSpPr>
          <p:nvPr>
            <p:ph type="body" idx="1" hasCustomPrompt="1"/>
          </p:nvPr>
        </p:nvSpPr>
        <p:spPr>
          <a:xfrm>
            <a:off x="3346599" y="423653"/>
            <a:ext cx="5459001" cy="504000"/>
          </a:xfrm>
          <a:solidFill>
            <a:schemeClr val="accent4"/>
          </a:solidFill>
        </p:spPr>
        <p:txBody>
          <a:bodyPr lIns="216000" rIns="216000" anchor="ctr" anchorCtr="0"/>
          <a:lstStyle>
            <a:lvl1pPr marL="0" indent="0">
              <a:buNone/>
              <a:defRPr sz="20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CA" noProof="0"/>
              <a:t>Click to add presenter name</a:t>
            </a:r>
          </a:p>
        </p:txBody>
      </p:sp>
      <p:sp>
        <p:nvSpPr>
          <p:cNvPr id="2" name="Espace réservé du pied de page 1">
            <a:extLst>
              <a:ext uri="{FF2B5EF4-FFF2-40B4-BE49-F238E27FC236}">
                <a16:creationId xmlns:a16="http://schemas.microsoft.com/office/drawing/2014/main" id="{92536185-2312-42BC-BD69-B76433752D1F}"/>
              </a:ext>
            </a:extLst>
          </p:cNvPr>
          <p:cNvSpPr>
            <a:spLocks noGrp="1"/>
          </p:cNvSpPr>
          <p:nvPr>
            <p:ph type="ftr" sz="quarter" idx="14"/>
          </p:nvPr>
        </p:nvSpPr>
        <p:spPr/>
        <p:txBody>
          <a:bodyPr/>
          <a:lstStyle/>
          <a:p>
            <a:r>
              <a:rPr lang="en-US"/>
              <a:t>© Copyright 2025 Maya Heat Transfer Technologies Ltd. All rights reserved.</a:t>
            </a:r>
            <a:endParaRPr lang="en-CA" noProof="0"/>
          </a:p>
        </p:txBody>
      </p:sp>
    </p:spTree>
    <p:extLst>
      <p:ext uri="{BB962C8B-B14F-4D97-AF65-F5344CB8AC3E}">
        <p14:creationId xmlns:p14="http://schemas.microsoft.com/office/powerpoint/2010/main" val="31139813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clusion - 4 block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3BF894FA-58B3-45E0-8C6C-8D2414F223E4}" type="slidenum">
              <a:rPr lang="en-CA" noProof="0" smtClean="0"/>
              <a:pPr/>
              <a:t>‹#›</a:t>
            </a:fld>
            <a:endParaRPr lang="en-CA" noProof="0"/>
          </a:p>
        </p:txBody>
      </p:sp>
      <p:sp>
        <p:nvSpPr>
          <p:cNvPr id="10" name="Titre 9">
            <a:extLst>
              <a:ext uri="{FF2B5EF4-FFF2-40B4-BE49-F238E27FC236}">
                <a16:creationId xmlns:a16="http://schemas.microsoft.com/office/drawing/2014/main" id="{8A7E8B8D-BC82-4090-9714-A590DF09E9B5}"/>
              </a:ext>
            </a:extLst>
          </p:cNvPr>
          <p:cNvSpPr>
            <a:spLocks noGrp="1"/>
          </p:cNvSpPr>
          <p:nvPr>
            <p:ph type="title" hasCustomPrompt="1"/>
          </p:nvPr>
        </p:nvSpPr>
        <p:spPr/>
        <p:txBody>
          <a:bodyPr/>
          <a:lstStyle>
            <a:lvl1pPr>
              <a:defRPr/>
            </a:lvl1pPr>
          </a:lstStyle>
          <a:p>
            <a:r>
              <a:rPr lang="en-CA" noProof="0"/>
              <a:t>Click to add a title: “Conclusion” or “In Summary”</a:t>
            </a:r>
          </a:p>
        </p:txBody>
      </p:sp>
      <p:sp>
        <p:nvSpPr>
          <p:cNvPr id="2" name="Rectangle 1">
            <a:extLst>
              <a:ext uri="{FF2B5EF4-FFF2-40B4-BE49-F238E27FC236}">
                <a16:creationId xmlns:a16="http://schemas.microsoft.com/office/drawing/2014/main" id="{F3A5AA89-0766-43F4-94D2-FB1A0C860608}"/>
              </a:ext>
            </a:extLst>
          </p:cNvPr>
          <p:cNvSpPr/>
          <p:nvPr userDrawn="1"/>
        </p:nvSpPr>
        <p:spPr>
          <a:xfrm>
            <a:off x="337860" y="1260798"/>
            <a:ext cx="720000" cy="7200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spcBef>
                <a:spcPts val="0"/>
              </a:spcBef>
            </a:pPr>
            <a:r>
              <a:rPr lang="en-CA" sz="2800" b="1" noProof="0">
                <a:solidFill>
                  <a:schemeClr val="bg1"/>
                </a:solidFill>
              </a:rPr>
              <a:t>1</a:t>
            </a:r>
          </a:p>
        </p:txBody>
      </p:sp>
      <p:sp>
        <p:nvSpPr>
          <p:cNvPr id="13" name="Rectangle 12">
            <a:extLst>
              <a:ext uri="{FF2B5EF4-FFF2-40B4-BE49-F238E27FC236}">
                <a16:creationId xmlns:a16="http://schemas.microsoft.com/office/drawing/2014/main" id="{8FF32840-02AF-43B2-BBFB-D9249B625865}"/>
              </a:ext>
            </a:extLst>
          </p:cNvPr>
          <p:cNvSpPr/>
          <p:nvPr userDrawn="1"/>
        </p:nvSpPr>
        <p:spPr>
          <a:xfrm>
            <a:off x="337860" y="2088000"/>
            <a:ext cx="720000" cy="7200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spcBef>
                <a:spcPts val="0"/>
              </a:spcBef>
            </a:pPr>
            <a:r>
              <a:rPr lang="en-CA" sz="2800" b="1" noProof="0">
                <a:solidFill>
                  <a:schemeClr val="bg1"/>
                </a:solidFill>
              </a:rPr>
              <a:t>2</a:t>
            </a:r>
          </a:p>
        </p:txBody>
      </p:sp>
      <p:sp>
        <p:nvSpPr>
          <p:cNvPr id="14" name="Rectangle 13">
            <a:extLst>
              <a:ext uri="{FF2B5EF4-FFF2-40B4-BE49-F238E27FC236}">
                <a16:creationId xmlns:a16="http://schemas.microsoft.com/office/drawing/2014/main" id="{3DD3B542-06B2-47A6-B9CF-8327AE9DD6F5}"/>
              </a:ext>
            </a:extLst>
          </p:cNvPr>
          <p:cNvSpPr/>
          <p:nvPr userDrawn="1"/>
        </p:nvSpPr>
        <p:spPr>
          <a:xfrm>
            <a:off x="337860" y="2916000"/>
            <a:ext cx="720000" cy="7200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spcBef>
                <a:spcPts val="0"/>
              </a:spcBef>
            </a:pPr>
            <a:r>
              <a:rPr lang="en-CA" sz="2800" b="1" noProof="0">
                <a:solidFill>
                  <a:schemeClr val="bg1"/>
                </a:solidFill>
              </a:rPr>
              <a:t>3</a:t>
            </a:r>
          </a:p>
        </p:txBody>
      </p:sp>
      <p:sp>
        <p:nvSpPr>
          <p:cNvPr id="3" name="Espace réservé du pied de page 2">
            <a:extLst>
              <a:ext uri="{FF2B5EF4-FFF2-40B4-BE49-F238E27FC236}">
                <a16:creationId xmlns:a16="http://schemas.microsoft.com/office/drawing/2014/main" id="{2B5C094A-E2AA-401F-B41D-E7228453FCD3}"/>
              </a:ext>
            </a:extLst>
          </p:cNvPr>
          <p:cNvSpPr>
            <a:spLocks noGrp="1"/>
          </p:cNvSpPr>
          <p:nvPr>
            <p:ph type="ftr" sz="quarter" idx="14"/>
          </p:nvPr>
        </p:nvSpPr>
        <p:spPr/>
        <p:txBody>
          <a:bodyPr/>
          <a:lstStyle/>
          <a:p>
            <a:r>
              <a:rPr lang="en-US"/>
              <a:t>© Copyright 2025 Maya Heat Transfer Technologies Ltd. All rights reserved.</a:t>
            </a:r>
            <a:endParaRPr lang="en-CA" noProof="0"/>
          </a:p>
        </p:txBody>
      </p:sp>
      <p:sp>
        <p:nvSpPr>
          <p:cNvPr id="20" name="Espace réservé du texte 11">
            <a:extLst>
              <a:ext uri="{FF2B5EF4-FFF2-40B4-BE49-F238E27FC236}">
                <a16:creationId xmlns:a16="http://schemas.microsoft.com/office/drawing/2014/main" id="{5803F775-3BB3-48B7-A0BF-10E154BE7697}"/>
              </a:ext>
            </a:extLst>
          </p:cNvPr>
          <p:cNvSpPr>
            <a:spLocks noGrp="1"/>
          </p:cNvSpPr>
          <p:nvPr>
            <p:ph type="body" sz="quarter" idx="19" hasCustomPrompt="1"/>
          </p:nvPr>
        </p:nvSpPr>
        <p:spPr>
          <a:xfrm>
            <a:off x="1058400" y="1260000"/>
            <a:ext cx="7747200" cy="720000"/>
          </a:xfrm>
          <a:noFill/>
          <a:ln>
            <a:solidFill>
              <a:schemeClr val="accent1"/>
            </a:solidFill>
          </a:ln>
        </p:spPr>
        <p:txBody>
          <a:bodyPr lIns="360000" tIns="108000" rIns="360000" bIns="108000" anchor="ctr"/>
          <a:lstStyle>
            <a:lvl1pPr marL="0" indent="0" algn="l">
              <a:spcBef>
                <a:spcPts val="0"/>
              </a:spcBef>
              <a:buNone/>
              <a:defRPr sz="1800" b="1">
                <a:solidFill>
                  <a:schemeClr val="accent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Message 1</a:t>
            </a:r>
          </a:p>
        </p:txBody>
      </p:sp>
      <p:sp>
        <p:nvSpPr>
          <p:cNvPr id="21" name="Espace réservé du texte 11">
            <a:extLst>
              <a:ext uri="{FF2B5EF4-FFF2-40B4-BE49-F238E27FC236}">
                <a16:creationId xmlns:a16="http://schemas.microsoft.com/office/drawing/2014/main" id="{B3930531-E414-4FDA-BAAB-F6DBA0DF528F}"/>
              </a:ext>
            </a:extLst>
          </p:cNvPr>
          <p:cNvSpPr>
            <a:spLocks noGrp="1"/>
          </p:cNvSpPr>
          <p:nvPr>
            <p:ph type="body" sz="quarter" idx="20" hasCustomPrompt="1"/>
          </p:nvPr>
        </p:nvSpPr>
        <p:spPr>
          <a:xfrm>
            <a:off x="1058400" y="2088000"/>
            <a:ext cx="7747200" cy="720000"/>
          </a:xfrm>
          <a:noFill/>
          <a:ln>
            <a:solidFill>
              <a:schemeClr val="accent1"/>
            </a:solidFill>
          </a:ln>
        </p:spPr>
        <p:txBody>
          <a:bodyPr lIns="360000" tIns="108000" rIns="360000" bIns="108000" anchor="ctr"/>
          <a:lstStyle>
            <a:lvl1pPr marL="0" indent="0" algn="l">
              <a:spcBef>
                <a:spcPts val="0"/>
              </a:spcBef>
              <a:buNone/>
              <a:defRPr sz="1800" b="1">
                <a:solidFill>
                  <a:schemeClr val="accent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Message 2</a:t>
            </a:r>
          </a:p>
        </p:txBody>
      </p:sp>
      <p:sp>
        <p:nvSpPr>
          <p:cNvPr id="22" name="Espace réservé du texte 11">
            <a:extLst>
              <a:ext uri="{FF2B5EF4-FFF2-40B4-BE49-F238E27FC236}">
                <a16:creationId xmlns:a16="http://schemas.microsoft.com/office/drawing/2014/main" id="{BBB83693-13B5-4F72-9F5E-E26E46E22FB5}"/>
              </a:ext>
            </a:extLst>
          </p:cNvPr>
          <p:cNvSpPr>
            <a:spLocks noGrp="1"/>
          </p:cNvSpPr>
          <p:nvPr>
            <p:ph type="body" sz="quarter" idx="21" hasCustomPrompt="1"/>
          </p:nvPr>
        </p:nvSpPr>
        <p:spPr>
          <a:xfrm>
            <a:off x="1058400" y="2916000"/>
            <a:ext cx="7747200" cy="720000"/>
          </a:xfrm>
          <a:noFill/>
          <a:ln>
            <a:solidFill>
              <a:schemeClr val="accent1"/>
            </a:solidFill>
          </a:ln>
        </p:spPr>
        <p:txBody>
          <a:bodyPr lIns="360000" tIns="108000" rIns="360000" bIns="108000" anchor="ctr"/>
          <a:lstStyle>
            <a:lvl1pPr marL="0" indent="0" algn="l">
              <a:spcBef>
                <a:spcPts val="0"/>
              </a:spcBef>
              <a:buNone/>
              <a:defRPr sz="1800" b="1">
                <a:solidFill>
                  <a:schemeClr val="accent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Message 3</a:t>
            </a:r>
          </a:p>
        </p:txBody>
      </p:sp>
      <p:sp>
        <p:nvSpPr>
          <p:cNvPr id="11" name="Rectangle 10">
            <a:extLst>
              <a:ext uri="{FF2B5EF4-FFF2-40B4-BE49-F238E27FC236}">
                <a16:creationId xmlns:a16="http://schemas.microsoft.com/office/drawing/2014/main" id="{3A73132D-C220-42E5-86B6-E419F8EC0864}"/>
              </a:ext>
            </a:extLst>
          </p:cNvPr>
          <p:cNvSpPr/>
          <p:nvPr userDrawn="1"/>
        </p:nvSpPr>
        <p:spPr>
          <a:xfrm>
            <a:off x="337860" y="3740400"/>
            <a:ext cx="720000" cy="7200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spcBef>
                <a:spcPts val="0"/>
              </a:spcBef>
            </a:pPr>
            <a:r>
              <a:rPr lang="en-CA" sz="2800" b="1" noProof="0">
                <a:solidFill>
                  <a:schemeClr val="bg1"/>
                </a:solidFill>
              </a:rPr>
              <a:t>4</a:t>
            </a:r>
          </a:p>
        </p:txBody>
      </p:sp>
      <p:sp>
        <p:nvSpPr>
          <p:cNvPr id="12" name="Espace réservé du texte 11">
            <a:extLst>
              <a:ext uri="{FF2B5EF4-FFF2-40B4-BE49-F238E27FC236}">
                <a16:creationId xmlns:a16="http://schemas.microsoft.com/office/drawing/2014/main" id="{7499FFE6-5798-463B-B4AF-9A6DBD79AB8C}"/>
              </a:ext>
            </a:extLst>
          </p:cNvPr>
          <p:cNvSpPr>
            <a:spLocks noGrp="1"/>
          </p:cNvSpPr>
          <p:nvPr>
            <p:ph type="body" sz="quarter" idx="22" hasCustomPrompt="1"/>
          </p:nvPr>
        </p:nvSpPr>
        <p:spPr>
          <a:xfrm>
            <a:off x="1058400" y="3740400"/>
            <a:ext cx="7747200" cy="720000"/>
          </a:xfrm>
          <a:noFill/>
          <a:ln>
            <a:solidFill>
              <a:schemeClr val="accent1"/>
            </a:solidFill>
          </a:ln>
        </p:spPr>
        <p:txBody>
          <a:bodyPr lIns="360000" tIns="108000" rIns="360000" bIns="108000" anchor="ctr"/>
          <a:lstStyle>
            <a:lvl1pPr marL="0" indent="0" algn="l">
              <a:spcBef>
                <a:spcPts val="0"/>
              </a:spcBef>
              <a:buNone/>
              <a:defRPr sz="1800" b="1">
                <a:solidFill>
                  <a:schemeClr val="accent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Message 4</a:t>
            </a:r>
          </a:p>
        </p:txBody>
      </p:sp>
    </p:spTree>
    <p:extLst>
      <p:ext uri="{BB962C8B-B14F-4D97-AF65-F5344CB8AC3E}">
        <p14:creationId xmlns:p14="http://schemas.microsoft.com/office/powerpoint/2010/main" val="4493669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clusion - 3 blocks with image">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3BF894FA-58B3-45E0-8C6C-8D2414F223E4}" type="slidenum">
              <a:rPr lang="en-CA" noProof="0" smtClean="0"/>
              <a:pPr/>
              <a:t>‹#›</a:t>
            </a:fld>
            <a:endParaRPr lang="en-CA" noProof="0"/>
          </a:p>
        </p:txBody>
      </p:sp>
      <p:sp>
        <p:nvSpPr>
          <p:cNvPr id="10" name="Titre 9">
            <a:extLst>
              <a:ext uri="{FF2B5EF4-FFF2-40B4-BE49-F238E27FC236}">
                <a16:creationId xmlns:a16="http://schemas.microsoft.com/office/drawing/2014/main" id="{8A7E8B8D-BC82-4090-9714-A590DF09E9B5}"/>
              </a:ext>
            </a:extLst>
          </p:cNvPr>
          <p:cNvSpPr>
            <a:spLocks noGrp="1"/>
          </p:cNvSpPr>
          <p:nvPr>
            <p:ph type="title" hasCustomPrompt="1"/>
          </p:nvPr>
        </p:nvSpPr>
        <p:spPr>
          <a:xfrm>
            <a:off x="338400" y="273843"/>
            <a:ext cx="5558400" cy="720000"/>
          </a:xfrm>
        </p:spPr>
        <p:txBody>
          <a:bodyPr/>
          <a:lstStyle>
            <a:lvl1pPr>
              <a:defRPr/>
            </a:lvl1pPr>
          </a:lstStyle>
          <a:p>
            <a:r>
              <a:rPr lang="en-CA" noProof="0"/>
              <a:t>Click to add a title: “Conclusion” or “In Summary”</a:t>
            </a:r>
          </a:p>
        </p:txBody>
      </p:sp>
      <p:sp>
        <p:nvSpPr>
          <p:cNvPr id="2" name="Rectangle 1">
            <a:extLst>
              <a:ext uri="{FF2B5EF4-FFF2-40B4-BE49-F238E27FC236}">
                <a16:creationId xmlns:a16="http://schemas.microsoft.com/office/drawing/2014/main" id="{F3A5AA89-0766-43F4-94D2-FB1A0C860608}"/>
              </a:ext>
            </a:extLst>
          </p:cNvPr>
          <p:cNvSpPr/>
          <p:nvPr userDrawn="1"/>
        </p:nvSpPr>
        <p:spPr>
          <a:xfrm>
            <a:off x="337860" y="1260798"/>
            <a:ext cx="878400" cy="8784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spcBef>
                <a:spcPts val="0"/>
              </a:spcBef>
            </a:pPr>
            <a:r>
              <a:rPr lang="en-CA" sz="2800" b="1" noProof="0">
                <a:solidFill>
                  <a:schemeClr val="bg1"/>
                </a:solidFill>
              </a:rPr>
              <a:t>1</a:t>
            </a:r>
          </a:p>
        </p:txBody>
      </p:sp>
      <p:sp>
        <p:nvSpPr>
          <p:cNvPr id="13" name="Rectangle 12">
            <a:extLst>
              <a:ext uri="{FF2B5EF4-FFF2-40B4-BE49-F238E27FC236}">
                <a16:creationId xmlns:a16="http://schemas.microsoft.com/office/drawing/2014/main" id="{8FF32840-02AF-43B2-BBFB-D9249B625865}"/>
              </a:ext>
            </a:extLst>
          </p:cNvPr>
          <p:cNvSpPr/>
          <p:nvPr userDrawn="1"/>
        </p:nvSpPr>
        <p:spPr>
          <a:xfrm>
            <a:off x="337860" y="2420902"/>
            <a:ext cx="878400" cy="8784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spcBef>
                <a:spcPts val="0"/>
              </a:spcBef>
            </a:pPr>
            <a:r>
              <a:rPr lang="en-CA" sz="2800" b="1" noProof="0">
                <a:solidFill>
                  <a:schemeClr val="bg1"/>
                </a:solidFill>
              </a:rPr>
              <a:t>2</a:t>
            </a:r>
          </a:p>
        </p:txBody>
      </p:sp>
      <p:sp>
        <p:nvSpPr>
          <p:cNvPr id="14" name="Rectangle 13">
            <a:extLst>
              <a:ext uri="{FF2B5EF4-FFF2-40B4-BE49-F238E27FC236}">
                <a16:creationId xmlns:a16="http://schemas.microsoft.com/office/drawing/2014/main" id="{3DD3B542-06B2-47A6-B9CF-8327AE9DD6F5}"/>
              </a:ext>
            </a:extLst>
          </p:cNvPr>
          <p:cNvSpPr/>
          <p:nvPr userDrawn="1"/>
        </p:nvSpPr>
        <p:spPr>
          <a:xfrm>
            <a:off x="337860" y="3582000"/>
            <a:ext cx="878400" cy="8784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spcBef>
                <a:spcPts val="0"/>
              </a:spcBef>
            </a:pPr>
            <a:r>
              <a:rPr lang="en-CA" sz="2800" b="1" noProof="0">
                <a:solidFill>
                  <a:schemeClr val="bg1"/>
                </a:solidFill>
              </a:rPr>
              <a:t>3</a:t>
            </a:r>
          </a:p>
        </p:txBody>
      </p:sp>
      <p:sp>
        <p:nvSpPr>
          <p:cNvPr id="3" name="Espace réservé du pied de page 2">
            <a:extLst>
              <a:ext uri="{FF2B5EF4-FFF2-40B4-BE49-F238E27FC236}">
                <a16:creationId xmlns:a16="http://schemas.microsoft.com/office/drawing/2014/main" id="{2B5C094A-E2AA-401F-B41D-E7228453FCD3}"/>
              </a:ext>
            </a:extLst>
          </p:cNvPr>
          <p:cNvSpPr>
            <a:spLocks noGrp="1"/>
          </p:cNvSpPr>
          <p:nvPr>
            <p:ph type="ftr" sz="quarter" idx="14"/>
          </p:nvPr>
        </p:nvSpPr>
        <p:spPr/>
        <p:txBody>
          <a:bodyPr/>
          <a:lstStyle/>
          <a:p>
            <a:r>
              <a:rPr lang="en-US"/>
              <a:t>© Copyright 2025 Maya Heat Transfer Technologies Ltd. All rights reserved.</a:t>
            </a:r>
            <a:endParaRPr lang="en-CA" noProof="0"/>
          </a:p>
        </p:txBody>
      </p:sp>
      <p:sp>
        <p:nvSpPr>
          <p:cNvPr id="20" name="Espace réservé du texte 11">
            <a:extLst>
              <a:ext uri="{FF2B5EF4-FFF2-40B4-BE49-F238E27FC236}">
                <a16:creationId xmlns:a16="http://schemas.microsoft.com/office/drawing/2014/main" id="{5803F775-3BB3-48B7-A0BF-10E154BE7697}"/>
              </a:ext>
            </a:extLst>
          </p:cNvPr>
          <p:cNvSpPr>
            <a:spLocks noGrp="1"/>
          </p:cNvSpPr>
          <p:nvPr>
            <p:ph type="body" sz="quarter" idx="19" hasCustomPrompt="1"/>
          </p:nvPr>
        </p:nvSpPr>
        <p:spPr>
          <a:xfrm>
            <a:off x="1216800" y="1260000"/>
            <a:ext cx="4680000" cy="878400"/>
          </a:xfrm>
          <a:noFill/>
          <a:ln>
            <a:solidFill>
              <a:schemeClr val="accent1"/>
            </a:solidFill>
          </a:ln>
        </p:spPr>
        <p:txBody>
          <a:bodyPr lIns="360000" tIns="108000" rIns="360000" bIns="108000" anchor="ctr"/>
          <a:lstStyle>
            <a:lvl1pPr marL="0" indent="0" algn="l">
              <a:spcBef>
                <a:spcPts val="0"/>
              </a:spcBef>
              <a:buNone/>
              <a:defRPr sz="1800" b="1">
                <a:solidFill>
                  <a:schemeClr val="accent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Message 1</a:t>
            </a:r>
          </a:p>
        </p:txBody>
      </p:sp>
      <p:sp>
        <p:nvSpPr>
          <p:cNvPr id="21" name="Espace réservé du texte 11">
            <a:extLst>
              <a:ext uri="{FF2B5EF4-FFF2-40B4-BE49-F238E27FC236}">
                <a16:creationId xmlns:a16="http://schemas.microsoft.com/office/drawing/2014/main" id="{B3930531-E414-4FDA-BAAB-F6DBA0DF528F}"/>
              </a:ext>
            </a:extLst>
          </p:cNvPr>
          <p:cNvSpPr>
            <a:spLocks noGrp="1"/>
          </p:cNvSpPr>
          <p:nvPr>
            <p:ph type="body" sz="quarter" idx="20" hasCustomPrompt="1"/>
          </p:nvPr>
        </p:nvSpPr>
        <p:spPr>
          <a:xfrm>
            <a:off x="1216800" y="2422800"/>
            <a:ext cx="4680000" cy="878400"/>
          </a:xfrm>
          <a:noFill/>
          <a:ln>
            <a:solidFill>
              <a:schemeClr val="accent1"/>
            </a:solidFill>
          </a:ln>
        </p:spPr>
        <p:txBody>
          <a:bodyPr lIns="360000" tIns="108000" rIns="360000" bIns="108000" anchor="ctr"/>
          <a:lstStyle>
            <a:lvl1pPr marL="0" indent="0" algn="l">
              <a:spcBef>
                <a:spcPts val="0"/>
              </a:spcBef>
              <a:buNone/>
              <a:defRPr sz="1800" b="1">
                <a:solidFill>
                  <a:schemeClr val="accent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Message 2</a:t>
            </a:r>
          </a:p>
        </p:txBody>
      </p:sp>
      <p:sp>
        <p:nvSpPr>
          <p:cNvPr id="22" name="Espace réservé du texte 11">
            <a:extLst>
              <a:ext uri="{FF2B5EF4-FFF2-40B4-BE49-F238E27FC236}">
                <a16:creationId xmlns:a16="http://schemas.microsoft.com/office/drawing/2014/main" id="{BBB83693-13B5-4F72-9F5E-E26E46E22FB5}"/>
              </a:ext>
            </a:extLst>
          </p:cNvPr>
          <p:cNvSpPr>
            <a:spLocks noGrp="1"/>
          </p:cNvSpPr>
          <p:nvPr>
            <p:ph type="body" sz="quarter" idx="21" hasCustomPrompt="1"/>
          </p:nvPr>
        </p:nvSpPr>
        <p:spPr>
          <a:xfrm>
            <a:off x="1216800" y="3582000"/>
            <a:ext cx="4680000" cy="878400"/>
          </a:xfrm>
          <a:noFill/>
          <a:ln>
            <a:solidFill>
              <a:schemeClr val="accent1"/>
            </a:solidFill>
          </a:ln>
        </p:spPr>
        <p:txBody>
          <a:bodyPr lIns="360000" tIns="108000" rIns="360000" bIns="108000" anchor="ctr"/>
          <a:lstStyle>
            <a:lvl1pPr marL="0" indent="0" algn="l">
              <a:spcBef>
                <a:spcPts val="0"/>
              </a:spcBef>
              <a:buNone/>
              <a:defRPr sz="1800" b="1">
                <a:solidFill>
                  <a:schemeClr val="accent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Message 3</a:t>
            </a:r>
          </a:p>
        </p:txBody>
      </p:sp>
      <p:sp>
        <p:nvSpPr>
          <p:cNvPr id="11" name="Espace réservé pour une image  10">
            <a:extLst>
              <a:ext uri="{FF2B5EF4-FFF2-40B4-BE49-F238E27FC236}">
                <a16:creationId xmlns:a16="http://schemas.microsoft.com/office/drawing/2014/main" id="{E80EB108-6FA5-441A-BE50-3A35F8D65789}"/>
              </a:ext>
            </a:extLst>
          </p:cNvPr>
          <p:cNvSpPr>
            <a:spLocks noGrp="1"/>
          </p:cNvSpPr>
          <p:nvPr>
            <p:ph type="pic" sz="quarter" idx="10" hasCustomPrompt="1"/>
          </p:nvPr>
        </p:nvSpPr>
        <p:spPr>
          <a:xfrm>
            <a:off x="6191250" y="-1"/>
            <a:ext cx="2952750" cy="4798800"/>
          </a:xfrm>
          <a:solidFill>
            <a:schemeClr val="accent2">
              <a:lumMod val="90000"/>
              <a:lumOff val="10000"/>
            </a:schemeClr>
          </a:solidFill>
        </p:spPr>
        <p:txBody>
          <a:bodyPr lIns="540000" tIns="1728000" rIns="540000" bIns="144000"/>
          <a:lstStyle>
            <a:lvl1pPr marL="0" indent="0" algn="ctr">
              <a:buNone/>
              <a:defRPr>
                <a:solidFill>
                  <a:schemeClr val="bg1"/>
                </a:solidFill>
              </a:defRPr>
            </a:lvl1pPr>
          </a:lstStyle>
          <a:p>
            <a:r>
              <a:rPr lang="en-CA" noProof="0"/>
              <a:t>Click on the icon to add an image</a:t>
            </a:r>
          </a:p>
        </p:txBody>
      </p:sp>
    </p:spTree>
    <p:extLst>
      <p:ext uri="{BB962C8B-B14F-4D97-AF65-F5344CB8AC3E}">
        <p14:creationId xmlns:p14="http://schemas.microsoft.com/office/powerpoint/2010/main" val="37117134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clusion - 4 blocks with image">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3BF894FA-58B3-45E0-8C6C-8D2414F223E4}" type="slidenum">
              <a:rPr lang="en-CA" noProof="0" smtClean="0"/>
              <a:pPr/>
              <a:t>‹#›</a:t>
            </a:fld>
            <a:endParaRPr lang="en-CA" noProof="0"/>
          </a:p>
        </p:txBody>
      </p:sp>
      <p:sp>
        <p:nvSpPr>
          <p:cNvPr id="10" name="Titre 9">
            <a:extLst>
              <a:ext uri="{FF2B5EF4-FFF2-40B4-BE49-F238E27FC236}">
                <a16:creationId xmlns:a16="http://schemas.microsoft.com/office/drawing/2014/main" id="{8A7E8B8D-BC82-4090-9714-A590DF09E9B5}"/>
              </a:ext>
            </a:extLst>
          </p:cNvPr>
          <p:cNvSpPr>
            <a:spLocks noGrp="1"/>
          </p:cNvSpPr>
          <p:nvPr>
            <p:ph type="title" hasCustomPrompt="1"/>
          </p:nvPr>
        </p:nvSpPr>
        <p:spPr>
          <a:xfrm>
            <a:off x="338400" y="273843"/>
            <a:ext cx="5558400" cy="720000"/>
          </a:xfrm>
        </p:spPr>
        <p:txBody>
          <a:bodyPr/>
          <a:lstStyle>
            <a:lvl1pPr>
              <a:defRPr/>
            </a:lvl1pPr>
          </a:lstStyle>
          <a:p>
            <a:r>
              <a:rPr lang="en-CA" noProof="0"/>
              <a:t>Click to add a title: “Conclusion” or “In Summary”</a:t>
            </a:r>
          </a:p>
        </p:txBody>
      </p:sp>
      <p:sp>
        <p:nvSpPr>
          <p:cNvPr id="2" name="Rectangle 1">
            <a:extLst>
              <a:ext uri="{FF2B5EF4-FFF2-40B4-BE49-F238E27FC236}">
                <a16:creationId xmlns:a16="http://schemas.microsoft.com/office/drawing/2014/main" id="{F3A5AA89-0766-43F4-94D2-FB1A0C860608}"/>
              </a:ext>
            </a:extLst>
          </p:cNvPr>
          <p:cNvSpPr/>
          <p:nvPr userDrawn="1"/>
        </p:nvSpPr>
        <p:spPr>
          <a:xfrm>
            <a:off x="337860" y="1260798"/>
            <a:ext cx="720000" cy="7200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spcBef>
                <a:spcPts val="0"/>
              </a:spcBef>
            </a:pPr>
            <a:r>
              <a:rPr lang="en-CA" sz="2400" b="1" noProof="0">
                <a:solidFill>
                  <a:schemeClr val="bg1"/>
                </a:solidFill>
              </a:rPr>
              <a:t>1</a:t>
            </a:r>
          </a:p>
        </p:txBody>
      </p:sp>
      <p:sp>
        <p:nvSpPr>
          <p:cNvPr id="13" name="Rectangle 12">
            <a:extLst>
              <a:ext uri="{FF2B5EF4-FFF2-40B4-BE49-F238E27FC236}">
                <a16:creationId xmlns:a16="http://schemas.microsoft.com/office/drawing/2014/main" id="{8FF32840-02AF-43B2-BBFB-D9249B625865}"/>
              </a:ext>
            </a:extLst>
          </p:cNvPr>
          <p:cNvSpPr/>
          <p:nvPr userDrawn="1"/>
        </p:nvSpPr>
        <p:spPr>
          <a:xfrm>
            <a:off x="337860" y="2088000"/>
            <a:ext cx="720000" cy="7200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spcBef>
                <a:spcPts val="0"/>
              </a:spcBef>
            </a:pPr>
            <a:r>
              <a:rPr lang="en-CA" sz="2400" b="1" noProof="0">
                <a:solidFill>
                  <a:schemeClr val="bg1"/>
                </a:solidFill>
              </a:rPr>
              <a:t>2</a:t>
            </a:r>
          </a:p>
        </p:txBody>
      </p:sp>
      <p:sp>
        <p:nvSpPr>
          <p:cNvPr id="14" name="Rectangle 13">
            <a:extLst>
              <a:ext uri="{FF2B5EF4-FFF2-40B4-BE49-F238E27FC236}">
                <a16:creationId xmlns:a16="http://schemas.microsoft.com/office/drawing/2014/main" id="{3DD3B542-06B2-47A6-B9CF-8327AE9DD6F5}"/>
              </a:ext>
            </a:extLst>
          </p:cNvPr>
          <p:cNvSpPr/>
          <p:nvPr userDrawn="1"/>
        </p:nvSpPr>
        <p:spPr>
          <a:xfrm>
            <a:off x="337860" y="2916000"/>
            <a:ext cx="720000" cy="7200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spcBef>
                <a:spcPts val="0"/>
              </a:spcBef>
            </a:pPr>
            <a:r>
              <a:rPr lang="en-CA" sz="2400" b="1" noProof="0">
                <a:solidFill>
                  <a:schemeClr val="bg1"/>
                </a:solidFill>
              </a:rPr>
              <a:t>3</a:t>
            </a:r>
          </a:p>
        </p:txBody>
      </p:sp>
      <p:sp>
        <p:nvSpPr>
          <p:cNvPr id="3" name="Espace réservé du pied de page 2">
            <a:extLst>
              <a:ext uri="{FF2B5EF4-FFF2-40B4-BE49-F238E27FC236}">
                <a16:creationId xmlns:a16="http://schemas.microsoft.com/office/drawing/2014/main" id="{2B5C094A-E2AA-401F-B41D-E7228453FCD3}"/>
              </a:ext>
            </a:extLst>
          </p:cNvPr>
          <p:cNvSpPr>
            <a:spLocks noGrp="1"/>
          </p:cNvSpPr>
          <p:nvPr>
            <p:ph type="ftr" sz="quarter" idx="14"/>
          </p:nvPr>
        </p:nvSpPr>
        <p:spPr/>
        <p:txBody>
          <a:bodyPr/>
          <a:lstStyle/>
          <a:p>
            <a:r>
              <a:rPr lang="en-US"/>
              <a:t>© Copyright 2025 Maya Heat Transfer Technologies Ltd. All rights reserved.</a:t>
            </a:r>
            <a:endParaRPr lang="en-CA" noProof="0"/>
          </a:p>
        </p:txBody>
      </p:sp>
      <p:sp>
        <p:nvSpPr>
          <p:cNvPr id="20" name="Espace réservé du texte 11">
            <a:extLst>
              <a:ext uri="{FF2B5EF4-FFF2-40B4-BE49-F238E27FC236}">
                <a16:creationId xmlns:a16="http://schemas.microsoft.com/office/drawing/2014/main" id="{5803F775-3BB3-48B7-A0BF-10E154BE7697}"/>
              </a:ext>
            </a:extLst>
          </p:cNvPr>
          <p:cNvSpPr>
            <a:spLocks noGrp="1"/>
          </p:cNvSpPr>
          <p:nvPr>
            <p:ph type="body" sz="quarter" idx="19" hasCustomPrompt="1"/>
          </p:nvPr>
        </p:nvSpPr>
        <p:spPr>
          <a:xfrm>
            <a:off x="1058400" y="1260000"/>
            <a:ext cx="4838400" cy="720000"/>
          </a:xfrm>
          <a:noFill/>
          <a:ln>
            <a:solidFill>
              <a:schemeClr val="accent1"/>
            </a:solidFill>
          </a:ln>
        </p:spPr>
        <p:txBody>
          <a:bodyPr lIns="360000" tIns="108000" rIns="360000" bIns="108000" anchor="ctr"/>
          <a:lstStyle>
            <a:lvl1pPr marL="0" indent="0" algn="l">
              <a:spcBef>
                <a:spcPts val="0"/>
              </a:spcBef>
              <a:buNone/>
              <a:defRPr sz="1600" b="1">
                <a:solidFill>
                  <a:schemeClr val="accent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Message 1</a:t>
            </a:r>
          </a:p>
        </p:txBody>
      </p:sp>
      <p:sp>
        <p:nvSpPr>
          <p:cNvPr id="21" name="Espace réservé du texte 11">
            <a:extLst>
              <a:ext uri="{FF2B5EF4-FFF2-40B4-BE49-F238E27FC236}">
                <a16:creationId xmlns:a16="http://schemas.microsoft.com/office/drawing/2014/main" id="{B3930531-E414-4FDA-BAAB-F6DBA0DF528F}"/>
              </a:ext>
            </a:extLst>
          </p:cNvPr>
          <p:cNvSpPr>
            <a:spLocks noGrp="1"/>
          </p:cNvSpPr>
          <p:nvPr>
            <p:ph type="body" sz="quarter" idx="20" hasCustomPrompt="1"/>
          </p:nvPr>
        </p:nvSpPr>
        <p:spPr>
          <a:xfrm>
            <a:off x="1058400" y="2088000"/>
            <a:ext cx="4838400" cy="720000"/>
          </a:xfrm>
          <a:noFill/>
          <a:ln>
            <a:solidFill>
              <a:schemeClr val="accent1"/>
            </a:solidFill>
          </a:ln>
        </p:spPr>
        <p:txBody>
          <a:bodyPr lIns="360000" tIns="108000" rIns="360000" bIns="108000" anchor="ctr"/>
          <a:lstStyle>
            <a:lvl1pPr marL="0" indent="0" algn="l">
              <a:spcBef>
                <a:spcPts val="0"/>
              </a:spcBef>
              <a:buNone/>
              <a:defRPr sz="1600" b="1">
                <a:solidFill>
                  <a:schemeClr val="accent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Message 2</a:t>
            </a:r>
          </a:p>
        </p:txBody>
      </p:sp>
      <p:sp>
        <p:nvSpPr>
          <p:cNvPr id="22" name="Espace réservé du texte 11">
            <a:extLst>
              <a:ext uri="{FF2B5EF4-FFF2-40B4-BE49-F238E27FC236}">
                <a16:creationId xmlns:a16="http://schemas.microsoft.com/office/drawing/2014/main" id="{BBB83693-13B5-4F72-9F5E-E26E46E22FB5}"/>
              </a:ext>
            </a:extLst>
          </p:cNvPr>
          <p:cNvSpPr>
            <a:spLocks noGrp="1"/>
          </p:cNvSpPr>
          <p:nvPr>
            <p:ph type="body" sz="quarter" idx="21" hasCustomPrompt="1"/>
          </p:nvPr>
        </p:nvSpPr>
        <p:spPr>
          <a:xfrm>
            <a:off x="1058400" y="2916000"/>
            <a:ext cx="4838400" cy="720000"/>
          </a:xfrm>
          <a:noFill/>
          <a:ln>
            <a:solidFill>
              <a:schemeClr val="accent1"/>
            </a:solidFill>
          </a:ln>
        </p:spPr>
        <p:txBody>
          <a:bodyPr lIns="360000" tIns="108000" rIns="360000" bIns="108000" anchor="ctr"/>
          <a:lstStyle>
            <a:lvl1pPr marL="0" indent="0" algn="l">
              <a:spcBef>
                <a:spcPts val="0"/>
              </a:spcBef>
              <a:buNone/>
              <a:defRPr sz="1600" b="1">
                <a:solidFill>
                  <a:schemeClr val="accent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Message 3</a:t>
            </a:r>
          </a:p>
        </p:txBody>
      </p:sp>
      <p:sp>
        <p:nvSpPr>
          <p:cNvPr id="11" name="Rectangle 10">
            <a:extLst>
              <a:ext uri="{FF2B5EF4-FFF2-40B4-BE49-F238E27FC236}">
                <a16:creationId xmlns:a16="http://schemas.microsoft.com/office/drawing/2014/main" id="{3A73132D-C220-42E5-86B6-E419F8EC0864}"/>
              </a:ext>
            </a:extLst>
          </p:cNvPr>
          <p:cNvSpPr/>
          <p:nvPr userDrawn="1"/>
        </p:nvSpPr>
        <p:spPr>
          <a:xfrm>
            <a:off x="337860" y="3740400"/>
            <a:ext cx="720000" cy="7200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spcBef>
                <a:spcPts val="0"/>
              </a:spcBef>
            </a:pPr>
            <a:r>
              <a:rPr lang="en-CA" sz="2400" b="1" noProof="0">
                <a:solidFill>
                  <a:schemeClr val="bg1"/>
                </a:solidFill>
              </a:rPr>
              <a:t>4</a:t>
            </a:r>
          </a:p>
        </p:txBody>
      </p:sp>
      <p:sp>
        <p:nvSpPr>
          <p:cNvPr id="12" name="Espace réservé du texte 11">
            <a:extLst>
              <a:ext uri="{FF2B5EF4-FFF2-40B4-BE49-F238E27FC236}">
                <a16:creationId xmlns:a16="http://schemas.microsoft.com/office/drawing/2014/main" id="{7499FFE6-5798-463B-B4AF-9A6DBD79AB8C}"/>
              </a:ext>
            </a:extLst>
          </p:cNvPr>
          <p:cNvSpPr>
            <a:spLocks noGrp="1"/>
          </p:cNvSpPr>
          <p:nvPr>
            <p:ph type="body" sz="quarter" idx="22" hasCustomPrompt="1"/>
          </p:nvPr>
        </p:nvSpPr>
        <p:spPr>
          <a:xfrm>
            <a:off x="1058400" y="3740400"/>
            <a:ext cx="4838400" cy="720000"/>
          </a:xfrm>
          <a:noFill/>
          <a:ln>
            <a:solidFill>
              <a:schemeClr val="accent1"/>
            </a:solidFill>
          </a:ln>
        </p:spPr>
        <p:txBody>
          <a:bodyPr lIns="360000" tIns="108000" rIns="360000" bIns="108000" anchor="ctr"/>
          <a:lstStyle>
            <a:lvl1pPr marL="0" indent="0" algn="l">
              <a:spcBef>
                <a:spcPts val="0"/>
              </a:spcBef>
              <a:buNone/>
              <a:defRPr sz="1600" b="1">
                <a:solidFill>
                  <a:schemeClr val="accent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Message 4</a:t>
            </a:r>
          </a:p>
        </p:txBody>
      </p:sp>
      <p:sp>
        <p:nvSpPr>
          <p:cNvPr id="15" name="Espace réservé pour une image  10">
            <a:extLst>
              <a:ext uri="{FF2B5EF4-FFF2-40B4-BE49-F238E27FC236}">
                <a16:creationId xmlns:a16="http://schemas.microsoft.com/office/drawing/2014/main" id="{4F6AB36C-5573-4F55-B89B-F4EF6BCD5FB7}"/>
              </a:ext>
            </a:extLst>
          </p:cNvPr>
          <p:cNvSpPr>
            <a:spLocks noGrp="1"/>
          </p:cNvSpPr>
          <p:nvPr>
            <p:ph type="pic" sz="quarter" idx="10" hasCustomPrompt="1"/>
          </p:nvPr>
        </p:nvSpPr>
        <p:spPr>
          <a:xfrm>
            <a:off x="6191250" y="-1"/>
            <a:ext cx="2952750" cy="4798800"/>
          </a:xfrm>
          <a:solidFill>
            <a:schemeClr val="accent2">
              <a:lumMod val="90000"/>
              <a:lumOff val="10000"/>
            </a:schemeClr>
          </a:solidFill>
        </p:spPr>
        <p:txBody>
          <a:bodyPr lIns="540000" tIns="1728000" rIns="540000" bIns="144000"/>
          <a:lstStyle>
            <a:lvl1pPr marL="0" indent="0" algn="ctr">
              <a:buNone/>
              <a:defRPr>
                <a:solidFill>
                  <a:schemeClr val="bg1"/>
                </a:solidFill>
              </a:defRPr>
            </a:lvl1pPr>
          </a:lstStyle>
          <a:p>
            <a:r>
              <a:rPr lang="en-CA" noProof="0"/>
              <a:t>Click on the icon to add an image</a:t>
            </a:r>
          </a:p>
        </p:txBody>
      </p:sp>
    </p:spTree>
    <p:extLst>
      <p:ext uri="{BB962C8B-B14F-4D97-AF65-F5344CB8AC3E}">
        <p14:creationId xmlns:p14="http://schemas.microsoft.com/office/powerpoint/2010/main" val="8338564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clusion - 3 blocks with full image">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53C3BEAA-1800-4D1B-A15E-F8AA5D83DB51}"/>
              </a:ext>
            </a:extLst>
          </p:cNvPr>
          <p:cNvSpPr>
            <a:spLocks noGrp="1"/>
          </p:cNvSpPr>
          <p:nvPr>
            <p:ph type="pic" sz="quarter" idx="15" hasCustomPrompt="1"/>
          </p:nvPr>
        </p:nvSpPr>
        <p:spPr>
          <a:xfrm>
            <a:off x="0" y="0"/>
            <a:ext cx="9144000" cy="4798800"/>
          </a:xfrm>
          <a:solidFill>
            <a:schemeClr val="accent2">
              <a:lumMod val="90000"/>
              <a:lumOff val="10000"/>
            </a:schemeClr>
          </a:solidFill>
        </p:spPr>
        <p:txBody>
          <a:bodyPr lIns="108000" tIns="46800" rIns="108000" bIns="46800"/>
          <a:lstStyle>
            <a:lvl1pPr marL="0" indent="0">
              <a:buNone/>
              <a:defRPr sz="1400">
                <a:solidFill>
                  <a:schemeClr val="bg1"/>
                </a:solidFill>
              </a:defRPr>
            </a:lvl1pPr>
          </a:lstStyle>
          <a:p>
            <a:r>
              <a:rPr lang="en-CA" noProof="0"/>
              <a:t>Click on the icon to add an image in background</a:t>
            </a:r>
          </a:p>
        </p:txBody>
      </p:sp>
      <p:sp>
        <p:nvSpPr>
          <p:cNvPr id="17" name="Espace réservé du texte 11">
            <a:extLst>
              <a:ext uri="{FF2B5EF4-FFF2-40B4-BE49-F238E27FC236}">
                <a16:creationId xmlns:a16="http://schemas.microsoft.com/office/drawing/2014/main" id="{79301EA0-CB78-4D94-A40A-8E01FB776034}"/>
              </a:ext>
            </a:extLst>
          </p:cNvPr>
          <p:cNvSpPr>
            <a:spLocks noGrp="1"/>
          </p:cNvSpPr>
          <p:nvPr>
            <p:ph type="body" sz="quarter" idx="19" hasCustomPrompt="1"/>
          </p:nvPr>
        </p:nvSpPr>
        <p:spPr>
          <a:xfrm>
            <a:off x="1216800" y="1260000"/>
            <a:ext cx="7588800" cy="878400"/>
          </a:xfrm>
          <a:solidFill>
            <a:schemeClr val="bg1">
              <a:alpha val="90000"/>
            </a:schemeClr>
          </a:solidFill>
          <a:ln>
            <a:solidFill>
              <a:schemeClr val="accent1"/>
            </a:solidFill>
          </a:ln>
        </p:spPr>
        <p:txBody>
          <a:bodyPr lIns="360000" tIns="108000" rIns="360000" bIns="108000" anchor="ctr"/>
          <a:lstStyle>
            <a:lvl1pPr marL="0" indent="0" algn="l">
              <a:spcBef>
                <a:spcPts val="0"/>
              </a:spcBef>
              <a:buNone/>
              <a:defRPr sz="2400" b="1">
                <a:solidFill>
                  <a:schemeClr val="accent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Message 1</a:t>
            </a:r>
          </a:p>
        </p:txBody>
      </p:sp>
      <p:sp>
        <p:nvSpPr>
          <p:cNvPr id="18" name="Espace réservé du texte 11">
            <a:extLst>
              <a:ext uri="{FF2B5EF4-FFF2-40B4-BE49-F238E27FC236}">
                <a16:creationId xmlns:a16="http://schemas.microsoft.com/office/drawing/2014/main" id="{34F4D7C3-51E4-4F5D-8E53-FA71C62B1D05}"/>
              </a:ext>
            </a:extLst>
          </p:cNvPr>
          <p:cNvSpPr>
            <a:spLocks noGrp="1"/>
          </p:cNvSpPr>
          <p:nvPr>
            <p:ph type="body" sz="quarter" idx="20" hasCustomPrompt="1"/>
          </p:nvPr>
        </p:nvSpPr>
        <p:spPr>
          <a:xfrm>
            <a:off x="1216800" y="2422800"/>
            <a:ext cx="7588800" cy="878400"/>
          </a:xfrm>
          <a:solidFill>
            <a:schemeClr val="bg1">
              <a:alpha val="90000"/>
            </a:schemeClr>
          </a:solidFill>
          <a:ln>
            <a:solidFill>
              <a:schemeClr val="accent1"/>
            </a:solidFill>
          </a:ln>
        </p:spPr>
        <p:txBody>
          <a:bodyPr lIns="360000" tIns="108000" rIns="360000" bIns="108000" anchor="ctr"/>
          <a:lstStyle>
            <a:lvl1pPr marL="0" indent="0" algn="l">
              <a:spcBef>
                <a:spcPts val="0"/>
              </a:spcBef>
              <a:buNone/>
              <a:defRPr sz="2400" b="1">
                <a:solidFill>
                  <a:schemeClr val="accent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Message 2</a:t>
            </a:r>
          </a:p>
        </p:txBody>
      </p:sp>
      <p:sp>
        <p:nvSpPr>
          <p:cNvPr id="19" name="Espace réservé du texte 11">
            <a:extLst>
              <a:ext uri="{FF2B5EF4-FFF2-40B4-BE49-F238E27FC236}">
                <a16:creationId xmlns:a16="http://schemas.microsoft.com/office/drawing/2014/main" id="{E5385258-CD22-4BBB-ABF7-62F1C5040E64}"/>
              </a:ext>
            </a:extLst>
          </p:cNvPr>
          <p:cNvSpPr>
            <a:spLocks noGrp="1"/>
          </p:cNvSpPr>
          <p:nvPr>
            <p:ph type="body" sz="quarter" idx="21" hasCustomPrompt="1"/>
          </p:nvPr>
        </p:nvSpPr>
        <p:spPr>
          <a:xfrm>
            <a:off x="1216800" y="3582000"/>
            <a:ext cx="7588800" cy="878400"/>
          </a:xfrm>
          <a:solidFill>
            <a:schemeClr val="bg1">
              <a:alpha val="90000"/>
            </a:schemeClr>
          </a:solidFill>
          <a:ln>
            <a:solidFill>
              <a:schemeClr val="accent1"/>
            </a:solidFill>
          </a:ln>
        </p:spPr>
        <p:txBody>
          <a:bodyPr lIns="360000" tIns="108000" rIns="360000" bIns="108000" anchor="ctr"/>
          <a:lstStyle>
            <a:lvl1pPr marL="0" indent="0" algn="l">
              <a:spcBef>
                <a:spcPts val="0"/>
              </a:spcBef>
              <a:buNone/>
              <a:defRPr sz="2400" b="1">
                <a:solidFill>
                  <a:schemeClr val="accent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Message 3</a:t>
            </a:r>
          </a:p>
        </p:txBody>
      </p:sp>
      <p:sp>
        <p:nvSpPr>
          <p:cNvPr id="9" name="Slide Number Placeholder 8"/>
          <p:cNvSpPr>
            <a:spLocks noGrp="1"/>
          </p:cNvSpPr>
          <p:nvPr>
            <p:ph type="sldNum" sz="quarter" idx="12"/>
          </p:nvPr>
        </p:nvSpPr>
        <p:spPr/>
        <p:txBody>
          <a:bodyPr/>
          <a:lstStyle/>
          <a:p>
            <a:fld id="{3BF894FA-58B3-45E0-8C6C-8D2414F223E4}" type="slidenum">
              <a:rPr lang="en-CA" noProof="0" smtClean="0"/>
              <a:pPr/>
              <a:t>‹#›</a:t>
            </a:fld>
            <a:endParaRPr lang="en-CA" noProof="0"/>
          </a:p>
        </p:txBody>
      </p:sp>
      <p:sp>
        <p:nvSpPr>
          <p:cNvPr id="10" name="Titre 9">
            <a:extLst>
              <a:ext uri="{FF2B5EF4-FFF2-40B4-BE49-F238E27FC236}">
                <a16:creationId xmlns:a16="http://schemas.microsoft.com/office/drawing/2014/main" id="{8A7E8B8D-BC82-4090-9714-A590DF09E9B5}"/>
              </a:ext>
            </a:extLst>
          </p:cNvPr>
          <p:cNvSpPr>
            <a:spLocks noGrp="1"/>
          </p:cNvSpPr>
          <p:nvPr>
            <p:ph type="title" hasCustomPrompt="1"/>
          </p:nvPr>
        </p:nvSpPr>
        <p:spPr/>
        <p:txBody>
          <a:bodyPr/>
          <a:lstStyle>
            <a:lvl1pPr>
              <a:defRPr>
                <a:solidFill>
                  <a:schemeClr val="bg1"/>
                </a:solidFill>
              </a:defRPr>
            </a:lvl1pPr>
          </a:lstStyle>
          <a:p>
            <a:r>
              <a:rPr lang="en-CA" noProof="0"/>
              <a:t>Click to add a title: “Conclusion” or “In Summary”</a:t>
            </a:r>
          </a:p>
        </p:txBody>
      </p:sp>
      <p:sp>
        <p:nvSpPr>
          <p:cNvPr id="3" name="Espace réservé du pied de page 2">
            <a:extLst>
              <a:ext uri="{FF2B5EF4-FFF2-40B4-BE49-F238E27FC236}">
                <a16:creationId xmlns:a16="http://schemas.microsoft.com/office/drawing/2014/main" id="{2B5C094A-E2AA-401F-B41D-E7228453FCD3}"/>
              </a:ext>
            </a:extLst>
          </p:cNvPr>
          <p:cNvSpPr>
            <a:spLocks noGrp="1"/>
          </p:cNvSpPr>
          <p:nvPr>
            <p:ph type="ftr" sz="quarter" idx="14"/>
          </p:nvPr>
        </p:nvSpPr>
        <p:spPr/>
        <p:txBody>
          <a:bodyPr/>
          <a:lstStyle/>
          <a:p>
            <a:r>
              <a:rPr lang="en-US" noProof="0"/>
              <a:t>© Copyright 2025 Maya Heat Transfer Technologies Ltd. All rights reserved.</a:t>
            </a:r>
            <a:endParaRPr lang="en-CA" noProof="0"/>
          </a:p>
        </p:txBody>
      </p:sp>
      <p:sp>
        <p:nvSpPr>
          <p:cNvPr id="12" name="Espace réservé du texte 11">
            <a:extLst>
              <a:ext uri="{FF2B5EF4-FFF2-40B4-BE49-F238E27FC236}">
                <a16:creationId xmlns:a16="http://schemas.microsoft.com/office/drawing/2014/main" id="{23B99897-B47E-4EC3-82D2-F0840B2B525E}"/>
              </a:ext>
            </a:extLst>
          </p:cNvPr>
          <p:cNvSpPr>
            <a:spLocks noGrp="1"/>
          </p:cNvSpPr>
          <p:nvPr>
            <p:ph type="body" sz="quarter" idx="16" hasCustomPrompt="1"/>
          </p:nvPr>
        </p:nvSpPr>
        <p:spPr>
          <a:xfrm>
            <a:off x="338400" y="1260000"/>
            <a:ext cx="878400" cy="878400"/>
          </a:xfrm>
          <a:solidFill>
            <a:schemeClr val="accent1"/>
          </a:solidFill>
          <a:ln>
            <a:solidFill>
              <a:schemeClr val="accent1"/>
            </a:solidFill>
          </a:ln>
        </p:spPr>
        <p:txBody>
          <a:bodyPr anchor="ctr"/>
          <a:lstStyle>
            <a:lvl1pPr marL="0" indent="0" algn="ctr">
              <a:lnSpc>
                <a:spcPct val="100000"/>
              </a:lnSpc>
              <a:spcBef>
                <a:spcPts val="0"/>
              </a:spcBef>
              <a:buNone/>
              <a:defRPr sz="3200" b="1">
                <a:solidFill>
                  <a:schemeClr val="bg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a:t>
            </a:r>
          </a:p>
        </p:txBody>
      </p:sp>
      <p:sp>
        <p:nvSpPr>
          <p:cNvPr id="15" name="Espace réservé du texte 11">
            <a:extLst>
              <a:ext uri="{FF2B5EF4-FFF2-40B4-BE49-F238E27FC236}">
                <a16:creationId xmlns:a16="http://schemas.microsoft.com/office/drawing/2014/main" id="{69391B08-F447-44A8-A44D-98A3BC26EB00}"/>
              </a:ext>
            </a:extLst>
          </p:cNvPr>
          <p:cNvSpPr>
            <a:spLocks noGrp="1"/>
          </p:cNvSpPr>
          <p:nvPr>
            <p:ph type="body" sz="quarter" idx="17" hasCustomPrompt="1"/>
          </p:nvPr>
        </p:nvSpPr>
        <p:spPr>
          <a:xfrm>
            <a:off x="338400" y="2422800"/>
            <a:ext cx="878400" cy="878400"/>
          </a:xfrm>
          <a:solidFill>
            <a:schemeClr val="accent1"/>
          </a:solidFill>
          <a:ln>
            <a:solidFill>
              <a:schemeClr val="accent1"/>
            </a:solidFill>
          </a:ln>
        </p:spPr>
        <p:txBody>
          <a:bodyPr anchor="ctr"/>
          <a:lstStyle>
            <a:lvl1pPr marL="0" indent="0" algn="ctr">
              <a:lnSpc>
                <a:spcPct val="100000"/>
              </a:lnSpc>
              <a:spcBef>
                <a:spcPts val="0"/>
              </a:spcBef>
              <a:buNone/>
              <a:defRPr sz="3200" b="1">
                <a:solidFill>
                  <a:schemeClr val="bg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a:t>
            </a:r>
          </a:p>
        </p:txBody>
      </p:sp>
      <p:sp>
        <p:nvSpPr>
          <p:cNvPr id="16" name="Espace réservé du texte 11">
            <a:extLst>
              <a:ext uri="{FF2B5EF4-FFF2-40B4-BE49-F238E27FC236}">
                <a16:creationId xmlns:a16="http://schemas.microsoft.com/office/drawing/2014/main" id="{B89A8EC7-8671-4423-904E-0D0EE0236480}"/>
              </a:ext>
            </a:extLst>
          </p:cNvPr>
          <p:cNvSpPr>
            <a:spLocks noGrp="1"/>
          </p:cNvSpPr>
          <p:nvPr>
            <p:ph type="body" sz="quarter" idx="18" hasCustomPrompt="1"/>
          </p:nvPr>
        </p:nvSpPr>
        <p:spPr>
          <a:xfrm>
            <a:off x="338400" y="3582000"/>
            <a:ext cx="878400" cy="878400"/>
          </a:xfrm>
          <a:solidFill>
            <a:schemeClr val="accent1"/>
          </a:solidFill>
          <a:ln>
            <a:solidFill>
              <a:schemeClr val="accent1"/>
            </a:solidFill>
          </a:ln>
        </p:spPr>
        <p:txBody>
          <a:bodyPr anchor="ctr"/>
          <a:lstStyle>
            <a:lvl1pPr marL="0" indent="0" algn="ctr">
              <a:lnSpc>
                <a:spcPct val="100000"/>
              </a:lnSpc>
              <a:spcBef>
                <a:spcPts val="0"/>
              </a:spcBef>
              <a:buNone/>
              <a:defRPr sz="3200" b="1">
                <a:solidFill>
                  <a:schemeClr val="bg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a:t>
            </a:r>
          </a:p>
        </p:txBody>
      </p:sp>
    </p:spTree>
    <p:extLst>
      <p:ext uri="{BB962C8B-B14F-4D97-AF65-F5344CB8AC3E}">
        <p14:creationId xmlns:p14="http://schemas.microsoft.com/office/powerpoint/2010/main" val="22656898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clusion - 4 blocks with full image">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53C3BEAA-1800-4D1B-A15E-F8AA5D83DB51}"/>
              </a:ext>
            </a:extLst>
          </p:cNvPr>
          <p:cNvSpPr>
            <a:spLocks noGrp="1"/>
          </p:cNvSpPr>
          <p:nvPr>
            <p:ph type="pic" sz="quarter" idx="15" hasCustomPrompt="1"/>
          </p:nvPr>
        </p:nvSpPr>
        <p:spPr>
          <a:xfrm>
            <a:off x="0" y="0"/>
            <a:ext cx="9144000" cy="4798471"/>
          </a:xfrm>
          <a:solidFill>
            <a:schemeClr val="accent2">
              <a:lumMod val="90000"/>
              <a:lumOff val="10000"/>
            </a:schemeClr>
          </a:solidFill>
        </p:spPr>
        <p:txBody>
          <a:bodyPr lIns="108000" rIns="108000"/>
          <a:lstStyle>
            <a:lvl1pPr marL="0" indent="0">
              <a:buNone/>
              <a:defRPr sz="1400">
                <a:solidFill>
                  <a:schemeClr val="bg1"/>
                </a:solidFill>
              </a:defRPr>
            </a:lvl1pPr>
          </a:lstStyle>
          <a:p>
            <a:r>
              <a:rPr lang="en-CA" noProof="0"/>
              <a:t>Click on the icon to add an image in background</a:t>
            </a:r>
          </a:p>
        </p:txBody>
      </p:sp>
      <p:sp>
        <p:nvSpPr>
          <p:cNvPr id="17" name="Espace réservé du texte 11">
            <a:extLst>
              <a:ext uri="{FF2B5EF4-FFF2-40B4-BE49-F238E27FC236}">
                <a16:creationId xmlns:a16="http://schemas.microsoft.com/office/drawing/2014/main" id="{79301EA0-CB78-4D94-A40A-8E01FB776034}"/>
              </a:ext>
            </a:extLst>
          </p:cNvPr>
          <p:cNvSpPr>
            <a:spLocks noGrp="1"/>
          </p:cNvSpPr>
          <p:nvPr>
            <p:ph type="body" sz="quarter" idx="19" hasCustomPrompt="1"/>
          </p:nvPr>
        </p:nvSpPr>
        <p:spPr>
          <a:xfrm>
            <a:off x="1058400" y="1260000"/>
            <a:ext cx="7747200" cy="720000"/>
          </a:xfrm>
          <a:solidFill>
            <a:schemeClr val="bg1">
              <a:alpha val="90000"/>
            </a:schemeClr>
          </a:solidFill>
          <a:ln>
            <a:solidFill>
              <a:schemeClr val="accent1"/>
            </a:solidFill>
          </a:ln>
        </p:spPr>
        <p:txBody>
          <a:bodyPr lIns="360000" tIns="108000" rIns="360000" bIns="108000" anchor="ctr"/>
          <a:lstStyle>
            <a:lvl1pPr marL="0" indent="0" algn="l">
              <a:spcBef>
                <a:spcPts val="0"/>
              </a:spcBef>
              <a:buNone/>
              <a:defRPr sz="1800" b="1">
                <a:solidFill>
                  <a:schemeClr val="accent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Message 1</a:t>
            </a:r>
          </a:p>
        </p:txBody>
      </p:sp>
      <p:sp>
        <p:nvSpPr>
          <p:cNvPr id="18" name="Espace réservé du texte 11">
            <a:extLst>
              <a:ext uri="{FF2B5EF4-FFF2-40B4-BE49-F238E27FC236}">
                <a16:creationId xmlns:a16="http://schemas.microsoft.com/office/drawing/2014/main" id="{34F4D7C3-51E4-4F5D-8E53-FA71C62B1D05}"/>
              </a:ext>
            </a:extLst>
          </p:cNvPr>
          <p:cNvSpPr>
            <a:spLocks noGrp="1"/>
          </p:cNvSpPr>
          <p:nvPr>
            <p:ph type="body" sz="quarter" idx="20" hasCustomPrompt="1"/>
          </p:nvPr>
        </p:nvSpPr>
        <p:spPr>
          <a:xfrm>
            <a:off x="1058400" y="2088000"/>
            <a:ext cx="7747200" cy="720000"/>
          </a:xfrm>
          <a:solidFill>
            <a:schemeClr val="bg1">
              <a:alpha val="90000"/>
            </a:schemeClr>
          </a:solidFill>
          <a:ln>
            <a:solidFill>
              <a:schemeClr val="accent1"/>
            </a:solidFill>
          </a:ln>
        </p:spPr>
        <p:txBody>
          <a:bodyPr lIns="360000" tIns="108000" rIns="360000" bIns="108000" anchor="ctr"/>
          <a:lstStyle>
            <a:lvl1pPr marL="0" indent="0" algn="l">
              <a:spcBef>
                <a:spcPts val="0"/>
              </a:spcBef>
              <a:buNone/>
              <a:defRPr sz="1800" b="1">
                <a:solidFill>
                  <a:schemeClr val="accent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Message 2</a:t>
            </a:r>
          </a:p>
        </p:txBody>
      </p:sp>
      <p:sp>
        <p:nvSpPr>
          <p:cNvPr id="19" name="Espace réservé du texte 11">
            <a:extLst>
              <a:ext uri="{FF2B5EF4-FFF2-40B4-BE49-F238E27FC236}">
                <a16:creationId xmlns:a16="http://schemas.microsoft.com/office/drawing/2014/main" id="{E5385258-CD22-4BBB-ABF7-62F1C5040E64}"/>
              </a:ext>
            </a:extLst>
          </p:cNvPr>
          <p:cNvSpPr>
            <a:spLocks noGrp="1"/>
          </p:cNvSpPr>
          <p:nvPr>
            <p:ph type="body" sz="quarter" idx="21" hasCustomPrompt="1"/>
          </p:nvPr>
        </p:nvSpPr>
        <p:spPr>
          <a:xfrm>
            <a:off x="1058400" y="2916000"/>
            <a:ext cx="7747200" cy="720000"/>
          </a:xfrm>
          <a:solidFill>
            <a:schemeClr val="bg1">
              <a:alpha val="90000"/>
            </a:schemeClr>
          </a:solidFill>
          <a:ln>
            <a:solidFill>
              <a:schemeClr val="accent1"/>
            </a:solidFill>
          </a:ln>
        </p:spPr>
        <p:txBody>
          <a:bodyPr lIns="360000" tIns="108000" rIns="360000" bIns="108000" anchor="ctr"/>
          <a:lstStyle>
            <a:lvl1pPr marL="0" indent="0" algn="l">
              <a:spcBef>
                <a:spcPts val="0"/>
              </a:spcBef>
              <a:buNone/>
              <a:defRPr sz="1800" b="1">
                <a:solidFill>
                  <a:schemeClr val="accent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Message 3</a:t>
            </a:r>
          </a:p>
        </p:txBody>
      </p:sp>
      <p:sp>
        <p:nvSpPr>
          <p:cNvPr id="9" name="Slide Number Placeholder 8"/>
          <p:cNvSpPr>
            <a:spLocks noGrp="1"/>
          </p:cNvSpPr>
          <p:nvPr>
            <p:ph type="sldNum" sz="quarter" idx="12"/>
          </p:nvPr>
        </p:nvSpPr>
        <p:spPr/>
        <p:txBody>
          <a:bodyPr/>
          <a:lstStyle/>
          <a:p>
            <a:fld id="{3BF894FA-58B3-45E0-8C6C-8D2414F223E4}" type="slidenum">
              <a:rPr lang="en-CA" noProof="0" smtClean="0"/>
              <a:pPr/>
              <a:t>‹#›</a:t>
            </a:fld>
            <a:endParaRPr lang="en-CA" noProof="0"/>
          </a:p>
        </p:txBody>
      </p:sp>
      <p:sp>
        <p:nvSpPr>
          <p:cNvPr id="10" name="Titre 9">
            <a:extLst>
              <a:ext uri="{FF2B5EF4-FFF2-40B4-BE49-F238E27FC236}">
                <a16:creationId xmlns:a16="http://schemas.microsoft.com/office/drawing/2014/main" id="{8A7E8B8D-BC82-4090-9714-A590DF09E9B5}"/>
              </a:ext>
            </a:extLst>
          </p:cNvPr>
          <p:cNvSpPr>
            <a:spLocks noGrp="1"/>
          </p:cNvSpPr>
          <p:nvPr>
            <p:ph type="title" hasCustomPrompt="1"/>
          </p:nvPr>
        </p:nvSpPr>
        <p:spPr/>
        <p:txBody>
          <a:bodyPr/>
          <a:lstStyle>
            <a:lvl1pPr>
              <a:defRPr>
                <a:solidFill>
                  <a:schemeClr val="bg1"/>
                </a:solidFill>
              </a:defRPr>
            </a:lvl1pPr>
          </a:lstStyle>
          <a:p>
            <a:r>
              <a:rPr lang="en-CA" noProof="0"/>
              <a:t>Click to add a title: “Conclusion” or “In Summary”</a:t>
            </a:r>
          </a:p>
        </p:txBody>
      </p:sp>
      <p:sp>
        <p:nvSpPr>
          <p:cNvPr id="3" name="Espace réservé du pied de page 2">
            <a:extLst>
              <a:ext uri="{FF2B5EF4-FFF2-40B4-BE49-F238E27FC236}">
                <a16:creationId xmlns:a16="http://schemas.microsoft.com/office/drawing/2014/main" id="{2B5C094A-E2AA-401F-B41D-E7228453FCD3}"/>
              </a:ext>
            </a:extLst>
          </p:cNvPr>
          <p:cNvSpPr>
            <a:spLocks noGrp="1"/>
          </p:cNvSpPr>
          <p:nvPr>
            <p:ph type="ftr" sz="quarter" idx="14"/>
          </p:nvPr>
        </p:nvSpPr>
        <p:spPr/>
        <p:txBody>
          <a:bodyPr/>
          <a:lstStyle/>
          <a:p>
            <a:r>
              <a:rPr lang="en-US" noProof="0"/>
              <a:t>© Copyright 2025 Maya Heat Transfer Technologies Ltd. All rights reserved.</a:t>
            </a:r>
            <a:endParaRPr lang="en-CA" noProof="0"/>
          </a:p>
        </p:txBody>
      </p:sp>
      <p:sp>
        <p:nvSpPr>
          <p:cNvPr id="12" name="Espace réservé du texte 11">
            <a:extLst>
              <a:ext uri="{FF2B5EF4-FFF2-40B4-BE49-F238E27FC236}">
                <a16:creationId xmlns:a16="http://schemas.microsoft.com/office/drawing/2014/main" id="{23B99897-B47E-4EC3-82D2-F0840B2B525E}"/>
              </a:ext>
            </a:extLst>
          </p:cNvPr>
          <p:cNvSpPr>
            <a:spLocks noGrp="1"/>
          </p:cNvSpPr>
          <p:nvPr>
            <p:ph type="body" sz="quarter" idx="16" hasCustomPrompt="1"/>
          </p:nvPr>
        </p:nvSpPr>
        <p:spPr>
          <a:xfrm>
            <a:off x="338400" y="1260000"/>
            <a:ext cx="720000" cy="720000"/>
          </a:xfrm>
          <a:solidFill>
            <a:schemeClr val="accent1"/>
          </a:solidFill>
          <a:ln>
            <a:solidFill>
              <a:schemeClr val="accent1"/>
            </a:solidFill>
          </a:ln>
        </p:spPr>
        <p:txBody>
          <a:bodyPr anchor="ctr"/>
          <a:lstStyle>
            <a:lvl1pPr marL="0" indent="0" algn="ctr">
              <a:lnSpc>
                <a:spcPct val="100000"/>
              </a:lnSpc>
              <a:spcBef>
                <a:spcPts val="0"/>
              </a:spcBef>
              <a:buNone/>
              <a:defRPr sz="2800" b="1">
                <a:solidFill>
                  <a:schemeClr val="bg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a:t>
            </a:r>
          </a:p>
        </p:txBody>
      </p:sp>
      <p:sp>
        <p:nvSpPr>
          <p:cNvPr id="15" name="Espace réservé du texte 11">
            <a:extLst>
              <a:ext uri="{FF2B5EF4-FFF2-40B4-BE49-F238E27FC236}">
                <a16:creationId xmlns:a16="http://schemas.microsoft.com/office/drawing/2014/main" id="{69391B08-F447-44A8-A44D-98A3BC26EB00}"/>
              </a:ext>
            </a:extLst>
          </p:cNvPr>
          <p:cNvSpPr>
            <a:spLocks noGrp="1"/>
          </p:cNvSpPr>
          <p:nvPr>
            <p:ph type="body" sz="quarter" idx="17" hasCustomPrompt="1"/>
          </p:nvPr>
        </p:nvSpPr>
        <p:spPr>
          <a:xfrm>
            <a:off x="338400" y="2088000"/>
            <a:ext cx="720000" cy="720000"/>
          </a:xfrm>
          <a:solidFill>
            <a:schemeClr val="accent1"/>
          </a:solidFill>
          <a:ln>
            <a:solidFill>
              <a:schemeClr val="accent1"/>
            </a:solidFill>
          </a:ln>
        </p:spPr>
        <p:txBody>
          <a:bodyPr anchor="ctr"/>
          <a:lstStyle>
            <a:lvl1pPr marL="0" indent="0" algn="ctr">
              <a:lnSpc>
                <a:spcPct val="100000"/>
              </a:lnSpc>
              <a:spcBef>
                <a:spcPts val="0"/>
              </a:spcBef>
              <a:buNone/>
              <a:defRPr sz="2800" b="1">
                <a:solidFill>
                  <a:schemeClr val="bg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a:t>
            </a:r>
          </a:p>
        </p:txBody>
      </p:sp>
      <p:sp>
        <p:nvSpPr>
          <p:cNvPr id="16" name="Espace réservé du texte 11">
            <a:extLst>
              <a:ext uri="{FF2B5EF4-FFF2-40B4-BE49-F238E27FC236}">
                <a16:creationId xmlns:a16="http://schemas.microsoft.com/office/drawing/2014/main" id="{B89A8EC7-8671-4423-904E-0D0EE0236480}"/>
              </a:ext>
            </a:extLst>
          </p:cNvPr>
          <p:cNvSpPr>
            <a:spLocks noGrp="1"/>
          </p:cNvSpPr>
          <p:nvPr>
            <p:ph type="body" sz="quarter" idx="18" hasCustomPrompt="1"/>
          </p:nvPr>
        </p:nvSpPr>
        <p:spPr>
          <a:xfrm>
            <a:off x="338400" y="2916000"/>
            <a:ext cx="720000" cy="720000"/>
          </a:xfrm>
          <a:solidFill>
            <a:schemeClr val="accent1"/>
          </a:solidFill>
          <a:ln>
            <a:solidFill>
              <a:schemeClr val="accent1"/>
            </a:solidFill>
          </a:ln>
        </p:spPr>
        <p:txBody>
          <a:bodyPr anchor="ctr"/>
          <a:lstStyle>
            <a:lvl1pPr marL="0" indent="0" algn="ctr">
              <a:lnSpc>
                <a:spcPct val="100000"/>
              </a:lnSpc>
              <a:spcBef>
                <a:spcPts val="0"/>
              </a:spcBef>
              <a:buNone/>
              <a:defRPr sz="2800" b="1">
                <a:solidFill>
                  <a:schemeClr val="bg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a:t>
            </a:r>
          </a:p>
        </p:txBody>
      </p:sp>
      <p:sp>
        <p:nvSpPr>
          <p:cNvPr id="13" name="Espace réservé du texte 11">
            <a:extLst>
              <a:ext uri="{FF2B5EF4-FFF2-40B4-BE49-F238E27FC236}">
                <a16:creationId xmlns:a16="http://schemas.microsoft.com/office/drawing/2014/main" id="{53FEAE33-599B-449F-823C-151B46F2DE35}"/>
              </a:ext>
            </a:extLst>
          </p:cNvPr>
          <p:cNvSpPr>
            <a:spLocks noGrp="1"/>
          </p:cNvSpPr>
          <p:nvPr>
            <p:ph type="body" sz="quarter" idx="22" hasCustomPrompt="1"/>
          </p:nvPr>
        </p:nvSpPr>
        <p:spPr>
          <a:xfrm>
            <a:off x="1058400" y="3740400"/>
            <a:ext cx="7747200" cy="720000"/>
          </a:xfrm>
          <a:solidFill>
            <a:schemeClr val="bg1">
              <a:alpha val="90000"/>
            </a:schemeClr>
          </a:solidFill>
          <a:ln>
            <a:solidFill>
              <a:schemeClr val="accent1"/>
            </a:solidFill>
          </a:ln>
        </p:spPr>
        <p:txBody>
          <a:bodyPr lIns="360000" tIns="108000" rIns="360000" bIns="108000" anchor="ctr"/>
          <a:lstStyle>
            <a:lvl1pPr marL="0" indent="0" algn="l">
              <a:spcBef>
                <a:spcPts val="0"/>
              </a:spcBef>
              <a:buNone/>
              <a:defRPr sz="1800" b="1">
                <a:solidFill>
                  <a:schemeClr val="accent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Message 3</a:t>
            </a:r>
          </a:p>
        </p:txBody>
      </p:sp>
      <p:sp>
        <p:nvSpPr>
          <p:cNvPr id="14" name="Espace réservé du texte 11">
            <a:extLst>
              <a:ext uri="{FF2B5EF4-FFF2-40B4-BE49-F238E27FC236}">
                <a16:creationId xmlns:a16="http://schemas.microsoft.com/office/drawing/2014/main" id="{2F85E945-A502-4568-BECA-D17C1CA4A01C}"/>
              </a:ext>
            </a:extLst>
          </p:cNvPr>
          <p:cNvSpPr>
            <a:spLocks noGrp="1"/>
          </p:cNvSpPr>
          <p:nvPr>
            <p:ph type="body" sz="quarter" idx="23" hasCustomPrompt="1"/>
          </p:nvPr>
        </p:nvSpPr>
        <p:spPr>
          <a:xfrm>
            <a:off x="338400" y="3740400"/>
            <a:ext cx="720000" cy="720000"/>
          </a:xfrm>
          <a:solidFill>
            <a:schemeClr val="accent1"/>
          </a:solidFill>
          <a:ln>
            <a:solidFill>
              <a:schemeClr val="accent1"/>
            </a:solidFill>
          </a:ln>
        </p:spPr>
        <p:txBody>
          <a:bodyPr anchor="ctr"/>
          <a:lstStyle>
            <a:lvl1pPr marL="0" indent="0" algn="ctr">
              <a:lnSpc>
                <a:spcPct val="100000"/>
              </a:lnSpc>
              <a:spcBef>
                <a:spcPts val="0"/>
              </a:spcBef>
              <a:buNone/>
              <a:defRPr sz="2800" b="1">
                <a:solidFill>
                  <a:schemeClr val="bg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a:t>
            </a:r>
          </a:p>
        </p:txBody>
      </p:sp>
    </p:spTree>
    <p:extLst>
      <p:ext uri="{BB962C8B-B14F-4D97-AF65-F5344CB8AC3E}">
        <p14:creationId xmlns:p14="http://schemas.microsoft.com/office/powerpoint/2010/main" val="21906277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Other layouts">
    <p:bg>
      <p:bgPr>
        <a:solidFill>
          <a:schemeClr val="tx1"/>
        </a:solid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694B72F4-A04A-48BE-AE2F-96616B209397}"/>
              </a:ext>
            </a:extLst>
          </p:cNvPr>
          <p:cNvSpPr txBox="1"/>
          <p:nvPr userDrawn="1"/>
        </p:nvSpPr>
        <p:spPr>
          <a:xfrm>
            <a:off x="0" y="1254815"/>
            <a:ext cx="9144000" cy="2633870"/>
          </a:xfrm>
          <a:prstGeom prst="rect">
            <a:avLst/>
          </a:prstGeom>
          <a:noFill/>
        </p:spPr>
        <p:txBody>
          <a:bodyPr wrap="square" lIns="0" rIns="0" rtlCol="0" anchor="ctr" anchorCtr="0">
            <a:noAutofit/>
          </a:bodyPr>
          <a:lstStyle/>
          <a:p>
            <a:pPr algn="ctr">
              <a:spcBef>
                <a:spcPts val="0"/>
              </a:spcBef>
            </a:pPr>
            <a:r>
              <a:rPr lang="en-CA" sz="7200" b="1" noProof="0">
                <a:solidFill>
                  <a:schemeClr val="bg1"/>
                </a:solidFill>
              </a:rPr>
              <a:t>Other </a:t>
            </a:r>
            <a:br>
              <a:rPr lang="en-CA" sz="7200" b="1" noProof="0">
                <a:solidFill>
                  <a:schemeClr val="bg1"/>
                </a:solidFill>
              </a:rPr>
            </a:br>
            <a:r>
              <a:rPr lang="en-CA" sz="7200" b="1" noProof="0">
                <a:solidFill>
                  <a:schemeClr val="bg1"/>
                </a:solidFill>
              </a:rPr>
              <a:t>layouts</a:t>
            </a:r>
          </a:p>
        </p:txBody>
      </p:sp>
    </p:spTree>
    <p:extLst>
      <p:ext uri="{BB962C8B-B14F-4D97-AF65-F5344CB8AC3E}">
        <p14:creationId xmlns:p14="http://schemas.microsoft.com/office/powerpoint/2010/main" val="11193604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ull page image with title and footer">
    <p:spTree>
      <p:nvGrpSpPr>
        <p:cNvPr id="1" name=""/>
        <p:cNvGrpSpPr/>
        <p:nvPr/>
      </p:nvGrpSpPr>
      <p:grpSpPr>
        <a:xfrm>
          <a:off x="0" y="0"/>
          <a:ext cx="0" cy="0"/>
          <a:chOff x="0" y="0"/>
          <a:chExt cx="0" cy="0"/>
        </a:xfrm>
      </p:grpSpPr>
      <p:sp>
        <p:nvSpPr>
          <p:cNvPr id="6" name="Espace réservé pour une image  5">
            <a:extLst>
              <a:ext uri="{FF2B5EF4-FFF2-40B4-BE49-F238E27FC236}">
                <a16:creationId xmlns:a16="http://schemas.microsoft.com/office/drawing/2014/main" id="{E8FA3280-A77E-470C-82B0-31E32764089F}"/>
              </a:ext>
            </a:extLst>
          </p:cNvPr>
          <p:cNvSpPr>
            <a:spLocks noGrp="1"/>
          </p:cNvSpPr>
          <p:nvPr>
            <p:ph type="pic" sz="quarter" idx="10" hasCustomPrompt="1"/>
          </p:nvPr>
        </p:nvSpPr>
        <p:spPr>
          <a:xfrm>
            <a:off x="0" y="0"/>
            <a:ext cx="9144000" cy="4798800"/>
          </a:xfrm>
          <a:solidFill>
            <a:schemeClr val="accent2">
              <a:lumMod val="90000"/>
              <a:lumOff val="10000"/>
            </a:schemeClr>
          </a:solidFill>
        </p:spPr>
        <p:txBody>
          <a:bodyPr tIns="1836000"/>
          <a:lstStyle>
            <a:lvl1pPr marL="0" indent="0" algn="ctr">
              <a:buNone/>
              <a:defRPr>
                <a:solidFill>
                  <a:schemeClr val="bg1"/>
                </a:solidFill>
              </a:defRPr>
            </a:lvl1pPr>
          </a:lstStyle>
          <a:p>
            <a:r>
              <a:rPr lang="en-CA" noProof="0"/>
              <a:t>Click on the icon to add an image</a:t>
            </a:r>
          </a:p>
        </p:txBody>
      </p:sp>
      <p:sp>
        <p:nvSpPr>
          <p:cNvPr id="2" name="Titre 1">
            <a:extLst>
              <a:ext uri="{FF2B5EF4-FFF2-40B4-BE49-F238E27FC236}">
                <a16:creationId xmlns:a16="http://schemas.microsoft.com/office/drawing/2014/main" id="{C1CC55B2-E37F-4922-BAB8-103DAFEA580E}"/>
              </a:ext>
            </a:extLst>
          </p:cNvPr>
          <p:cNvSpPr>
            <a:spLocks noGrp="1"/>
          </p:cNvSpPr>
          <p:nvPr>
            <p:ph type="title" hasCustomPrompt="1"/>
          </p:nvPr>
        </p:nvSpPr>
        <p:spPr/>
        <p:txBody>
          <a:bodyPr/>
          <a:lstStyle>
            <a:lvl1pPr>
              <a:defRPr>
                <a:solidFill>
                  <a:schemeClr val="bg1"/>
                </a:solidFill>
              </a:defRPr>
            </a:lvl1pPr>
          </a:lstStyle>
          <a:p>
            <a:r>
              <a:rPr lang="en-CA" noProof="0"/>
              <a:t>Click to add a headline</a:t>
            </a:r>
          </a:p>
        </p:txBody>
      </p:sp>
      <p:sp>
        <p:nvSpPr>
          <p:cNvPr id="3" name="Espace réservé du pied de page 2">
            <a:extLst>
              <a:ext uri="{FF2B5EF4-FFF2-40B4-BE49-F238E27FC236}">
                <a16:creationId xmlns:a16="http://schemas.microsoft.com/office/drawing/2014/main" id="{FCD5FB5B-2A48-4AA3-A332-14CC82981ED1}"/>
              </a:ext>
            </a:extLst>
          </p:cNvPr>
          <p:cNvSpPr>
            <a:spLocks noGrp="1"/>
          </p:cNvSpPr>
          <p:nvPr>
            <p:ph type="ftr" sz="quarter" idx="11"/>
          </p:nvPr>
        </p:nvSpPr>
        <p:spPr/>
        <p:txBody>
          <a:bodyPr/>
          <a:lstStyle/>
          <a:p>
            <a:r>
              <a:rPr lang="en-US" noProof="0"/>
              <a:t>© Copyright 2025 Maya Heat Transfer Technologies Ltd. All rights reserved.</a:t>
            </a:r>
            <a:endParaRPr lang="en-CA" noProof="0"/>
          </a:p>
        </p:txBody>
      </p:sp>
      <p:sp>
        <p:nvSpPr>
          <p:cNvPr id="4" name="Espace réservé du numéro de diapositive 3">
            <a:extLst>
              <a:ext uri="{FF2B5EF4-FFF2-40B4-BE49-F238E27FC236}">
                <a16:creationId xmlns:a16="http://schemas.microsoft.com/office/drawing/2014/main" id="{46DF4C88-F79A-4F1E-AE72-F651F41B1140}"/>
              </a:ext>
            </a:extLst>
          </p:cNvPr>
          <p:cNvSpPr>
            <a:spLocks noGrp="1"/>
          </p:cNvSpPr>
          <p:nvPr>
            <p:ph type="sldNum" sz="quarter" idx="12"/>
          </p:nvPr>
        </p:nvSpPr>
        <p:spPr/>
        <p:txBody>
          <a:bodyPr/>
          <a:lstStyle/>
          <a:p>
            <a:fld id="{3BF894FA-58B3-45E0-8C6C-8D2414F223E4}" type="slidenum">
              <a:rPr lang="en-CA" noProof="0" smtClean="0"/>
              <a:pPr/>
              <a:t>‹#›</a:t>
            </a:fld>
            <a:endParaRPr lang="en-CA" noProof="0"/>
          </a:p>
        </p:txBody>
      </p:sp>
    </p:spTree>
    <p:extLst>
      <p:ext uri="{BB962C8B-B14F-4D97-AF65-F5344CB8AC3E}">
        <p14:creationId xmlns:p14="http://schemas.microsoft.com/office/powerpoint/2010/main" val="14303491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Full page image">
    <p:spTree>
      <p:nvGrpSpPr>
        <p:cNvPr id="1" name=""/>
        <p:cNvGrpSpPr/>
        <p:nvPr/>
      </p:nvGrpSpPr>
      <p:grpSpPr>
        <a:xfrm>
          <a:off x="0" y="0"/>
          <a:ext cx="0" cy="0"/>
          <a:chOff x="0" y="0"/>
          <a:chExt cx="0" cy="0"/>
        </a:xfrm>
      </p:grpSpPr>
      <p:sp>
        <p:nvSpPr>
          <p:cNvPr id="6" name="Espace réservé pour une image  5">
            <a:extLst>
              <a:ext uri="{FF2B5EF4-FFF2-40B4-BE49-F238E27FC236}">
                <a16:creationId xmlns:a16="http://schemas.microsoft.com/office/drawing/2014/main" id="{E8FA3280-A77E-470C-82B0-31E32764089F}"/>
              </a:ext>
            </a:extLst>
          </p:cNvPr>
          <p:cNvSpPr>
            <a:spLocks noGrp="1"/>
          </p:cNvSpPr>
          <p:nvPr>
            <p:ph type="pic" sz="quarter" idx="10" hasCustomPrompt="1"/>
          </p:nvPr>
        </p:nvSpPr>
        <p:spPr>
          <a:xfrm>
            <a:off x="0" y="0"/>
            <a:ext cx="9144000" cy="5143500"/>
          </a:xfrm>
          <a:solidFill>
            <a:schemeClr val="accent2">
              <a:lumMod val="90000"/>
              <a:lumOff val="10000"/>
            </a:schemeClr>
          </a:solidFill>
        </p:spPr>
        <p:txBody>
          <a:bodyPr tIns="1980000"/>
          <a:lstStyle>
            <a:lvl1pPr marL="0" indent="0" algn="ctr">
              <a:buNone/>
              <a:defRPr>
                <a:solidFill>
                  <a:schemeClr val="bg1"/>
                </a:solidFill>
              </a:defRPr>
            </a:lvl1pPr>
          </a:lstStyle>
          <a:p>
            <a:r>
              <a:rPr lang="en-CA" noProof="0"/>
              <a:t>Click on the icon to add an image</a:t>
            </a:r>
          </a:p>
        </p:txBody>
      </p:sp>
    </p:spTree>
    <p:extLst>
      <p:ext uri="{BB962C8B-B14F-4D97-AF65-F5344CB8AC3E}">
        <p14:creationId xmlns:p14="http://schemas.microsoft.com/office/powerpoint/2010/main" val="21178394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Full page video">
    <p:spTree>
      <p:nvGrpSpPr>
        <p:cNvPr id="1" name=""/>
        <p:cNvGrpSpPr/>
        <p:nvPr/>
      </p:nvGrpSpPr>
      <p:grpSpPr>
        <a:xfrm>
          <a:off x="0" y="0"/>
          <a:ext cx="0" cy="0"/>
          <a:chOff x="0" y="0"/>
          <a:chExt cx="0" cy="0"/>
        </a:xfrm>
      </p:grpSpPr>
      <p:sp>
        <p:nvSpPr>
          <p:cNvPr id="3" name="Espace réservé de l'élément multimédia 2">
            <a:extLst>
              <a:ext uri="{FF2B5EF4-FFF2-40B4-BE49-F238E27FC236}">
                <a16:creationId xmlns:a16="http://schemas.microsoft.com/office/drawing/2014/main" id="{0FF3E63C-7D06-4391-9E23-D4B786296821}"/>
              </a:ext>
            </a:extLst>
          </p:cNvPr>
          <p:cNvSpPr>
            <a:spLocks noGrp="1"/>
          </p:cNvSpPr>
          <p:nvPr>
            <p:ph type="media" sz="quarter" idx="10" hasCustomPrompt="1"/>
          </p:nvPr>
        </p:nvSpPr>
        <p:spPr>
          <a:xfrm>
            <a:off x="0" y="0"/>
            <a:ext cx="9144000" cy="5143501"/>
          </a:xfrm>
          <a:solidFill>
            <a:schemeClr val="accent2">
              <a:lumMod val="90000"/>
              <a:lumOff val="10000"/>
            </a:schemeClr>
          </a:solidFill>
        </p:spPr>
        <p:txBody>
          <a:bodyPr tIns="1980000"/>
          <a:lstStyle>
            <a:lvl1pPr marL="0" indent="0" algn="ctr">
              <a:buNone/>
              <a:defRPr>
                <a:solidFill>
                  <a:schemeClr val="bg1"/>
                </a:solidFill>
              </a:defRPr>
            </a:lvl1pPr>
          </a:lstStyle>
          <a:p>
            <a:r>
              <a:rPr lang="en-CA" noProof="0"/>
              <a:t>Click on the icon to add a video</a:t>
            </a:r>
          </a:p>
        </p:txBody>
      </p:sp>
    </p:spTree>
    <p:extLst>
      <p:ext uri="{BB962C8B-B14F-4D97-AF65-F5344CB8AC3E}">
        <p14:creationId xmlns:p14="http://schemas.microsoft.com/office/powerpoint/2010/main" val="21273149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Quotes pag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BF894FA-58B3-45E0-8C6C-8D2414F223E4}" type="slidenum">
              <a:rPr lang="en-CA" noProof="0" smtClean="0"/>
              <a:pPr/>
              <a:t>‹#›</a:t>
            </a:fld>
            <a:endParaRPr lang="en-CA" noProof="0"/>
          </a:p>
        </p:txBody>
      </p:sp>
      <p:sp>
        <p:nvSpPr>
          <p:cNvPr id="3" name="Titre 2">
            <a:extLst>
              <a:ext uri="{FF2B5EF4-FFF2-40B4-BE49-F238E27FC236}">
                <a16:creationId xmlns:a16="http://schemas.microsoft.com/office/drawing/2014/main" id="{C8B15D01-34D1-4C16-AC10-6EE0E7169DBF}"/>
              </a:ext>
            </a:extLst>
          </p:cNvPr>
          <p:cNvSpPr>
            <a:spLocks noGrp="1"/>
          </p:cNvSpPr>
          <p:nvPr>
            <p:ph type="title" hasCustomPrompt="1"/>
          </p:nvPr>
        </p:nvSpPr>
        <p:spPr/>
        <p:txBody>
          <a:bodyPr/>
          <a:lstStyle>
            <a:lvl1pPr>
              <a:defRPr/>
            </a:lvl1pPr>
          </a:lstStyle>
          <a:p>
            <a:r>
              <a:rPr lang="en-CA" noProof="0"/>
              <a:t>Click to add a headline to this page of quotes</a:t>
            </a:r>
          </a:p>
        </p:txBody>
      </p:sp>
      <p:sp>
        <p:nvSpPr>
          <p:cNvPr id="6" name="Espace réservé du texte 12">
            <a:extLst>
              <a:ext uri="{FF2B5EF4-FFF2-40B4-BE49-F238E27FC236}">
                <a16:creationId xmlns:a16="http://schemas.microsoft.com/office/drawing/2014/main" id="{544CA22F-94FC-464C-B242-C217CD984418}"/>
              </a:ext>
            </a:extLst>
          </p:cNvPr>
          <p:cNvSpPr>
            <a:spLocks noGrp="1"/>
          </p:cNvSpPr>
          <p:nvPr>
            <p:ph type="body" sz="quarter" idx="17" hasCustomPrompt="1"/>
          </p:nvPr>
        </p:nvSpPr>
        <p:spPr>
          <a:xfrm>
            <a:off x="775251" y="3599047"/>
            <a:ext cx="3666207" cy="828000"/>
          </a:xfrm>
        </p:spPr>
        <p:txBody>
          <a:bodyPr/>
          <a:lstStyle>
            <a:lvl1pPr marL="0" indent="0">
              <a:buNone/>
              <a:defRPr sz="1600" b="1" i="1">
                <a:solidFill>
                  <a:schemeClr val="accent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Click to add a quote</a:t>
            </a:r>
          </a:p>
        </p:txBody>
      </p:sp>
      <p:sp>
        <p:nvSpPr>
          <p:cNvPr id="7" name="Espace réservé du texte 12">
            <a:extLst>
              <a:ext uri="{FF2B5EF4-FFF2-40B4-BE49-F238E27FC236}">
                <a16:creationId xmlns:a16="http://schemas.microsoft.com/office/drawing/2014/main" id="{C5493746-42B1-46F7-8B19-752CF4BB1B6F}"/>
              </a:ext>
            </a:extLst>
          </p:cNvPr>
          <p:cNvSpPr>
            <a:spLocks noGrp="1"/>
          </p:cNvSpPr>
          <p:nvPr>
            <p:ph type="body" sz="quarter" idx="16" hasCustomPrompt="1"/>
          </p:nvPr>
        </p:nvSpPr>
        <p:spPr>
          <a:xfrm>
            <a:off x="776192" y="1098000"/>
            <a:ext cx="3666207" cy="828000"/>
          </a:xfrm>
        </p:spPr>
        <p:txBody>
          <a:bodyPr/>
          <a:lstStyle>
            <a:lvl1pPr marL="0" indent="0">
              <a:buNone/>
              <a:defRPr sz="1600" b="1" i="1">
                <a:solidFill>
                  <a:schemeClr val="accent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Click to add a quote</a:t>
            </a:r>
          </a:p>
        </p:txBody>
      </p:sp>
      <p:sp>
        <p:nvSpPr>
          <p:cNvPr id="8" name="Espace réservé du texte 12">
            <a:extLst>
              <a:ext uri="{FF2B5EF4-FFF2-40B4-BE49-F238E27FC236}">
                <a16:creationId xmlns:a16="http://schemas.microsoft.com/office/drawing/2014/main" id="{1F78725A-1526-4339-B0B9-1C4AAFC29633}"/>
              </a:ext>
            </a:extLst>
          </p:cNvPr>
          <p:cNvSpPr>
            <a:spLocks noGrp="1"/>
          </p:cNvSpPr>
          <p:nvPr>
            <p:ph type="body" sz="quarter" idx="18" hasCustomPrompt="1"/>
          </p:nvPr>
        </p:nvSpPr>
        <p:spPr>
          <a:xfrm>
            <a:off x="775251" y="2348523"/>
            <a:ext cx="3666207" cy="828000"/>
          </a:xfrm>
        </p:spPr>
        <p:txBody>
          <a:bodyPr/>
          <a:lstStyle>
            <a:lvl1pPr marL="0" indent="0">
              <a:buNone/>
              <a:defRPr sz="1600" b="1" i="1">
                <a:solidFill>
                  <a:schemeClr val="accent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Click to add a quote</a:t>
            </a:r>
          </a:p>
        </p:txBody>
      </p:sp>
      <p:sp>
        <p:nvSpPr>
          <p:cNvPr id="9" name="Espace réservé du texte 12">
            <a:extLst>
              <a:ext uri="{FF2B5EF4-FFF2-40B4-BE49-F238E27FC236}">
                <a16:creationId xmlns:a16="http://schemas.microsoft.com/office/drawing/2014/main" id="{79ACC899-CA1A-47D2-AF54-5B5A8BFBB5F2}"/>
              </a:ext>
            </a:extLst>
          </p:cNvPr>
          <p:cNvSpPr>
            <a:spLocks noGrp="1"/>
          </p:cNvSpPr>
          <p:nvPr>
            <p:ph type="body" sz="quarter" idx="19" hasCustomPrompt="1"/>
          </p:nvPr>
        </p:nvSpPr>
        <p:spPr>
          <a:xfrm>
            <a:off x="775251" y="1927319"/>
            <a:ext cx="3666208" cy="205676"/>
          </a:xfrm>
        </p:spPr>
        <p:txBody>
          <a:bodyPr/>
          <a:lstStyle>
            <a:lvl1pPr marL="0" indent="0" algn="r">
              <a:buNone/>
              <a:defRPr sz="1100" b="1" i="0">
                <a:solidFill>
                  <a:schemeClr val="tx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Click to add the name of the person quoted</a:t>
            </a:r>
          </a:p>
        </p:txBody>
      </p:sp>
      <p:sp>
        <p:nvSpPr>
          <p:cNvPr id="10" name="Espace réservé du texte 12">
            <a:extLst>
              <a:ext uri="{FF2B5EF4-FFF2-40B4-BE49-F238E27FC236}">
                <a16:creationId xmlns:a16="http://schemas.microsoft.com/office/drawing/2014/main" id="{99B2920E-D28A-4328-87D7-8656F93497E2}"/>
              </a:ext>
            </a:extLst>
          </p:cNvPr>
          <p:cNvSpPr>
            <a:spLocks noGrp="1"/>
          </p:cNvSpPr>
          <p:nvPr>
            <p:ph type="body" sz="quarter" idx="20" hasCustomPrompt="1"/>
          </p:nvPr>
        </p:nvSpPr>
        <p:spPr>
          <a:xfrm>
            <a:off x="775251" y="3176524"/>
            <a:ext cx="3666208" cy="205676"/>
          </a:xfrm>
        </p:spPr>
        <p:txBody>
          <a:bodyPr/>
          <a:lstStyle>
            <a:lvl1pPr marL="0" indent="0" algn="r">
              <a:buNone/>
              <a:defRPr sz="1100" b="1" i="0">
                <a:solidFill>
                  <a:schemeClr val="tx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Click to add the name of the person quoted</a:t>
            </a:r>
          </a:p>
        </p:txBody>
      </p:sp>
      <p:sp>
        <p:nvSpPr>
          <p:cNvPr id="11" name="Espace réservé du texte 12">
            <a:extLst>
              <a:ext uri="{FF2B5EF4-FFF2-40B4-BE49-F238E27FC236}">
                <a16:creationId xmlns:a16="http://schemas.microsoft.com/office/drawing/2014/main" id="{48428606-D9E6-4544-B05F-04A78B1A6A32}"/>
              </a:ext>
            </a:extLst>
          </p:cNvPr>
          <p:cNvSpPr>
            <a:spLocks noGrp="1"/>
          </p:cNvSpPr>
          <p:nvPr>
            <p:ph type="body" sz="quarter" idx="21" hasCustomPrompt="1"/>
          </p:nvPr>
        </p:nvSpPr>
        <p:spPr>
          <a:xfrm>
            <a:off x="775251" y="4427047"/>
            <a:ext cx="3666208" cy="205676"/>
          </a:xfrm>
        </p:spPr>
        <p:txBody>
          <a:bodyPr/>
          <a:lstStyle>
            <a:lvl1pPr marL="0" indent="0" algn="r">
              <a:buNone/>
              <a:defRPr sz="1100" b="1" i="0">
                <a:solidFill>
                  <a:schemeClr val="tx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Click to add the name of the person quoted</a:t>
            </a:r>
          </a:p>
        </p:txBody>
      </p:sp>
      <p:sp>
        <p:nvSpPr>
          <p:cNvPr id="12" name="Espace réservé du texte 12">
            <a:extLst>
              <a:ext uri="{FF2B5EF4-FFF2-40B4-BE49-F238E27FC236}">
                <a16:creationId xmlns:a16="http://schemas.microsoft.com/office/drawing/2014/main" id="{920E267D-BC68-4DA8-AC1D-61BA9F1EC803}"/>
              </a:ext>
            </a:extLst>
          </p:cNvPr>
          <p:cNvSpPr>
            <a:spLocks noGrp="1"/>
          </p:cNvSpPr>
          <p:nvPr>
            <p:ph type="body" sz="quarter" idx="22" hasCustomPrompt="1"/>
          </p:nvPr>
        </p:nvSpPr>
        <p:spPr>
          <a:xfrm>
            <a:off x="5139392" y="3599047"/>
            <a:ext cx="3666207" cy="828000"/>
          </a:xfrm>
        </p:spPr>
        <p:txBody>
          <a:bodyPr/>
          <a:lstStyle>
            <a:lvl1pPr marL="0" indent="0">
              <a:buNone/>
              <a:defRPr sz="1600" b="1" i="1">
                <a:solidFill>
                  <a:schemeClr val="accent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Click to add a quote</a:t>
            </a:r>
          </a:p>
        </p:txBody>
      </p:sp>
      <p:sp>
        <p:nvSpPr>
          <p:cNvPr id="13" name="Espace réservé du texte 12">
            <a:extLst>
              <a:ext uri="{FF2B5EF4-FFF2-40B4-BE49-F238E27FC236}">
                <a16:creationId xmlns:a16="http://schemas.microsoft.com/office/drawing/2014/main" id="{D099A438-099E-4254-8268-9684BF85BA6D}"/>
              </a:ext>
            </a:extLst>
          </p:cNvPr>
          <p:cNvSpPr>
            <a:spLocks noGrp="1"/>
          </p:cNvSpPr>
          <p:nvPr>
            <p:ph type="body" sz="quarter" idx="23" hasCustomPrompt="1"/>
          </p:nvPr>
        </p:nvSpPr>
        <p:spPr>
          <a:xfrm>
            <a:off x="5139392" y="1098000"/>
            <a:ext cx="3666207" cy="828000"/>
          </a:xfrm>
        </p:spPr>
        <p:txBody>
          <a:bodyPr/>
          <a:lstStyle>
            <a:lvl1pPr marL="0" indent="0">
              <a:buNone/>
              <a:defRPr sz="1600" b="1" i="1">
                <a:solidFill>
                  <a:schemeClr val="accent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Click to add a quote</a:t>
            </a:r>
          </a:p>
        </p:txBody>
      </p:sp>
      <p:sp>
        <p:nvSpPr>
          <p:cNvPr id="14" name="Espace réservé du texte 12">
            <a:extLst>
              <a:ext uri="{FF2B5EF4-FFF2-40B4-BE49-F238E27FC236}">
                <a16:creationId xmlns:a16="http://schemas.microsoft.com/office/drawing/2014/main" id="{439BC549-111F-4665-8835-5E15F4AE3C7C}"/>
              </a:ext>
            </a:extLst>
          </p:cNvPr>
          <p:cNvSpPr>
            <a:spLocks noGrp="1"/>
          </p:cNvSpPr>
          <p:nvPr>
            <p:ph type="body" sz="quarter" idx="24" hasCustomPrompt="1"/>
          </p:nvPr>
        </p:nvSpPr>
        <p:spPr>
          <a:xfrm>
            <a:off x="5139392" y="2348523"/>
            <a:ext cx="3666207" cy="828000"/>
          </a:xfrm>
        </p:spPr>
        <p:txBody>
          <a:bodyPr/>
          <a:lstStyle>
            <a:lvl1pPr marL="0" indent="0">
              <a:buNone/>
              <a:defRPr sz="1600" b="1" i="1">
                <a:solidFill>
                  <a:schemeClr val="accent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Click to add a quote</a:t>
            </a:r>
          </a:p>
        </p:txBody>
      </p:sp>
      <p:sp>
        <p:nvSpPr>
          <p:cNvPr id="15" name="Espace réservé du texte 12">
            <a:extLst>
              <a:ext uri="{FF2B5EF4-FFF2-40B4-BE49-F238E27FC236}">
                <a16:creationId xmlns:a16="http://schemas.microsoft.com/office/drawing/2014/main" id="{B21D6377-E226-4C5E-B54E-75615B69F6BB}"/>
              </a:ext>
            </a:extLst>
          </p:cNvPr>
          <p:cNvSpPr>
            <a:spLocks noGrp="1"/>
          </p:cNvSpPr>
          <p:nvPr>
            <p:ph type="body" sz="quarter" idx="25" hasCustomPrompt="1"/>
          </p:nvPr>
        </p:nvSpPr>
        <p:spPr>
          <a:xfrm>
            <a:off x="5139392" y="1927319"/>
            <a:ext cx="3666208" cy="205676"/>
          </a:xfrm>
        </p:spPr>
        <p:txBody>
          <a:bodyPr/>
          <a:lstStyle>
            <a:lvl1pPr marL="0" indent="0" algn="r">
              <a:buNone/>
              <a:defRPr sz="1100" b="1" i="0">
                <a:solidFill>
                  <a:schemeClr val="tx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Click to add the name of the person quoted</a:t>
            </a:r>
          </a:p>
        </p:txBody>
      </p:sp>
      <p:sp>
        <p:nvSpPr>
          <p:cNvPr id="16" name="Espace réservé du texte 12">
            <a:extLst>
              <a:ext uri="{FF2B5EF4-FFF2-40B4-BE49-F238E27FC236}">
                <a16:creationId xmlns:a16="http://schemas.microsoft.com/office/drawing/2014/main" id="{3B026B20-1A0B-4A17-A57B-47EC1ECD2A56}"/>
              </a:ext>
            </a:extLst>
          </p:cNvPr>
          <p:cNvSpPr>
            <a:spLocks noGrp="1"/>
          </p:cNvSpPr>
          <p:nvPr>
            <p:ph type="body" sz="quarter" idx="26" hasCustomPrompt="1"/>
          </p:nvPr>
        </p:nvSpPr>
        <p:spPr>
          <a:xfrm>
            <a:off x="5139392" y="3176524"/>
            <a:ext cx="3666208" cy="205676"/>
          </a:xfrm>
        </p:spPr>
        <p:txBody>
          <a:bodyPr/>
          <a:lstStyle>
            <a:lvl1pPr marL="0" indent="0" algn="r">
              <a:buNone/>
              <a:defRPr sz="1100" b="1" i="0">
                <a:solidFill>
                  <a:schemeClr val="tx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Click to add the name of the person quoted</a:t>
            </a:r>
          </a:p>
        </p:txBody>
      </p:sp>
      <p:sp>
        <p:nvSpPr>
          <p:cNvPr id="17" name="Espace réservé du texte 12">
            <a:extLst>
              <a:ext uri="{FF2B5EF4-FFF2-40B4-BE49-F238E27FC236}">
                <a16:creationId xmlns:a16="http://schemas.microsoft.com/office/drawing/2014/main" id="{0489D36A-55A1-4A08-841E-2155FFB52E1C}"/>
              </a:ext>
            </a:extLst>
          </p:cNvPr>
          <p:cNvSpPr>
            <a:spLocks noGrp="1"/>
          </p:cNvSpPr>
          <p:nvPr>
            <p:ph type="body" sz="quarter" idx="27" hasCustomPrompt="1"/>
          </p:nvPr>
        </p:nvSpPr>
        <p:spPr>
          <a:xfrm>
            <a:off x="5139392" y="4427047"/>
            <a:ext cx="3666208" cy="205676"/>
          </a:xfrm>
        </p:spPr>
        <p:txBody>
          <a:bodyPr/>
          <a:lstStyle>
            <a:lvl1pPr marL="0" indent="0" algn="r">
              <a:buNone/>
              <a:defRPr sz="1100" b="1" i="0">
                <a:solidFill>
                  <a:schemeClr val="tx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Click to add the name of the person quoted</a:t>
            </a:r>
          </a:p>
        </p:txBody>
      </p:sp>
      <p:sp>
        <p:nvSpPr>
          <p:cNvPr id="18" name="Espace réservé pour une image  17">
            <a:extLst>
              <a:ext uri="{FF2B5EF4-FFF2-40B4-BE49-F238E27FC236}">
                <a16:creationId xmlns:a16="http://schemas.microsoft.com/office/drawing/2014/main" id="{F280847A-F314-4F48-BC74-629072D20AB2}"/>
              </a:ext>
            </a:extLst>
          </p:cNvPr>
          <p:cNvSpPr>
            <a:spLocks noGrp="1"/>
          </p:cNvSpPr>
          <p:nvPr>
            <p:ph type="pic" sz="quarter" idx="28" hasCustomPrompt="1"/>
          </p:nvPr>
        </p:nvSpPr>
        <p:spPr>
          <a:xfrm>
            <a:off x="337458" y="1098000"/>
            <a:ext cx="331787" cy="214527"/>
          </a:xfrm>
          <a:prstGeom prst="wedgeRoundRectCallout">
            <a:avLst>
              <a:gd name="adj1" fmla="val 32730"/>
              <a:gd name="adj2" fmla="val 83648"/>
              <a:gd name="adj3" fmla="val 16667"/>
            </a:avLst>
          </a:prstGeom>
          <a:solidFill>
            <a:schemeClr val="accent1"/>
          </a:solidFill>
        </p:spPr>
        <p:txBody>
          <a:bodyPr wrap="square" tIns="0" bIns="0" anchor="ctr" anchorCtr="0">
            <a:spAutoFit/>
          </a:bodyPr>
          <a:lstStyle>
            <a:lvl1pPr marL="0" indent="0">
              <a:buNone/>
              <a:defRPr sz="1400">
                <a:solidFill>
                  <a:schemeClr val="accent1"/>
                </a:solidFill>
              </a:defRPr>
            </a:lvl1pPr>
          </a:lstStyle>
          <a:p>
            <a:r>
              <a:rPr lang="en-CA" noProof="0"/>
              <a:t>.</a:t>
            </a:r>
          </a:p>
        </p:txBody>
      </p:sp>
      <p:sp>
        <p:nvSpPr>
          <p:cNvPr id="21" name="Espace réservé pour une image  17">
            <a:extLst>
              <a:ext uri="{FF2B5EF4-FFF2-40B4-BE49-F238E27FC236}">
                <a16:creationId xmlns:a16="http://schemas.microsoft.com/office/drawing/2014/main" id="{4AF967EE-470C-46C8-84E2-AD1C42FC7B11}"/>
              </a:ext>
            </a:extLst>
          </p:cNvPr>
          <p:cNvSpPr>
            <a:spLocks noGrp="1"/>
          </p:cNvSpPr>
          <p:nvPr>
            <p:ph type="pic" sz="quarter" idx="29" hasCustomPrompt="1"/>
          </p:nvPr>
        </p:nvSpPr>
        <p:spPr>
          <a:xfrm>
            <a:off x="337458" y="2348523"/>
            <a:ext cx="331787" cy="214527"/>
          </a:xfrm>
          <a:prstGeom prst="wedgeRoundRectCallout">
            <a:avLst>
              <a:gd name="adj1" fmla="val 32730"/>
              <a:gd name="adj2" fmla="val 83648"/>
              <a:gd name="adj3" fmla="val 16667"/>
            </a:avLst>
          </a:prstGeom>
          <a:solidFill>
            <a:schemeClr val="accent1"/>
          </a:solidFill>
        </p:spPr>
        <p:txBody>
          <a:bodyPr wrap="square" tIns="0" bIns="0" anchor="ctr" anchorCtr="0">
            <a:spAutoFit/>
          </a:bodyPr>
          <a:lstStyle>
            <a:lvl1pPr marL="0" indent="0">
              <a:buNone/>
              <a:defRPr sz="1400">
                <a:solidFill>
                  <a:schemeClr val="accent1"/>
                </a:solidFill>
              </a:defRPr>
            </a:lvl1pPr>
          </a:lstStyle>
          <a:p>
            <a:r>
              <a:rPr lang="en-CA" noProof="0"/>
              <a:t>.</a:t>
            </a:r>
          </a:p>
        </p:txBody>
      </p:sp>
      <p:sp>
        <p:nvSpPr>
          <p:cNvPr id="22" name="Espace réservé pour une image  17">
            <a:extLst>
              <a:ext uri="{FF2B5EF4-FFF2-40B4-BE49-F238E27FC236}">
                <a16:creationId xmlns:a16="http://schemas.microsoft.com/office/drawing/2014/main" id="{C469E253-D2E6-4024-A18F-1F4C9FAED83E}"/>
              </a:ext>
            </a:extLst>
          </p:cNvPr>
          <p:cNvSpPr>
            <a:spLocks noGrp="1"/>
          </p:cNvSpPr>
          <p:nvPr>
            <p:ph type="pic" sz="quarter" idx="30" hasCustomPrompt="1"/>
          </p:nvPr>
        </p:nvSpPr>
        <p:spPr>
          <a:xfrm>
            <a:off x="337457" y="3599046"/>
            <a:ext cx="331787" cy="214527"/>
          </a:xfrm>
          <a:prstGeom prst="wedgeRoundRectCallout">
            <a:avLst>
              <a:gd name="adj1" fmla="val 32730"/>
              <a:gd name="adj2" fmla="val 83648"/>
              <a:gd name="adj3" fmla="val 16667"/>
            </a:avLst>
          </a:prstGeom>
          <a:solidFill>
            <a:schemeClr val="accent1"/>
          </a:solidFill>
        </p:spPr>
        <p:txBody>
          <a:bodyPr wrap="square" tIns="0" bIns="0" anchor="ctr" anchorCtr="0">
            <a:spAutoFit/>
          </a:bodyPr>
          <a:lstStyle>
            <a:lvl1pPr marL="0" indent="0">
              <a:buNone/>
              <a:defRPr sz="1400">
                <a:solidFill>
                  <a:schemeClr val="accent1"/>
                </a:solidFill>
              </a:defRPr>
            </a:lvl1pPr>
          </a:lstStyle>
          <a:p>
            <a:r>
              <a:rPr lang="en-CA" noProof="0"/>
              <a:t>.</a:t>
            </a:r>
          </a:p>
        </p:txBody>
      </p:sp>
      <p:sp>
        <p:nvSpPr>
          <p:cNvPr id="23" name="Espace réservé pour une image  17">
            <a:extLst>
              <a:ext uri="{FF2B5EF4-FFF2-40B4-BE49-F238E27FC236}">
                <a16:creationId xmlns:a16="http://schemas.microsoft.com/office/drawing/2014/main" id="{BCE184E3-72F8-4551-B9D2-36064F9D7E3A}"/>
              </a:ext>
            </a:extLst>
          </p:cNvPr>
          <p:cNvSpPr>
            <a:spLocks noGrp="1"/>
          </p:cNvSpPr>
          <p:nvPr>
            <p:ph type="pic" sz="quarter" idx="31" hasCustomPrompt="1"/>
          </p:nvPr>
        </p:nvSpPr>
        <p:spPr>
          <a:xfrm>
            <a:off x="4700659" y="1098000"/>
            <a:ext cx="331787" cy="214527"/>
          </a:xfrm>
          <a:prstGeom prst="wedgeRoundRectCallout">
            <a:avLst>
              <a:gd name="adj1" fmla="val 32730"/>
              <a:gd name="adj2" fmla="val 83648"/>
              <a:gd name="adj3" fmla="val 16667"/>
            </a:avLst>
          </a:prstGeom>
          <a:solidFill>
            <a:schemeClr val="accent1"/>
          </a:solidFill>
        </p:spPr>
        <p:txBody>
          <a:bodyPr wrap="square" tIns="0" bIns="0" anchor="ctr" anchorCtr="0">
            <a:spAutoFit/>
          </a:bodyPr>
          <a:lstStyle>
            <a:lvl1pPr marL="0" indent="0">
              <a:buNone/>
              <a:defRPr sz="1400">
                <a:solidFill>
                  <a:schemeClr val="accent1"/>
                </a:solidFill>
              </a:defRPr>
            </a:lvl1pPr>
          </a:lstStyle>
          <a:p>
            <a:r>
              <a:rPr lang="en-CA" noProof="0"/>
              <a:t>.</a:t>
            </a:r>
          </a:p>
        </p:txBody>
      </p:sp>
      <p:sp>
        <p:nvSpPr>
          <p:cNvPr id="24" name="Espace réservé pour une image  17">
            <a:extLst>
              <a:ext uri="{FF2B5EF4-FFF2-40B4-BE49-F238E27FC236}">
                <a16:creationId xmlns:a16="http://schemas.microsoft.com/office/drawing/2014/main" id="{39A039BD-0811-4F9D-B41A-2A2032005BD1}"/>
              </a:ext>
            </a:extLst>
          </p:cNvPr>
          <p:cNvSpPr>
            <a:spLocks noGrp="1"/>
          </p:cNvSpPr>
          <p:nvPr>
            <p:ph type="pic" sz="quarter" idx="32" hasCustomPrompt="1"/>
          </p:nvPr>
        </p:nvSpPr>
        <p:spPr>
          <a:xfrm>
            <a:off x="4700659" y="2348523"/>
            <a:ext cx="331787" cy="214527"/>
          </a:xfrm>
          <a:prstGeom prst="wedgeRoundRectCallout">
            <a:avLst>
              <a:gd name="adj1" fmla="val 32730"/>
              <a:gd name="adj2" fmla="val 83648"/>
              <a:gd name="adj3" fmla="val 16667"/>
            </a:avLst>
          </a:prstGeom>
          <a:solidFill>
            <a:schemeClr val="accent1"/>
          </a:solidFill>
        </p:spPr>
        <p:txBody>
          <a:bodyPr wrap="square" tIns="0" bIns="0" anchor="ctr" anchorCtr="0">
            <a:spAutoFit/>
          </a:bodyPr>
          <a:lstStyle>
            <a:lvl1pPr marL="0" indent="0">
              <a:buNone/>
              <a:defRPr sz="1400">
                <a:solidFill>
                  <a:schemeClr val="accent1"/>
                </a:solidFill>
              </a:defRPr>
            </a:lvl1pPr>
          </a:lstStyle>
          <a:p>
            <a:r>
              <a:rPr lang="en-CA" noProof="0"/>
              <a:t>.</a:t>
            </a:r>
          </a:p>
        </p:txBody>
      </p:sp>
      <p:sp>
        <p:nvSpPr>
          <p:cNvPr id="25" name="Espace réservé pour une image  17">
            <a:extLst>
              <a:ext uri="{FF2B5EF4-FFF2-40B4-BE49-F238E27FC236}">
                <a16:creationId xmlns:a16="http://schemas.microsoft.com/office/drawing/2014/main" id="{B3385463-8E66-455C-8779-2B163336E209}"/>
              </a:ext>
            </a:extLst>
          </p:cNvPr>
          <p:cNvSpPr>
            <a:spLocks noGrp="1"/>
          </p:cNvSpPr>
          <p:nvPr>
            <p:ph type="pic" sz="quarter" idx="33" hasCustomPrompt="1"/>
          </p:nvPr>
        </p:nvSpPr>
        <p:spPr>
          <a:xfrm>
            <a:off x="4700658" y="3599046"/>
            <a:ext cx="331787" cy="214527"/>
          </a:xfrm>
          <a:prstGeom prst="wedgeRoundRectCallout">
            <a:avLst>
              <a:gd name="adj1" fmla="val 32730"/>
              <a:gd name="adj2" fmla="val 83648"/>
              <a:gd name="adj3" fmla="val 16667"/>
            </a:avLst>
          </a:prstGeom>
          <a:solidFill>
            <a:schemeClr val="accent1"/>
          </a:solidFill>
        </p:spPr>
        <p:txBody>
          <a:bodyPr wrap="square" tIns="0" bIns="0" anchor="ctr" anchorCtr="0">
            <a:spAutoFit/>
          </a:bodyPr>
          <a:lstStyle>
            <a:lvl1pPr marL="0" indent="0">
              <a:buNone/>
              <a:defRPr sz="1400">
                <a:solidFill>
                  <a:schemeClr val="accent1"/>
                </a:solidFill>
              </a:defRPr>
            </a:lvl1pPr>
          </a:lstStyle>
          <a:p>
            <a:r>
              <a:rPr lang="en-CA" noProof="0"/>
              <a:t>.</a:t>
            </a:r>
          </a:p>
        </p:txBody>
      </p:sp>
      <p:sp>
        <p:nvSpPr>
          <p:cNvPr id="2" name="Espace réservé du pied de page 1">
            <a:extLst>
              <a:ext uri="{FF2B5EF4-FFF2-40B4-BE49-F238E27FC236}">
                <a16:creationId xmlns:a16="http://schemas.microsoft.com/office/drawing/2014/main" id="{79C53D80-8F25-48A9-AB0D-B3661D030E76}"/>
              </a:ext>
            </a:extLst>
          </p:cNvPr>
          <p:cNvSpPr>
            <a:spLocks noGrp="1"/>
          </p:cNvSpPr>
          <p:nvPr>
            <p:ph type="ftr" sz="quarter" idx="34"/>
          </p:nvPr>
        </p:nvSpPr>
        <p:spPr/>
        <p:txBody>
          <a:bodyPr/>
          <a:lstStyle/>
          <a:p>
            <a:r>
              <a:rPr lang="en-US"/>
              <a:t>© Copyright 2025 Maya Heat Transfer Technologies Ltd. All rights reserved.</a:t>
            </a:r>
            <a:endParaRPr lang="en-CA" noProof="0"/>
          </a:p>
        </p:txBody>
      </p:sp>
    </p:spTree>
    <p:extLst>
      <p:ext uri="{BB962C8B-B14F-4D97-AF65-F5344CB8AC3E}">
        <p14:creationId xmlns:p14="http://schemas.microsoft.com/office/powerpoint/2010/main" val="2300312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resenters">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338400" y="1955136"/>
            <a:ext cx="2096940" cy="2380956"/>
          </a:xfrm>
        </p:spPr>
        <p:txBody>
          <a:bodyPr lIns="162000" tIns="46800" rIns="162000"/>
          <a:lstStyle>
            <a:lvl1pPr marL="90488" indent="-55563">
              <a:buSzPct val="25000"/>
              <a:buFont typeface="Arial" panose="020B0604020202020204" pitchFamily="34" charset="0"/>
              <a:buChar char=" "/>
              <a:defRPr sz="1800" i="1"/>
            </a:lvl1pPr>
            <a:lvl2pPr>
              <a:defRPr sz="1600" i="1"/>
            </a:lvl2pPr>
            <a:lvl3pPr>
              <a:defRPr sz="1400" i="1"/>
            </a:lvl3pPr>
            <a:lvl4pPr>
              <a:defRPr sz="1100"/>
            </a:lvl4pPr>
            <a:lvl5pPr>
              <a:defRPr sz="1050"/>
            </a:lvl5pPr>
          </a:lstStyle>
          <a:p>
            <a:pPr lvl="0"/>
            <a:r>
              <a:rPr lang="en-CA" noProof="0"/>
              <a:t>Click to add presenter title</a:t>
            </a:r>
          </a:p>
        </p:txBody>
      </p:sp>
      <p:sp>
        <p:nvSpPr>
          <p:cNvPr id="6" name="Content Placeholder 5"/>
          <p:cNvSpPr>
            <a:spLocks noGrp="1"/>
          </p:cNvSpPr>
          <p:nvPr>
            <p:ph sz="quarter" idx="4" hasCustomPrompt="1"/>
          </p:nvPr>
        </p:nvSpPr>
        <p:spPr>
          <a:xfrm>
            <a:off x="4701543" y="1955136"/>
            <a:ext cx="2096940" cy="2380956"/>
          </a:xfrm>
        </p:spPr>
        <p:txBody>
          <a:bodyPr lIns="162000" tIns="46800" rIns="162000"/>
          <a:lstStyle>
            <a:lvl1pPr marL="90488" indent="-55563" algn="l">
              <a:buSzPct val="25000"/>
              <a:buFont typeface="Arial" panose="020B0604020202020204" pitchFamily="34" charset="0"/>
              <a:buChar char=" "/>
              <a:defRPr sz="1800" i="1"/>
            </a:lvl1pPr>
            <a:lvl2pPr>
              <a:defRPr sz="1600" i="1"/>
            </a:lvl2pPr>
            <a:lvl3pPr>
              <a:defRPr sz="1400" i="1"/>
            </a:lvl3pPr>
            <a:lvl4pPr>
              <a:defRPr sz="1100"/>
            </a:lvl4pPr>
            <a:lvl5pPr>
              <a:defRPr sz="1050"/>
            </a:lvl5pPr>
          </a:lstStyle>
          <a:p>
            <a:pPr lvl="0"/>
            <a:r>
              <a:rPr lang="en-CA" noProof="0"/>
              <a:t>Click to add presenter title</a:t>
            </a:r>
          </a:p>
        </p:txBody>
      </p:sp>
      <p:sp>
        <p:nvSpPr>
          <p:cNvPr id="9" name="Slide Number Placeholder 8"/>
          <p:cNvSpPr>
            <a:spLocks noGrp="1"/>
          </p:cNvSpPr>
          <p:nvPr>
            <p:ph type="sldNum" sz="quarter" idx="12"/>
          </p:nvPr>
        </p:nvSpPr>
        <p:spPr/>
        <p:txBody>
          <a:bodyPr/>
          <a:lstStyle/>
          <a:p>
            <a:fld id="{3BF894FA-58B3-45E0-8C6C-8D2414F223E4}" type="slidenum">
              <a:rPr lang="en-CA" noProof="0" smtClean="0"/>
              <a:pPr/>
              <a:t>‹#›</a:t>
            </a:fld>
            <a:endParaRPr lang="en-CA" noProof="0"/>
          </a:p>
        </p:txBody>
      </p:sp>
      <p:sp>
        <p:nvSpPr>
          <p:cNvPr id="10" name="Titre 9">
            <a:extLst>
              <a:ext uri="{FF2B5EF4-FFF2-40B4-BE49-F238E27FC236}">
                <a16:creationId xmlns:a16="http://schemas.microsoft.com/office/drawing/2014/main" id="{8A7E8B8D-BC82-4090-9714-A590DF09E9B5}"/>
              </a:ext>
            </a:extLst>
          </p:cNvPr>
          <p:cNvSpPr>
            <a:spLocks noGrp="1"/>
          </p:cNvSpPr>
          <p:nvPr>
            <p:ph type="title" hasCustomPrompt="1"/>
          </p:nvPr>
        </p:nvSpPr>
        <p:spPr/>
        <p:txBody>
          <a:bodyPr/>
          <a:lstStyle>
            <a:lvl1pPr>
              <a:defRPr/>
            </a:lvl1pPr>
          </a:lstStyle>
          <a:p>
            <a:r>
              <a:rPr lang="en-CA" noProof="0"/>
              <a:t>Click to add a title</a:t>
            </a:r>
          </a:p>
        </p:txBody>
      </p:sp>
      <p:sp>
        <p:nvSpPr>
          <p:cNvPr id="3" name="Text Placeholder 2"/>
          <p:cNvSpPr>
            <a:spLocks noGrp="1"/>
          </p:cNvSpPr>
          <p:nvPr>
            <p:ph type="body" idx="1" hasCustomPrompt="1"/>
          </p:nvPr>
        </p:nvSpPr>
        <p:spPr>
          <a:xfrm>
            <a:off x="451914" y="1348094"/>
            <a:ext cx="3990483" cy="504000"/>
          </a:xfrm>
          <a:solidFill>
            <a:schemeClr val="accent4"/>
          </a:solidFill>
        </p:spPr>
        <p:txBody>
          <a:bodyPr lIns="144000" rIns="144000" anchor="ctr" anchorCtr="0"/>
          <a:lstStyle>
            <a:lvl1pPr marL="0" indent="0">
              <a:buNone/>
              <a:defRPr sz="20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CA" noProof="0"/>
              <a:t>Click to add presenter name</a:t>
            </a:r>
          </a:p>
        </p:txBody>
      </p:sp>
      <p:sp>
        <p:nvSpPr>
          <p:cNvPr id="5" name="Text Placeholder 4"/>
          <p:cNvSpPr>
            <a:spLocks noGrp="1"/>
          </p:cNvSpPr>
          <p:nvPr>
            <p:ph type="body" sz="quarter" idx="3" hasCustomPrompt="1"/>
          </p:nvPr>
        </p:nvSpPr>
        <p:spPr>
          <a:xfrm>
            <a:off x="4815059" y="1348094"/>
            <a:ext cx="3990483" cy="504000"/>
          </a:xfrm>
          <a:solidFill>
            <a:schemeClr val="accent4"/>
          </a:solidFill>
        </p:spPr>
        <p:txBody>
          <a:bodyPr lIns="144000" rIns="144000" anchor="ctr" anchorCtr="0"/>
          <a:lstStyle>
            <a:lvl1pPr marL="0" indent="0">
              <a:buNone/>
              <a:defRPr sz="20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CA" noProof="0"/>
              <a:t>Click to add presenter name</a:t>
            </a:r>
          </a:p>
        </p:txBody>
      </p:sp>
      <p:sp>
        <p:nvSpPr>
          <p:cNvPr id="11" name="Rectangle 10">
            <a:extLst>
              <a:ext uri="{FF2B5EF4-FFF2-40B4-BE49-F238E27FC236}">
                <a16:creationId xmlns:a16="http://schemas.microsoft.com/office/drawing/2014/main" id="{3494CC07-F5AB-47D8-AFBA-C1188447F607}"/>
              </a:ext>
            </a:extLst>
          </p:cNvPr>
          <p:cNvSpPr/>
          <p:nvPr userDrawn="1"/>
        </p:nvSpPr>
        <p:spPr>
          <a:xfrm>
            <a:off x="338398" y="1349347"/>
            <a:ext cx="113517" cy="2988000"/>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spcBef>
                <a:spcPts val="600"/>
              </a:spcBef>
            </a:pPr>
            <a:endParaRPr lang="en-CA" sz="1400" b="1" noProof="0">
              <a:solidFill>
                <a:schemeClr val="bg1"/>
              </a:solidFill>
            </a:endParaRPr>
          </a:p>
        </p:txBody>
      </p:sp>
      <p:sp>
        <p:nvSpPr>
          <p:cNvPr id="12" name="Rectangle 11">
            <a:extLst>
              <a:ext uri="{FF2B5EF4-FFF2-40B4-BE49-F238E27FC236}">
                <a16:creationId xmlns:a16="http://schemas.microsoft.com/office/drawing/2014/main" id="{DBD3FD97-7986-4343-9D56-7395879A7E70}"/>
              </a:ext>
            </a:extLst>
          </p:cNvPr>
          <p:cNvSpPr/>
          <p:nvPr userDrawn="1"/>
        </p:nvSpPr>
        <p:spPr>
          <a:xfrm>
            <a:off x="4701543" y="1348092"/>
            <a:ext cx="113517" cy="2988000"/>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spcBef>
                <a:spcPts val="600"/>
              </a:spcBef>
            </a:pPr>
            <a:endParaRPr lang="en-CA" sz="1400" b="1" noProof="0">
              <a:solidFill>
                <a:schemeClr val="bg1"/>
              </a:solidFill>
            </a:endParaRPr>
          </a:p>
        </p:txBody>
      </p:sp>
      <p:sp>
        <p:nvSpPr>
          <p:cNvPr id="7" name="Espace réservé pour une image  6">
            <a:extLst>
              <a:ext uri="{FF2B5EF4-FFF2-40B4-BE49-F238E27FC236}">
                <a16:creationId xmlns:a16="http://schemas.microsoft.com/office/drawing/2014/main" id="{D7A1C68D-F3CF-4618-820E-1979D8040197}"/>
              </a:ext>
            </a:extLst>
          </p:cNvPr>
          <p:cNvSpPr>
            <a:spLocks noGrp="1"/>
          </p:cNvSpPr>
          <p:nvPr>
            <p:ph type="pic" sz="quarter" idx="13" hasCustomPrompt="1"/>
          </p:nvPr>
        </p:nvSpPr>
        <p:spPr>
          <a:xfrm>
            <a:off x="2435339" y="1955136"/>
            <a:ext cx="2006485" cy="2380956"/>
          </a:xfrm>
          <a:solidFill>
            <a:schemeClr val="accent2">
              <a:lumMod val="90000"/>
              <a:lumOff val="10000"/>
            </a:schemeClr>
          </a:solidFill>
        </p:spPr>
        <p:txBody>
          <a:bodyPr lIns="144000" tIns="432000" rIns="144000"/>
          <a:lstStyle>
            <a:lvl1pPr marL="0" marR="0" indent="0" algn="ctr" defTabSz="685800" rtl="0" eaLnBrk="1" fontAlgn="auto" latinLnBrk="0" hangingPunct="1">
              <a:lnSpc>
                <a:spcPct val="90000"/>
              </a:lnSpc>
              <a:spcBef>
                <a:spcPts val="1200"/>
              </a:spcBef>
              <a:spcAft>
                <a:spcPts val="0"/>
              </a:spcAft>
              <a:buClr>
                <a:schemeClr val="accent1"/>
              </a:buClr>
              <a:buSzTx/>
              <a:buFont typeface="Wingdings" panose="05000000000000000000" pitchFamily="2" charset="2"/>
              <a:buNone/>
              <a:tabLst/>
              <a:defRPr>
                <a:solidFill>
                  <a:schemeClr val="bg1"/>
                </a:solidFill>
              </a:defRPr>
            </a:lvl1pPr>
          </a:lstStyle>
          <a:p>
            <a:pPr marL="0" marR="0" lvl="0" indent="0" algn="l" defTabSz="685800" rtl="0" eaLnBrk="1" fontAlgn="auto" latinLnBrk="0" hangingPunct="1">
              <a:lnSpc>
                <a:spcPct val="90000"/>
              </a:lnSpc>
              <a:spcBef>
                <a:spcPts val="1200"/>
              </a:spcBef>
              <a:spcAft>
                <a:spcPts val="0"/>
              </a:spcAft>
              <a:buClr>
                <a:schemeClr val="accent1"/>
              </a:buClr>
              <a:buSzTx/>
              <a:buFont typeface="Wingdings" panose="05000000000000000000" pitchFamily="2" charset="2"/>
              <a:buNone/>
              <a:tabLst/>
              <a:defRPr/>
            </a:pPr>
            <a:r>
              <a:rPr lang="en-CA" noProof="0"/>
              <a:t>Click on the icon to add an image</a:t>
            </a:r>
          </a:p>
        </p:txBody>
      </p:sp>
      <p:sp>
        <p:nvSpPr>
          <p:cNvPr id="13" name="Espace réservé pour une image  6">
            <a:extLst>
              <a:ext uri="{FF2B5EF4-FFF2-40B4-BE49-F238E27FC236}">
                <a16:creationId xmlns:a16="http://schemas.microsoft.com/office/drawing/2014/main" id="{0B09F3BE-B756-43A9-B62B-D5D7AC4D31FB}"/>
              </a:ext>
            </a:extLst>
          </p:cNvPr>
          <p:cNvSpPr>
            <a:spLocks noGrp="1"/>
          </p:cNvSpPr>
          <p:nvPr>
            <p:ph type="pic" sz="quarter" idx="14" hasCustomPrompt="1"/>
          </p:nvPr>
        </p:nvSpPr>
        <p:spPr>
          <a:xfrm>
            <a:off x="6787238" y="1955136"/>
            <a:ext cx="2006485" cy="2380956"/>
          </a:xfrm>
          <a:solidFill>
            <a:schemeClr val="accent2">
              <a:lumMod val="90000"/>
              <a:lumOff val="10000"/>
            </a:schemeClr>
          </a:solidFill>
        </p:spPr>
        <p:txBody>
          <a:bodyPr lIns="144000" tIns="432000" rIns="144000"/>
          <a:lstStyle>
            <a:lvl1pPr marL="0" marR="0" indent="0" algn="ctr" defTabSz="685800" rtl="0" eaLnBrk="1" fontAlgn="auto" latinLnBrk="0" hangingPunct="1">
              <a:lnSpc>
                <a:spcPct val="90000"/>
              </a:lnSpc>
              <a:spcBef>
                <a:spcPts val="1200"/>
              </a:spcBef>
              <a:spcAft>
                <a:spcPts val="0"/>
              </a:spcAft>
              <a:buClr>
                <a:schemeClr val="accent1"/>
              </a:buClr>
              <a:buSzTx/>
              <a:buFont typeface="Wingdings" panose="05000000000000000000" pitchFamily="2" charset="2"/>
              <a:buNone/>
              <a:tabLst/>
              <a:defRPr>
                <a:solidFill>
                  <a:schemeClr val="bg1"/>
                </a:solidFill>
              </a:defRPr>
            </a:lvl1pPr>
          </a:lstStyle>
          <a:p>
            <a:pPr marL="0" marR="0" lvl="0" indent="0" algn="l" defTabSz="685800" rtl="0" eaLnBrk="1" fontAlgn="auto" latinLnBrk="0" hangingPunct="1">
              <a:lnSpc>
                <a:spcPct val="90000"/>
              </a:lnSpc>
              <a:spcBef>
                <a:spcPts val="1200"/>
              </a:spcBef>
              <a:spcAft>
                <a:spcPts val="0"/>
              </a:spcAft>
              <a:buClr>
                <a:schemeClr val="accent1"/>
              </a:buClr>
              <a:buSzTx/>
              <a:buFont typeface="Wingdings" panose="05000000000000000000" pitchFamily="2" charset="2"/>
              <a:buNone/>
              <a:tabLst/>
              <a:defRPr/>
            </a:pPr>
            <a:r>
              <a:rPr lang="en-CA" noProof="0"/>
              <a:t>Click on the icon to add an image</a:t>
            </a:r>
          </a:p>
        </p:txBody>
      </p:sp>
      <p:sp>
        <p:nvSpPr>
          <p:cNvPr id="2" name="Espace réservé du pied de page 1">
            <a:extLst>
              <a:ext uri="{FF2B5EF4-FFF2-40B4-BE49-F238E27FC236}">
                <a16:creationId xmlns:a16="http://schemas.microsoft.com/office/drawing/2014/main" id="{FAE17565-FA69-489E-8950-891480876AF0}"/>
              </a:ext>
            </a:extLst>
          </p:cNvPr>
          <p:cNvSpPr>
            <a:spLocks noGrp="1"/>
          </p:cNvSpPr>
          <p:nvPr>
            <p:ph type="ftr" sz="quarter" idx="15"/>
          </p:nvPr>
        </p:nvSpPr>
        <p:spPr/>
        <p:txBody>
          <a:bodyPr/>
          <a:lstStyle/>
          <a:p>
            <a:r>
              <a:rPr lang="en-US" noProof="0"/>
              <a:t>© Copyright 2025 Maya Heat Transfer Technologies Ltd. All rights reserved.</a:t>
            </a:r>
            <a:endParaRPr lang="en-CA" noProof="0"/>
          </a:p>
        </p:txBody>
      </p:sp>
    </p:spTree>
    <p:extLst>
      <p:ext uri="{BB962C8B-B14F-4D97-AF65-F5344CB8AC3E}">
        <p14:creationId xmlns:p14="http://schemas.microsoft.com/office/powerpoint/2010/main" val="39637166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 tiles with titl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D5140746-4210-42EA-990F-13F96C8E5590}"/>
              </a:ext>
            </a:extLst>
          </p:cNvPr>
          <p:cNvSpPr>
            <a:spLocks noGrp="1"/>
          </p:cNvSpPr>
          <p:nvPr>
            <p:ph type="sldNum" sz="quarter" idx="11"/>
          </p:nvPr>
        </p:nvSpPr>
        <p:spPr/>
        <p:txBody>
          <a:bodyPr/>
          <a:lstStyle/>
          <a:p>
            <a:fld id="{3BF894FA-58B3-45E0-8C6C-8D2414F223E4}" type="slidenum">
              <a:rPr lang="en-CA" noProof="0" smtClean="0"/>
              <a:pPr/>
              <a:t>‹#›</a:t>
            </a:fld>
            <a:endParaRPr lang="en-CA" noProof="0"/>
          </a:p>
        </p:txBody>
      </p:sp>
      <p:sp>
        <p:nvSpPr>
          <p:cNvPr id="6" name="Espace réservé du contenu 5">
            <a:extLst>
              <a:ext uri="{FF2B5EF4-FFF2-40B4-BE49-F238E27FC236}">
                <a16:creationId xmlns:a16="http://schemas.microsoft.com/office/drawing/2014/main" id="{3082CAFF-242C-4FE2-B9EC-1021DF516257}"/>
              </a:ext>
            </a:extLst>
          </p:cNvPr>
          <p:cNvSpPr>
            <a:spLocks noGrp="1"/>
          </p:cNvSpPr>
          <p:nvPr>
            <p:ph sz="quarter" idx="12" hasCustomPrompt="1"/>
          </p:nvPr>
        </p:nvSpPr>
        <p:spPr>
          <a:xfrm>
            <a:off x="2541600" y="273841"/>
            <a:ext cx="6264263" cy="1404000"/>
          </a:xfrm>
          <a:solidFill>
            <a:schemeClr val="accent4"/>
          </a:solidFill>
        </p:spPr>
        <p:txBody>
          <a:bodyPr lIns="288000" tIns="180000" rIns="288000" bIns="180000" anchor="ctr" anchorCtr="0"/>
          <a:lstStyle>
            <a:lvl1pPr marL="90000" indent="-90000">
              <a:spcBef>
                <a:spcPts val="800"/>
              </a:spcBef>
              <a:buSzPct val="25000"/>
              <a:buFont typeface="Arial" panose="020B0604020202020204" pitchFamily="34" charset="0"/>
              <a:buChar char=" "/>
              <a:defRPr sz="1800"/>
            </a:lvl1pPr>
            <a:lvl2pPr>
              <a:spcBef>
                <a:spcPts val="400"/>
              </a:spcBef>
              <a:buClr>
                <a:schemeClr val="accent1"/>
              </a:buClr>
              <a:defRPr sz="1600"/>
            </a:lvl2pPr>
            <a:lvl3pPr>
              <a:defRPr sz="1400"/>
            </a:lvl3pPr>
            <a:lvl4pPr>
              <a:defRPr sz="1050"/>
            </a:lvl4pPr>
            <a:lvl5pPr>
              <a:defRPr sz="1000"/>
            </a:lvl5pPr>
          </a:lstStyle>
          <a:p>
            <a:pPr lvl="0"/>
            <a:r>
              <a:rPr lang="en-CA" noProof="0"/>
              <a:t>Click to add text</a:t>
            </a:r>
          </a:p>
          <a:p>
            <a:pPr lvl="1"/>
            <a:r>
              <a:rPr lang="en-CA" noProof="0"/>
              <a:t>Second level</a:t>
            </a:r>
          </a:p>
        </p:txBody>
      </p:sp>
      <p:sp>
        <p:nvSpPr>
          <p:cNvPr id="2" name="Titre 1">
            <a:extLst>
              <a:ext uri="{FF2B5EF4-FFF2-40B4-BE49-F238E27FC236}">
                <a16:creationId xmlns:a16="http://schemas.microsoft.com/office/drawing/2014/main" id="{DFC17AC7-6DD9-4585-A1E6-0A1CFC97227E}"/>
              </a:ext>
            </a:extLst>
          </p:cNvPr>
          <p:cNvSpPr>
            <a:spLocks noGrp="1"/>
          </p:cNvSpPr>
          <p:nvPr>
            <p:ph type="title" hasCustomPrompt="1"/>
          </p:nvPr>
        </p:nvSpPr>
        <p:spPr>
          <a:xfrm>
            <a:off x="338400" y="273843"/>
            <a:ext cx="2203200" cy="4183858"/>
          </a:xfrm>
          <a:solidFill>
            <a:schemeClr val="accent1"/>
          </a:solidFill>
        </p:spPr>
        <p:txBody>
          <a:bodyPr lIns="252000" tIns="216000" rIns="252000" bIns="216000" anchor="ctr" anchorCtr="0">
            <a:normAutofit/>
          </a:bodyPr>
          <a:lstStyle>
            <a:lvl1pPr>
              <a:defRPr sz="3200">
                <a:solidFill>
                  <a:schemeClr val="bg1"/>
                </a:solidFill>
              </a:defRPr>
            </a:lvl1pPr>
          </a:lstStyle>
          <a:p>
            <a:r>
              <a:rPr lang="en-CA" noProof="0"/>
              <a:t>Click to add a headline</a:t>
            </a:r>
          </a:p>
        </p:txBody>
      </p:sp>
      <p:sp>
        <p:nvSpPr>
          <p:cNvPr id="9" name="Espace réservé du contenu 5">
            <a:extLst>
              <a:ext uri="{FF2B5EF4-FFF2-40B4-BE49-F238E27FC236}">
                <a16:creationId xmlns:a16="http://schemas.microsoft.com/office/drawing/2014/main" id="{6F198BD2-F300-4D89-B9F3-CB0FA3AB719E}"/>
              </a:ext>
            </a:extLst>
          </p:cNvPr>
          <p:cNvSpPr>
            <a:spLocks noGrp="1"/>
          </p:cNvSpPr>
          <p:nvPr>
            <p:ph sz="quarter" idx="13" hasCustomPrompt="1"/>
          </p:nvPr>
        </p:nvSpPr>
        <p:spPr>
          <a:xfrm>
            <a:off x="2541600" y="1677841"/>
            <a:ext cx="6264263" cy="1404000"/>
          </a:xfrm>
          <a:solidFill>
            <a:schemeClr val="bg2"/>
          </a:solidFill>
        </p:spPr>
        <p:txBody>
          <a:bodyPr lIns="288000" tIns="180000" rIns="288000" bIns="180000" anchor="ctr" anchorCtr="0"/>
          <a:lstStyle>
            <a:lvl1pPr marL="88900" indent="-88900">
              <a:spcBef>
                <a:spcPts val="800"/>
              </a:spcBef>
              <a:buSzPct val="25000"/>
              <a:buFont typeface="Arial" panose="020B0604020202020204" pitchFamily="34" charset="0"/>
              <a:buChar char=" "/>
              <a:defRPr sz="1800"/>
            </a:lvl1pPr>
            <a:lvl2pPr>
              <a:spcBef>
                <a:spcPts val="400"/>
              </a:spcBef>
              <a:buClr>
                <a:schemeClr val="accent1"/>
              </a:buClr>
              <a:defRPr sz="1600"/>
            </a:lvl2pPr>
            <a:lvl3pPr>
              <a:defRPr sz="1400"/>
            </a:lvl3pPr>
            <a:lvl4pPr>
              <a:defRPr sz="1050"/>
            </a:lvl4pPr>
            <a:lvl5pPr>
              <a:defRPr sz="1000"/>
            </a:lvl5pPr>
          </a:lstStyle>
          <a:p>
            <a:pPr lvl="0"/>
            <a:r>
              <a:rPr lang="en-CA" noProof="0"/>
              <a:t>Click to add text</a:t>
            </a:r>
          </a:p>
          <a:p>
            <a:pPr lvl="1"/>
            <a:r>
              <a:rPr lang="en-CA" noProof="0"/>
              <a:t>Second level</a:t>
            </a:r>
          </a:p>
        </p:txBody>
      </p:sp>
      <p:sp>
        <p:nvSpPr>
          <p:cNvPr id="10" name="Espace réservé du contenu 5">
            <a:extLst>
              <a:ext uri="{FF2B5EF4-FFF2-40B4-BE49-F238E27FC236}">
                <a16:creationId xmlns:a16="http://schemas.microsoft.com/office/drawing/2014/main" id="{34F4EA4C-838A-4BF4-84CD-47838427D791}"/>
              </a:ext>
            </a:extLst>
          </p:cNvPr>
          <p:cNvSpPr>
            <a:spLocks noGrp="1"/>
          </p:cNvSpPr>
          <p:nvPr>
            <p:ph sz="quarter" idx="14" hasCustomPrompt="1"/>
          </p:nvPr>
        </p:nvSpPr>
        <p:spPr>
          <a:xfrm>
            <a:off x="2541600" y="3081839"/>
            <a:ext cx="6264263" cy="1375862"/>
          </a:xfrm>
          <a:solidFill>
            <a:schemeClr val="accent4"/>
          </a:solidFill>
        </p:spPr>
        <p:txBody>
          <a:bodyPr lIns="288000" tIns="180000" rIns="288000" bIns="180000" anchor="ctr" anchorCtr="0"/>
          <a:lstStyle>
            <a:lvl1pPr marL="88900" indent="-88900">
              <a:spcBef>
                <a:spcPts val="800"/>
              </a:spcBef>
              <a:buSzPct val="25000"/>
              <a:buFont typeface="Arial" panose="020B0604020202020204" pitchFamily="34" charset="0"/>
              <a:buChar char=" "/>
              <a:defRPr sz="1800"/>
            </a:lvl1pPr>
            <a:lvl2pPr>
              <a:spcBef>
                <a:spcPts val="400"/>
              </a:spcBef>
              <a:buClr>
                <a:schemeClr val="accent1"/>
              </a:buClr>
              <a:defRPr sz="1600"/>
            </a:lvl2pPr>
            <a:lvl3pPr>
              <a:defRPr sz="1400"/>
            </a:lvl3pPr>
            <a:lvl4pPr>
              <a:defRPr sz="1050"/>
            </a:lvl4pPr>
            <a:lvl5pPr>
              <a:defRPr sz="1000"/>
            </a:lvl5pPr>
          </a:lstStyle>
          <a:p>
            <a:pPr lvl="0"/>
            <a:r>
              <a:rPr lang="en-CA" noProof="0"/>
              <a:t>Click to add text</a:t>
            </a:r>
          </a:p>
          <a:p>
            <a:pPr lvl="1"/>
            <a:r>
              <a:rPr lang="en-CA" noProof="0"/>
              <a:t>Second level</a:t>
            </a:r>
          </a:p>
        </p:txBody>
      </p:sp>
      <p:sp>
        <p:nvSpPr>
          <p:cNvPr id="5" name="Espace réservé du pied de page 4">
            <a:extLst>
              <a:ext uri="{FF2B5EF4-FFF2-40B4-BE49-F238E27FC236}">
                <a16:creationId xmlns:a16="http://schemas.microsoft.com/office/drawing/2014/main" id="{B4FA92BA-DB58-49A9-B06F-F2EC96B374B8}"/>
              </a:ext>
            </a:extLst>
          </p:cNvPr>
          <p:cNvSpPr>
            <a:spLocks noGrp="1"/>
          </p:cNvSpPr>
          <p:nvPr>
            <p:ph type="ftr" sz="quarter" idx="15"/>
          </p:nvPr>
        </p:nvSpPr>
        <p:spPr/>
        <p:txBody>
          <a:bodyPr/>
          <a:lstStyle/>
          <a:p>
            <a:r>
              <a:rPr lang="en-US"/>
              <a:t>© Copyright 2025 Maya Heat Transfer Technologies Ltd. All rights reserved.</a:t>
            </a:r>
            <a:endParaRPr lang="en-CA" noProof="0"/>
          </a:p>
        </p:txBody>
      </p:sp>
    </p:spTree>
    <p:extLst>
      <p:ext uri="{BB962C8B-B14F-4D97-AF65-F5344CB8AC3E}">
        <p14:creationId xmlns:p14="http://schemas.microsoft.com/office/powerpoint/2010/main" val="12729579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tiles with titl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D5140746-4210-42EA-990F-13F96C8E5590}"/>
              </a:ext>
            </a:extLst>
          </p:cNvPr>
          <p:cNvSpPr>
            <a:spLocks noGrp="1"/>
          </p:cNvSpPr>
          <p:nvPr>
            <p:ph type="sldNum" sz="quarter" idx="11"/>
          </p:nvPr>
        </p:nvSpPr>
        <p:spPr/>
        <p:txBody>
          <a:bodyPr/>
          <a:lstStyle/>
          <a:p>
            <a:fld id="{3BF894FA-58B3-45E0-8C6C-8D2414F223E4}" type="slidenum">
              <a:rPr lang="en-CA" noProof="0" smtClean="0"/>
              <a:pPr/>
              <a:t>‹#›</a:t>
            </a:fld>
            <a:endParaRPr lang="en-CA" noProof="0"/>
          </a:p>
        </p:txBody>
      </p:sp>
      <p:sp>
        <p:nvSpPr>
          <p:cNvPr id="6" name="Espace réservé du contenu 5">
            <a:extLst>
              <a:ext uri="{FF2B5EF4-FFF2-40B4-BE49-F238E27FC236}">
                <a16:creationId xmlns:a16="http://schemas.microsoft.com/office/drawing/2014/main" id="{3082CAFF-242C-4FE2-B9EC-1021DF516257}"/>
              </a:ext>
            </a:extLst>
          </p:cNvPr>
          <p:cNvSpPr>
            <a:spLocks noGrp="1"/>
          </p:cNvSpPr>
          <p:nvPr>
            <p:ph sz="quarter" idx="12" hasCustomPrompt="1"/>
          </p:nvPr>
        </p:nvSpPr>
        <p:spPr>
          <a:xfrm>
            <a:off x="2540001" y="273841"/>
            <a:ext cx="6265599" cy="1404000"/>
          </a:xfrm>
          <a:solidFill>
            <a:schemeClr val="accent4"/>
          </a:solidFill>
        </p:spPr>
        <p:txBody>
          <a:bodyPr lIns="288000" tIns="180000" rIns="288000" bIns="180000" anchor="ctr" anchorCtr="0"/>
          <a:lstStyle>
            <a:lvl1pPr marL="88900" indent="-88900">
              <a:spcBef>
                <a:spcPts val="800"/>
              </a:spcBef>
              <a:buSzPct val="25000"/>
              <a:buFont typeface="Arial" panose="020B0604020202020204" pitchFamily="34" charset="0"/>
              <a:buChar char=" "/>
              <a:defRPr sz="1800"/>
            </a:lvl1pPr>
            <a:lvl2pPr>
              <a:spcBef>
                <a:spcPts val="400"/>
              </a:spcBef>
              <a:buClr>
                <a:schemeClr val="accent1"/>
              </a:buClr>
              <a:defRPr sz="1600"/>
            </a:lvl2pPr>
            <a:lvl3pPr>
              <a:defRPr sz="1400"/>
            </a:lvl3pPr>
            <a:lvl4pPr>
              <a:defRPr sz="1050"/>
            </a:lvl4pPr>
            <a:lvl5pPr>
              <a:defRPr sz="1000"/>
            </a:lvl5pPr>
          </a:lstStyle>
          <a:p>
            <a:pPr lvl="0"/>
            <a:r>
              <a:rPr lang="en-CA" noProof="0"/>
              <a:t>Click to add text</a:t>
            </a:r>
          </a:p>
          <a:p>
            <a:pPr lvl="1"/>
            <a:r>
              <a:rPr lang="en-CA" noProof="0"/>
              <a:t>Second level</a:t>
            </a:r>
          </a:p>
        </p:txBody>
      </p:sp>
      <p:sp>
        <p:nvSpPr>
          <p:cNvPr id="2" name="Titre 1">
            <a:extLst>
              <a:ext uri="{FF2B5EF4-FFF2-40B4-BE49-F238E27FC236}">
                <a16:creationId xmlns:a16="http://schemas.microsoft.com/office/drawing/2014/main" id="{DFC17AC7-6DD9-4585-A1E6-0A1CFC97227E}"/>
              </a:ext>
            </a:extLst>
          </p:cNvPr>
          <p:cNvSpPr>
            <a:spLocks noGrp="1"/>
          </p:cNvSpPr>
          <p:nvPr>
            <p:ph type="title" hasCustomPrompt="1"/>
          </p:nvPr>
        </p:nvSpPr>
        <p:spPr>
          <a:xfrm>
            <a:off x="338401" y="273843"/>
            <a:ext cx="2201600" cy="4183858"/>
          </a:xfrm>
          <a:solidFill>
            <a:schemeClr val="accent1"/>
          </a:solidFill>
        </p:spPr>
        <p:txBody>
          <a:bodyPr lIns="252000" tIns="216000" rIns="252000" bIns="216000" anchor="ctr" anchorCtr="0">
            <a:normAutofit/>
          </a:bodyPr>
          <a:lstStyle>
            <a:lvl1pPr>
              <a:defRPr sz="3200">
                <a:solidFill>
                  <a:schemeClr val="bg1"/>
                </a:solidFill>
              </a:defRPr>
            </a:lvl1pPr>
          </a:lstStyle>
          <a:p>
            <a:r>
              <a:rPr lang="en-CA" noProof="0"/>
              <a:t>Click to add a headline</a:t>
            </a:r>
          </a:p>
        </p:txBody>
      </p:sp>
      <p:sp>
        <p:nvSpPr>
          <p:cNvPr id="9" name="Espace réservé du contenu 5">
            <a:extLst>
              <a:ext uri="{FF2B5EF4-FFF2-40B4-BE49-F238E27FC236}">
                <a16:creationId xmlns:a16="http://schemas.microsoft.com/office/drawing/2014/main" id="{6F198BD2-F300-4D89-B9F3-CB0FA3AB719E}"/>
              </a:ext>
            </a:extLst>
          </p:cNvPr>
          <p:cNvSpPr>
            <a:spLocks noGrp="1"/>
          </p:cNvSpPr>
          <p:nvPr>
            <p:ph sz="quarter" idx="13" hasCustomPrompt="1"/>
          </p:nvPr>
        </p:nvSpPr>
        <p:spPr>
          <a:xfrm>
            <a:off x="2540001" y="1677841"/>
            <a:ext cx="4064001" cy="1404000"/>
          </a:xfrm>
          <a:solidFill>
            <a:schemeClr val="bg2"/>
          </a:solidFill>
        </p:spPr>
        <p:txBody>
          <a:bodyPr lIns="288000" tIns="180000" rIns="288000" bIns="180000" anchor="ctr" anchorCtr="0"/>
          <a:lstStyle>
            <a:lvl1pPr marL="88900" indent="-88900">
              <a:spcBef>
                <a:spcPts val="800"/>
              </a:spcBef>
              <a:buSzPct val="25000"/>
              <a:buFont typeface="Arial" panose="020B0604020202020204" pitchFamily="34" charset="0"/>
              <a:buChar char=" "/>
              <a:defRPr sz="1800"/>
            </a:lvl1pPr>
            <a:lvl2pPr>
              <a:spcBef>
                <a:spcPts val="400"/>
              </a:spcBef>
              <a:buClr>
                <a:schemeClr val="accent1"/>
              </a:buClr>
              <a:defRPr sz="1600"/>
            </a:lvl2pPr>
            <a:lvl3pPr>
              <a:defRPr sz="1400"/>
            </a:lvl3pPr>
            <a:lvl4pPr>
              <a:defRPr sz="1050"/>
            </a:lvl4pPr>
            <a:lvl5pPr>
              <a:defRPr sz="1000"/>
            </a:lvl5pPr>
          </a:lstStyle>
          <a:p>
            <a:pPr lvl="0"/>
            <a:r>
              <a:rPr lang="en-CA" noProof="0"/>
              <a:t>Click to add text</a:t>
            </a:r>
          </a:p>
          <a:p>
            <a:pPr lvl="1"/>
            <a:r>
              <a:rPr lang="en-CA" noProof="0"/>
              <a:t>Second level</a:t>
            </a:r>
          </a:p>
        </p:txBody>
      </p:sp>
      <p:sp>
        <p:nvSpPr>
          <p:cNvPr id="10" name="Espace réservé du contenu 5">
            <a:extLst>
              <a:ext uri="{FF2B5EF4-FFF2-40B4-BE49-F238E27FC236}">
                <a16:creationId xmlns:a16="http://schemas.microsoft.com/office/drawing/2014/main" id="{34F4EA4C-838A-4BF4-84CD-47838427D791}"/>
              </a:ext>
            </a:extLst>
          </p:cNvPr>
          <p:cNvSpPr>
            <a:spLocks noGrp="1"/>
          </p:cNvSpPr>
          <p:nvPr>
            <p:ph sz="quarter" idx="14" hasCustomPrompt="1"/>
          </p:nvPr>
        </p:nvSpPr>
        <p:spPr>
          <a:xfrm>
            <a:off x="2540001" y="3081839"/>
            <a:ext cx="4064000" cy="1375862"/>
          </a:xfrm>
          <a:solidFill>
            <a:schemeClr val="accent4"/>
          </a:solidFill>
        </p:spPr>
        <p:txBody>
          <a:bodyPr lIns="288000" tIns="180000" rIns="288000" bIns="180000" anchor="ctr" anchorCtr="0"/>
          <a:lstStyle>
            <a:lvl1pPr marL="88900" indent="-88900">
              <a:spcBef>
                <a:spcPts val="800"/>
              </a:spcBef>
              <a:buSzPct val="25000"/>
              <a:buFont typeface="Arial" panose="020B0604020202020204" pitchFamily="34" charset="0"/>
              <a:buChar char=" "/>
              <a:defRPr sz="1800"/>
            </a:lvl1pPr>
            <a:lvl2pPr>
              <a:spcBef>
                <a:spcPts val="400"/>
              </a:spcBef>
              <a:buClr>
                <a:schemeClr val="accent1"/>
              </a:buClr>
              <a:defRPr sz="1600"/>
            </a:lvl2pPr>
            <a:lvl3pPr>
              <a:defRPr sz="1400"/>
            </a:lvl3pPr>
            <a:lvl4pPr>
              <a:defRPr sz="1050"/>
            </a:lvl4pPr>
            <a:lvl5pPr>
              <a:defRPr sz="1000"/>
            </a:lvl5pPr>
          </a:lstStyle>
          <a:p>
            <a:pPr lvl="0"/>
            <a:r>
              <a:rPr lang="en-CA" noProof="0"/>
              <a:t>Click to add text</a:t>
            </a:r>
          </a:p>
          <a:p>
            <a:pPr lvl="1"/>
            <a:r>
              <a:rPr lang="en-CA" noProof="0"/>
              <a:t>Second level</a:t>
            </a:r>
          </a:p>
        </p:txBody>
      </p:sp>
      <p:sp>
        <p:nvSpPr>
          <p:cNvPr id="8" name="Espace réservé du contenu 5">
            <a:extLst>
              <a:ext uri="{FF2B5EF4-FFF2-40B4-BE49-F238E27FC236}">
                <a16:creationId xmlns:a16="http://schemas.microsoft.com/office/drawing/2014/main" id="{2A489AA0-6B7F-4543-A148-FE3B705F11ED}"/>
              </a:ext>
            </a:extLst>
          </p:cNvPr>
          <p:cNvSpPr>
            <a:spLocks noGrp="1"/>
          </p:cNvSpPr>
          <p:nvPr>
            <p:ph sz="quarter" idx="15" hasCustomPrompt="1"/>
          </p:nvPr>
        </p:nvSpPr>
        <p:spPr>
          <a:xfrm>
            <a:off x="6604001" y="1677841"/>
            <a:ext cx="2201599" cy="2779859"/>
          </a:xfrm>
          <a:solidFill>
            <a:schemeClr val="accent2">
              <a:lumMod val="90000"/>
              <a:lumOff val="10000"/>
            </a:schemeClr>
          </a:solidFill>
        </p:spPr>
        <p:txBody>
          <a:bodyPr lIns="288000" tIns="180000" rIns="288000" bIns="180000" anchor="ctr" anchorCtr="0"/>
          <a:lstStyle>
            <a:lvl1pPr marL="88900" indent="-88900">
              <a:spcBef>
                <a:spcPts val="800"/>
              </a:spcBef>
              <a:buSzPct val="25000"/>
              <a:buFont typeface="Arial" panose="020B0604020202020204" pitchFamily="34" charset="0"/>
              <a:buChar char=" "/>
              <a:defRPr sz="1800">
                <a:solidFill>
                  <a:schemeClr val="bg1"/>
                </a:solidFill>
              </a:defRPr>
            </a:lvl1pPr>
            <a:lvl2pPr>
              <a:spcBef>
                <a:spcPts val="400"/>
              </a:spcBef>
              <a:buClr>
                <a:schemeClr val="accent1"/>
              </a:buClr>
              <a:defRPr sz="1600">
                <a:solidFill>
                  <a:schemeClr val="bg1"/>
                </a:solidFill>
              </a:defRPr>
            </a:lvl2pPr>
            <a:lvl3pPr>
              <a:defRPr sz="1400"/>
            </a:lvl3pPr>
            <a:lvl4pPr>
              <a:defRPr sz="1050"/>
            </a:lvl4pPr>
            <a:lvl5pPr>
              <a:defRPr sz="1000"/>
            </a:lvl5pPr>
          </a:lstStyle>
          <a:p>
            <a:pPr lvl="0"/>
            <a:r>
              <a:rPr lang="en-CA" noProof="0"/>
              <a:t>Click to add text</a:t>
            </a:r>
          </a:p>
          <a:p>
            <a:pPr lvl="1"/>
            <a:r>
              <a:rPr lang="en-CA" noProof="0"/>
              <a:t>Second level</a:t>
            </a:r>
          </a:p>
        </p:txBody>
      </p:sp>
      <p:sp>
        <p:nvSpPr>
          <p:cNvPr id="5" name="Espace réservé du pied de page 4">
            <a:extLst>
              <a:ext uri="{FF2B5EF4-FFF2-40B4-BE49-F238E27FC236}">
                <a16:creationId xmlns:a16="http://schemas.microsoft.com/office/drawing/2014/main" id="{2A94D3EE-7A57-47A7-A064-2A6DD82B3FF7}"/>
              </a:ext>
            </a:extLst>
          </p:cNvPr>
          <p:cNvSpPr>
            <a:spLocks noGrp="1"/>
          </p:cNvSpPr>
          <p:nvPr>
            <p:ph type="ftr" sz="quarter" idx="16"/>
          </p:nvPr>
        </p:nvSpPr>
        <p:spPr/>
        <p:txBody>
          <a:bodyPr/>
          <a:lstStyle/>
          <a:p>
            <a:r>
              <a:rPr lang="en-US"/>
              <a:t>© Copyright 2025 Maya Heat Transfer Technologies Ltd. All rights reserved.</a:t>
            </a:r>
            <a:endParaRPr lang="en-CA" noProof="0"/>
          </a:p>
        </p:txBody>
      </p:sp>
    </p:spTree>
    <p:extLst>
      <p:ext uri="{BB962C8B-B14F-4D97-AF65-F5344CB8AC3E}">
        <p14:creationId xmlns:p14="http://schemas.microsoft.com/office/powerpoint/2010/main" val="176202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9 flexible til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C29620-7F7A-4DD2-BADA-71B9BABC5436}"/>
              </a:ext>
            </a:extLst>
          </p:cNvPr>
          <p:cNvSpPr>
            <a:spLocks noGrp="1"/>
          </p:cNvSpPr>
          <p:nvPr>
            <p:ph type="title" hasCustomPrompt="1"/>
          </p:nvPr>
        </p:nvSpPr>
        <p:spPr/>
        <p:txBody>
          <a:bodyPr/>
          <a:lstStyle>
            <a:lvl1pPr>
              <a:defRPr/>
            </a:lvl1pPr>
          </a:lstStyle>
          <a:p>
            <a:r>
              <a:rPr lang="en-CA" noProof="0"/>
              <a:t>Click to add a headline</a:t>
            </a:r>
          </a:p>
        </p:txBody>
      </p:sp>
      <p:sp>
        <p:nvSpPr>
          <p:cNvPr id="3" name="Espace réservé du pied de page 2">
            <a:extLst>
              <a:ext uri="{FF2B5EF4-FFF2-40B4-BE49-F238E27FC236}">
                <a16:creationId xmlns:a16="http://schemas.microsoft.com/office/drawing/2014/main" id="{2794B810-A367-4EB0-BB5E-08E4A1A74ABE}"/>
              </a:ext>
            </a:extLst>
          </p:cNvPr>
          <p:cNvSpPr>
            <a:spLocks noGrp="1"/>
          </p:cNvSpPr>
          <p:nvPr>
            <p:ph type="ftr" sz="quarter" idx="10"/>
          </p:nvPr>
        </p:nvSpPr>
        <p:spPr/>
        <p:txBody>
          <a:bodyPr/>
          <a:lstStyle/>
          <a:p>
            <a:r>
              <a:rPr lang="en-US" noProof="0"/>
              <a:t>© Copyright 2025 Maya Heat Transfer Technologies Ltd. All rights reserved.</a:t>
            </a:r>
            <a:endParaRPr lang="en-CA" noProof="0"/>
          </a:p>
        </p:txBody>
      </p:sp>
      <p:sp>
        <p:nvSpPr>
          <p:cNvPr id="4" name="Espace réservé du numéro de diapositive 3">
            <a:extLst>
              <a:ext uri="{FF2B5EF4-FFF2-40B4-BE49-F238E27FC236}">
                <a16:creationId xmlns:a16="http://schemas.microsoft.com/office/drawing/2014/main" id="{8CF57FC7-4186-4E8E-88B1-B8214DBC8750}"/>
              </a:ext>
            </a:extLst>
          </p:cNvPr>
          <p:cNvSpPr>
            <a:spLocks noGrp="1"/>
          </p:cNvSpPr>
          <p:nvPr>
            <p:ph type="sldNum" sz="quarter" idx="11"/>
          </p:nvPr>
        </p:nvSpPr>
        <p:spPr/>
        <p:txBody>
          <a:bodyPr/>
          <a:lstStyle/>
          <a:p>
            <a:fld id="{3BF894FA-58B3-45E0-8C6C-8D2414F223E4}" type="slidenum">
              <a:rPr lang="en-CA" noProof="0" smtClean="0"/>
              <a:pPr/>
              <a:t>‹#›</a:t>
            </a:fld>
            <a:endParaRPr lang="en-CA" noProof="0"/>
          </a:p>
        </p:txBody>
      </p:sp>
      <p:cxnSp>
        <p:nvCxnSpPr>
          <p:cNvPr id="6" name="Connecteur droit 5">
            <a:extLst>
              <a:ext uri="{FF2B5EF4-FFF2-40B4-BE49-F238E27FC236}">
                <a16:creationId xmlns:a16="http://schemas.microsoft.com/office/drawing/2014/main" id="{6FE579FE-AB71-429F-8071-0C5778CBF05D}"/>
              </a:ext>
            </a:extLst>
          </p:cNvPr>
          <p:cNvCxnSpPr/>
          <p:nvPr userDrawn="1"/>
        </p:nvCxnSpPr>
        <p:spPr>
          <a:xfrm flipV="1">
            <a:off x="9252520" y="2143125"/>
            <a:ext cx="216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DFD02687-C562-4DF9-AFC5-4554D0EE8E29}"/>
              </a:ext>
            </a:extLst>
          </p:cNvPr>
          <p:cNvCxnSpPr/>
          <p:nvPr userDrawn="1"/>
        </p:nvCxnSpPr>
        <p:spPr>
          <a:xfrm flipV="1">
            <a:off x="9252520" y="2252663"/>
            <a:ext cx="216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29B4550F-4293-4F35-B118-279ABB056CA5}"/>
              </a:ext>
            </a:extLst>
          </p:cNvPr>
          <p:cNvCxnSpPr/>
          <p:nvPr userDrawn="1"/>
        </p:nvCxnSpPr>
        <p:spPr>
          <a:xfrm flipV="1">
            <a:off x="9252520" y="3303588"/>
            <a:ext cx="216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64F73818-3060-498A-8EDD-D9AACA0985A4}"/>
              </a:ext>
            </a:extLst>
          </p:cNvPr>
          <p:cNvCxnSpPr/>
          <p:nvPr userDrawn="1"/>
        </p:nvCxnSpPr>
        <p:spPr>
          <a:xfrm flipV="1">
            <a:off x="9252520" y="3414713"/>
            <a:ext cx="216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D911DC2C-1DF3-4DE9-9B69-408A61E0A5D8}"/>
              </a:ext>
            </a:extLst>
          </p:cNvPr>
          <p:cNvCxnSpPr/>
          <p:nvPr userDrawn="1"/>
        </p:nvCxnSpPr>
        <p:spPr>
          <a:xfrm flipV="1">
            <a:off x="9252520" y="4462463"/>
            <a:ext cx="216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07CA6F0E-0476-44E7-ABAA-057E3FDB1843}"/>
              </a:ext>
            </a:extLst>
          </p:cNvPr>
          <p:cNvCxnSpPr/>
          <p:nvPr userDrawn="1"/>
        </p:nvCxnSpPr>
        <p:spPr>
          <a:xfrm flipV="1">
            <a:off x="9252520" y="1097756"/>
            <a:ext cx="216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58605281-A889-4B64-A13D-61E4A75AD4F7}"/>
              </a:ext>
            </a:extLst>
          </p:cNvPr>
          <p:cNvCxnSpPr/>
          <p:nvPr userDrawn="1"/>
        </p:nvCxnSpPr>
        <p:spPr>
          <a:xfrm flipV="1">
            <a:off x="338138" y="-308570"/>
            <a:ext cx="0" cy="216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B20170A3-38EA-43FB-B317-9FE754293C2C}"/>
              </a:ext>
            </a:extLst>
          </p:cNvPr>
          <p:cNvCxnSpPr/>
          <p:nvPr userDrawn="1"/>
        </p:nvCxnSpPr>
        <p:spPr>
          <a:xfrm flipV="1">
            <a:off x="3002400" y="-308570"/>
            <a:ext cx="0" cy="216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9FCB6CC1-240A-4F05-BC02-CDC087CCD1AB}"/>
              </a:ext>
            </a:extLst>
          </p:cNvPr>
          <p:cNvCxnSpPr/>
          <p:nvPr userDrawn="1"/>
        </p:nvCxnSpPr>
        <p:spPr>
          <a:xfrm flipV="1">
            <a:off x="3238500" y="-308570"/>
            <a:ext cx="0" cy="216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CF4A1AF1-1B14-47FF-94CB-97B56B02A765}"/>
              </a:ext>
            </a:extLst>
          </p:cNvPr>
          <p:cNvCxnSpPr/>
          <p:nvPr userDrawn="1"/>
        </p:nvCxnSpPr>
        <p:spPr>
          <a:xfrm flipV="1">
            <a:off x="5905500" y="-308570"/>
            <a:ext cx="0" cy="216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6AD7DA2F-9E4D-49C0-930B-634FD8CCA69D}"/>
              </a:ext>
            </a:extLst>
          </p:cNvPr>
          <p:cNvCxnSpPr/>
          <p:nvPr userDrawn="1"/>
        </p:nvCxnSpPr>
        <p:spPr>
          <a:xfrm flipV="1">
            <a:off x="6142038" y="-308570"/>
            <a:ext cx="0" cy="216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BFABAF47-6D2C-44FB-A303-CAAE21495CC7}"/>
              </a:ext>
            </a:extLst>
          </p:cNvPr>
          <p:cNvCxnSpPr/>
          <p:nvPr userDrawn="1"/>
        </p:nvCxnSpPr>
        <p:spPr>
          <a:xfrm flipV="1">
            <a:off x="8805863" y="-308570"/>
            <a:ext cx="0" cy="216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Espace réservé du contenu 20">
            <a:extLst>
              <a:ext uri="{FF2B5EF4-FFF2-40B4-BE49-F238E27FC236}">
                <a16:creationId xmlns:a16="http://schemas.microsoft.com/office/drawing/2014/main" id="{3CC67F95-010D-45C2-8AE8-126383D40B2C}"/>
              </a:ext>
            </a:extLst>
          </p:cNvPr>
          <p:cNvSpPr>
            <a:spLocks noGrp="1"/>
          </p:cNvSpPr>
          <p:nvPr>
            <p:ph sz="quarter" idx="12" hasCustomPrompt="1"/>
          </p:nvPr>
        </p:nvSpPr>
        <p:spPr>
          <a:xfrm>
            <a:off x="338400" y="1095375"/>
            <a:ext cx="2663825" cy="1047750"/>
          </a:xfrm>
          <a:solidFill>
            <a:schemeClr val="tx1"/>
          </a:solidFill>
          <a:effectLst>
            <a:outerShdw blurRad="50800" dist="38100" dir="2700000" algn="tl" rotWithShape="0">
              <a:prstClr val="black">
                <a:alpha val="40000"/>
              </a:prstClr>
            </a:outerShdw>
          </a:effectLst>
        </p:spPr>
        <p:txBody>
          <a:bodyPr lIns="72000" tIns="108000" rIns="72000" bIns="108000" anchor="ctr" anchorCtr="0"/>
          <a:lstStyle>
            <a:lvl1pPr marL="88900" indent="-88900">
              <a:spcBef>
                <a:spcPts val="300"/>
              </a:spcBef>
              <a:buSzPct val="25000"/>
              <a:buFont typeface="Arial" panose="020B0604020202020204" pitchFamily="34" charset="0"/>
              <a:buChar char=" "/>
              <a:defRPr sz="1800" b="1">
                <a:solidFill>
                  <a:schemeClr val="bg1"/>
                </a:solidFill>
              </a:defRPr>
            </a:lvl1pPr>
            <a:lvl2pPr>
              <a:spcBef>
                <a:spcPts val="100"/>
              </a:spcBef>
              <a:buClr>
                <a:schemeClr val="accent1"/>
              </a:buClr>
              <a:defRPr sz="1600"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noProof="0"/>
              <a:t>Click to add text</a:t>
            </a:r>
          </a:p>
          <a:p>
            <a:pPr lvl="1"/>
            <a:r>
              <a:rPr lang="en-CA" noProof="0"/>
              <a:t>Second level</a:t>
            </a:r>
          </a:p>
        </p:txBody>
      </p:sp>
      <p:sp>
        <p:nvSpPr>
          <p:cNvPr id="28" name="Espace réservé du contenu 20">
            <a:extLst>
              <a:ext uri="{FF2B5EF4-FFF2-40B4-BE49-F238E27FC236}">
                <a16:creationId xmlns:a16="http://schemas.microsoft.com/office/drawing/2014/main" id="{9CBF1D57-93C8-486E-9607-67363EF516FE}"/>
              </a:ext>
            </a:extLst>
          </p:cNvPr>
          <p:cNvSpPr>
            <a:spLocks noGrp="1"/>
          </p:cNvSpPr>
          <p:nvPr>
            <p:ph sz="quarter" idx="13" hasCustomPrompt="1"/>
          </p:nvPr>
        </p:nvSpPr>
        <p:spPr>
          <a:xfrm>
            <a:off x="3243600" y="1095375"/>
            <a:ext cx="2663825" cy="1047750"/>
          </a:xfrm>
          <a:solidFill>
            <a:schemeClr val="tx1"/>
          </a:solidFill>
          <a:effectLst>
            <a:outerShdw blurRad="50800" dist="38100" dir="2700000" algn="tl" rotWithShape="0">
              <a:prstClr val="black">
                <a:alpha val="40000"/>
              </a:prstClr>
            </a:outerShdw>
          </a:effectLst>
        </p:spPr>
        <p:txBody>
          <a:bodyPr lIns="72000" tIns="108000" rIns="72000" bIns="108000" anchor="ctr" anchorCtr="0"/>
          <a:lstStyle>
            <a:lvl1pPr marL="88900" indent="-88900">
              <a:spcBef>
                <a:spcPts val="300"/>
              </a:spcBef>
              <a:buSzPct val="25000"/>
              <a:buFont typeface="Arial" panose="020B0604020202020204" pitchFamily="34" charset="0"/>
              <a:buChar char=" "/>
              <a:defRPr sz="1800" b="1">
                <a:solidFill>
                  <a:schemeClr val="bg1"/>
                </a:solidFill>
              </a:defRPr>
            </a:lvl1pPr>
            <a:lvl2pPr>
              <a:spcBef>
                <a:spcPts val="100"/>
              </a:spcBef>
              <a:buClr>
                <a:schemeClr val="accent1"/>
              </a:buClr>
              <a:defRPr sz="1600"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noProof="0"/>
              <a:t>Click to add text</a:t>
            </a:r>
          </a:p>
          <a:p>
            <a:pPr lvl="1"/>
            <a:r>
              <a:rPr lang="en-CA" noProof="0"/>
              <a:t>Second level</a:t>
            </a:r>
          </a:p>
        </p:txBody>
      </p:sp>
      <p:sp>
        <p:nvSpPr>
          <p:cNvPr id="29" name="Espace réservé du contenu 20">
            <a:extLst>
              <a:ext uri="{FF2B5EF4-FFF2-40B4-BE49-F238E27FC236}">
                <a16:creationId xmlns:a16="http://schemas.microsoft.com/office/drawing/2014/main" id="{C9F48DFE-D3D3-4A80-BD85-CD30E9A2A728}"/>
              </a:ext>
            </a:extLst>
          </p:cNvPr>
          <p:cNvSpPr>
            <a:spLocks noGrp="1"/>
          </p:cNvSpPr>
          <p:nvPr>
            <p:ph sz="quarter" idx="14" hasCustomPrompt="1"/>
          </p:nvPr>
        </p:nvSpPr>
        <p:spPr>
          <a:xfrm>
            <a:off x="6141600" y="1095375"/>
            <a:ext cx="2663825" cy="1047750"/>
          </a:xfrm>
          <a:solidFill>
            <a:schemeClr val="tx1"/>
          </a:solidFill>
          <a:effectLst>
            <a:outerShdw blurRad="50800" dist="38100" dir="2700000" algn="tl" rotWithShape="0">
              <a:prstClr val="black">
                <a:alpha val="40000"/>
              </a:prstClr>
            </a:outerShdw>
          </a:effectLst>
        </p:spPr>
        <p:txBody>
          <a:bodyPr lIns="72000" tIns="108000" rIns="72000" bIns="108000" anchor="ctr" anchorCtr="0"/>
          <a:lstStyle>
            <a:lvl1pPr marL="88900" indent="-88900">
              <a:spcBef>
                <a:spcPts val="300"/>
              </a:spcBef>
              <a:buSzPct val="25000"/>
              <a:buFont typeface="Arial" panose="020B0604020202020204" pitchFamily="34" charset="0"/>
              <a:buChar char=" "/>
              <a:defRPr sz="1800" b="1">
                <a:solidFill>
                  <a:schemeClr val="bg1"/>
                </a:solidFill>
              </a:defRPr>
            </a:lvl1pPr>
            <a:lvl2pPr>
              <a:spcBef>
                <a:spcPts val="100"/>
              </a:spcBef>
              <a:buClr>
                <a:schemeClr val="accent1"/>
              </a:buClr>
              <a:defRPr sz="1600"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noProof="0"/>
              <a:t>Click to add text</a:t>
            </a:r>
          </a:p>
          <a:p>
            <a:pPr lvl="1"/>
            <a:r>
              <a:rPr lang="en-CA" noProof="0"/>
              <a:t>Second level</a:t>
            </a:r>
          </a:p>
        </p:txBody>
      </p:sp>
      <p:sp>
        <p:nvSpPr>
          <p:cNvPr id="30" name="Espace réservé du contenu 20">
            <a:extLst>
              <a:ext uri="{FF2B5EF4-FFF2-40B4-BE49-F238E27FC236}">
                <a16:creationId xmlns:a16="http://schemas.microsoft.com/office/drawing/2014/main" id="{C7B4430B-5B78-4508-8592-F863CEFDD212}"/>
              </a:ext>
            </a:extLst>
          </p:cNvPr>
          <p:cNvSpPr>
            <a:spLocks noGrp="1"/>
          </p:cNvSpPr>
          <p:nvPr>
            <p:ph sz="quarter" idx="15" hasCustomPrompt="1"/>
          </p:nvPr>
        </p:nvSpPr>
        <p:spPr>
          <a:xfrm>
            <a:off x="338400" y="2252663"/>
            <a:ext cx="2663825" cy="1047750"/>
          </a:xfrm>
          <a:solidFill>
            <a:schemeClr val="accent3"/>
          </a:solidFill>
          <a:effectLst>
            <a:outerShdw blurRad="50800" dist="38100" dir="2700000" algn="tl" rotWithShape="0">
              <a:prstClr val="black">
                <a:alpha val="40000"/>
              </a:prstClr>
            </a:outerShdw>
          </a:effectLst>
        </p:spPr>
        <p:txBody>
          <a:bodyPr lIns="72000" tIns="108000" rIns="72000" bIns="108000" anchor="ctr" anchorCtr="0"/>
          <a:lstStyle>
            <a:lvl1pPr marL="88900" indent="-88900">
              <a:spcBef>
                <a:spcPts val="300"/>
              </a:spcBef>
              <a:buSzPct val="25000"/>
              <a:buFont typeface="Arial" panose="020B0604020202020204" pitchFamily="34" charset="0"/>
              <a:buChar char=" "/>
              <a:defRPr sz="1800" b="1">
                <a:solidFill>
                  <a:schemeClr val="bg1"/>
                </a:solidFill>
              </a:defRPr>
            </a:lvl1pPr>
            <a:lvl2pPr>
              <a:spcBef>
                <a:spcPts val="100"/>
              </a:spcBef>
              <a:buClr>
                <a:schemeClr val="accent1"/>
              </a:buClr>
              <a:defRPr sz="1600"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noProof="0"/>
              <a:t>Click to add text</a:t>
            </a:r>
          </a:p>
          <a:p>
            <a:pPr lvl="1"/>
            <a:r>
              <a:rPr lang="en-CA" noProof="0"/>
              <a:t>Second level</a:t>
            </a:r>
          </a:p>
        </p:txBody>
      </p:sp>
      <p:sp>
        <p:nvSpPr>
          <p:cNvPr id="31" name="Espace réservé du contenu 20">
            <a:extLst>
              <a:ext uri="{FF2B5EF4-FFF2-40B4-BE49-F238E27FC236}">
                <a16:creationId xmlns:a16="http://schemas.microsoft.com/office/drawing/2014/main" id="{69001C5A-0563-44F2-8C79-EA74C15141B8}"/>
              </a:ext>
            </a:extLst>
          </p:cNvPr>
          <p:cNvSpPr>
            <a:spLocks noGrp="1"/>
          </p:cNvSpPr>
          <p:nvPr>
            <p:ph sz="quarter" idx="16" hasCustomPrompt="1"/>
          </p:nvPr>
        </p:nvSpPr>
        <p:spPr>
          <a:xfrm>
            <a:off x="3243600" y="2252663"/>
            <a:ext cx="2663825" cy="1047750"/>
          </a:xfrm>
          <a:solidFill>
            <a:schemeClr val="accent3"/>
          </a:solidFill>
          <a:effectLst>
            <a:outerShdw blurRad="50800" dist="38100" dir="2700000" algn="tl" rotWithShape="0">
              <a:prstClr val="black">
                <a:alpha val="40000"/>
              </a:prstClr>
            </a:outerShdw>
          </a:effectLst>
        </p:spPr>
        <p:txBody>
          <a:bodyPr lIns="72000" tIns="108000" rIns="72000" bIns="108000" anchor="ctr" anchorCtr="0"/>
          <a:lstStyle>
            <a:lvl1pPr marL="88900" indent="-88900">
              <a:spcBef>
                <a:spcPts val="300"/>
              </a:spcBef>
              <a:buSzPct val="25000"/>
              <a:buFont typeface="Arial" panose="020B0604020202020204" pitchFamily="34" charset="0"/>
              <a:buChar char=" "/>
              <a:defRPr sz="1800" b="1">
                <a:solidFill>
                  <a:schemeClr val="bg1"/>
                </a:solidFill>
              </a:defRPr>
            </a:lvl1pPr>
            <a:lvl2pPr>
              <a:spcBef>
                <a:spcPts val="100"/>
              </a:spcBef>
              <a:buClr>
                <a:schemeClr val="accent1"/>
              </a:buClr>
              <a:defRPr sz="1600"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noProof="0"/>
              <a:t>Click to add text</a:t>
            </a:r>
          </a:p>
          <a:p>
            <a:pPr lvl="1"/>
            <a:r>
              <a:rPr lang="en-CA" noProof="0"/>
              <a:t>Second level</a:t>
            </a:r>
          </a:p>
        </p:txBody>
      </p:sp>
      <p:sp>
        <p:nvSpPr>
          <p:cNvPr id="32" name="Espace réservé du contenu 20">
            <a:extLst>
              <a:ext uri="{FF2B5EF4-FFF2-40B4-BE49-F238E27FC236}">
                <a16:creationId xmlns:a16="http://schemas.microsoft.com/office/drawing/2014/main" id="{0FD59557-929D-40E6-82CC-B11081C00D29}"/>
              </a:ext>
            </a:extLst>
          </p:cNvPr>
          <p:cNvSpPr>
            <a:spLocks noGrp="1"/>
          </p:cNvSpPr>
          <p:nvPr>
            <p:ph sz="quarter" idx="17" hasCustomPrompt="1"/>
          </p:nvPr>
        </p:nvSpPr>
        <p:spPr>
          <a:xfrm>
            <a:off x="6141600" y="2252663"/>
            <a:ext cx="2663825" cy="1047750"/>
          </a:xfrm>
          <a:solidFill>
            <a:schemeClr val="accent3"/>
          </a:solidFill>
          <a:effectLst>
            <a:outerShdw blurRad="50800" dist="38100" dir="2700000" algn="tl" rotWithShape="0">
              <a:prstClr val="black">
                <a:alpha val="40000"/>
              </a:prstClr>
            </a:outerShdw>
          </a:effectLst>
        </p:spPr>
        <p:txBody>
          <a:bodyPr lIns="72000" tIns="108000" rIns="72000" bIns="108000" anchor="ctr" anchorCtr="0"/>
          <a:lstStyle>
            <a:lvl1pPr marL="88900" indent="-88900">
              <a:spcBef>
                <a:spcPts val="300"/>
              </a:spcBef>
              <a:buSzPct val="25000"/>
              <a:buFont typeface="Arial" panose="020B0604020202020204" pitchFamily="34" charset="0"/>
              <a:buChar char=" "/>
              <a:defRPr sz="1800" b="1">
                <a:solidFill>
                  <a:schemeClr val="bg1"/>
                </a:solidFill>
              </a:defRPr>
            </a:lvl1pPr>
            <a:lvl2pPr>
              <a:spcBef>
                <a:spcPts val="100"/>
              </a:spcBef>
              <a:buClr>
                <a:schemeClr val="accent1"/>
              </a:buClr>
              <a:defRPr sz="1600"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noProof="0"/>
              <a:t>Click to add text</a:t>
            </a:r>
          </a:p>
          <a:p>
            <a:pPr lvl="1"/>
            <a:r>
              <a:rPr lang="en-CA" noProof="0"/>
              <a:t>Second level</a:t>
            </a:r>
          </a:p>
        </p:txBody>
      </p:sp>
      <p:sp>
        <p:nvSpPr>
          <p:cNvPr id="33" name="Espace réservé du contenu 20">
            <a:extLst>
              <a:ext uri="{FF2B5EF4-FFF2-40B4-BE49-F238E27FC236}">
                <a16:creationId xmlns:a16="http://schemas.microsoft.com/office/drawing/2014/main" id="{9D1E90FD-D6DD-44F1-AC23-506F2136F294}"/>
              </a:ext>
            </a:extLst>
          </p:cNvPr>
          <p:cNvSpPr>
            <a:spLocks noGrp="1"/>
          </p:cNvSpPr>
          <p:nvPr>
            <p:ph sz="quarter" idx="18" hasCustomPrompt="1"/>
          </p:nvPr>
        </p:nvSpPr>
        <p:spPr>
          <a:xfrm>
            <a:off x="338400" y="3414713"/>
            <a:ext cx="2663825" cy="1047750"/>
          </a:xfrm>
          <a:solidFill>
            <a:schemeClr val="accent4"/>
          </a:solidFill>
          <a:effectLst>
            <a:outerShdw blurRad="50800" dist="38100" dir="2700000" algn="tl" rotWithShape="0">
              <a:prstClr val="black">
                <a:alpha val="40000"/>
              </a:prstClr>
            </a:outerShdw>
          </a:effectLst>
        </p:spPr>
        <p:txBody>
          <a:bodyPr lIns="72000" tIns="108000" rIns="72000" bIns="108000" anchor="ctr" anchorCtr="0"/>
          <a:lstStyle>
            <a:lvl1pPr marL="88900" indent="-88900">
              <a:spcBef>
                <a:spcPts val="300"/>
              </a:spcBef>
              <a:buSzPct val="25000"/>
              <a:buFont typeface="Arial" panose="020B0604020202020204" pitchFamily="34" charset="0"/>
              <a:buChar char=" "/>
              <a:defRPr sz="1800" b="1">
                <a:solidFill>
                  <a:schemeClr val="tx1"/>
                </a:solidFill>
              </a:defRPr>
            </a:lvl1pPr>
            <a:lvl2pPr>
              <a:spcBef>
                <a:spcPts val="100"/>
              </a:spcBef>
              <a:buClr>
                <a:schemeClr val="accent1"/>
              </a:buClr>
              <a:defRPr sz="1600" b="1">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noProof="0"/>
              <a:t>Click to add text</a:t>
            </a:r>
          </a:p>
          <a:p>
            <a:pPr lvl="1"/>
            <a:r>
              <a:rPr lang="en-CA" noProof="0"/>
              <a:t>Second level</a:t>
            </a:r>
          </a:p>
        </p:txBody>
      </p:sp>
      <p:sp>
        <p:nvSpPr>
          <p:cNvPr id="34" name="Espace réservé du contenu 20">
            <a:extLst>
              <a:ext uri="{FF2B5EF4-FFF2-40B4-BE49-F238E27FC236}">
                <a16:creationId xmlns:a16="http://schemas.microsoft.com/office/drawing/2014/main" id="{ECAC606B-5DE9-49B8-B8C8-8B8331B0FCAF}"/>
              </a:ext>
            </a:extLst>
          </p:cNvPr>
          <p:cNvSpPr>
            <a:spLocks noGrp="1"/>
          </p:cNvSpPr>
          <p:nvPr>
            <p:ph sz="quarter" idx="19" hasCustomPrompt="1"/>
          </p:nvPr>
        </p:nvSpPr>
        <p:spPr>
          <a:xfrm>
            <a:off x="3243600" y="3414713"/>
            <a:ext cx="2663825" cy="1047750"/>
          </a:xfrm>
          <a:solidFill>
            <a:schemeClr val="accent4"/>
          </a:solidFill>
          <a:effectLst>
            <a:outerShdw blurRad="50800" dist="38100" dir="2700000" algn="tl" rotWithShape="0">
              <a:prstClr val="black">
                <a:alpha val="40000"/>
              </a:prstClr>
            </a:outerShdw>
          </a:effectLst>
        </p:spPr>
        <p:txBody>
          <a:bodyPr lIns="72000" tIns="108000" rIns="72000" bIns="108000" anchor="ctr" anchorCtr="0"/>
          <a:lstStyle>
            <a:lvl1pPr marL="88900" indent="-88900">
              <a:spcBef>
                <a:spcPts val="300"/>
              </a:spcBef>
              <a:buSzPct val="25000"/>
              <a:buFont typeface="Arial" panose="020B0604020202020204" pitchFamily="34" charset="0"/>
              <a:buChar char=" "/>
              <a:defRPr sz="1800" b="1">
                <a:solidFill>
                  <a:schemeClr val="tx1"/>
                </a:solidFill>
              </a:defRPr>
            </a:lvl1pPr>
            <a:lvl2pPr>
              <a:spcBef>
                <a:spcPts val="100"/>
              </a:spcBef>
              <a:buClr>
                <a:schemeClr val="accent1"/>
              </a:buClr>
              <a:defRPr sz="1600" b="1">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noProof="0"/>
              <a:t>Click to add text</a:t>
            </a:r>
          </a:p>
          <a:p>
            <a:pPr lvl="1"/>
            <a:r>
              <a:rPr lang="en-CA" noProof="0"/>
              <a:t>Second level</a:t>
            </a:r>
          </a:p>
        </p:txBody>
      </p:sp>
      <p:sp>
        <p:nvSpPr>
          <p:cNvPr id="35" name="Espace réservé du contenu 20">
            <a:extLst>
              <a:ext uri="{FF2B5EF4-FFF2-40B4-BE49-F238E27FC236}">
                <a16:creationId xmlns:a16="http://schemas.microsoft.com/office/drawing/2014/main" id="{E9EBB5AD-3516-4C34-9C67-5D1A84FBC0D7}"/>
              </a:ext>
            </a:extLst>
          </p:cNvPr>
          <p:cNvSpPr>
            <a:spLocks noGrp="1"/>
          </p:cNvSpPr>
          <p:nvPr>
            <p:ph sz="quarter" idx="20" hasCustomPrompt="1"/>
          </p:nvPr>
        </p:nvSpPr>
        <p:spPr>
          <a:xfrm>
            <a:off x="6141600" y="3414713"/>
            <a:ext cx="2663825" cy="1047750"/>
          </a:xfrm>
          <a:solidFill>
            <a:schemeClr val="accent4"/>
          </a:solidFill>
          <a:effectLst>
            <a:outerShdw blurRad="50800" dist="38100" dir="2700000" algn="tl" rotWithShape="0">
              <a:prstClr val="black">
                <a:alpha val="40000"/>
              </a:prstClr>
            </a:outerShdw>
          </a:effectLst>
        </p:spPr>
        <p:txBody>
          <a:bodyPr lIns="72000" tIns="108000" rIns="72000" bIns="108000" anchor="ctr" anchorCtr="0"/>
          <a:lstStyle>
            <a:lvl1pPr marL="88900" indent="-88900">
              <a:spcBef>
                <a:spcPts val="300"/>
              </a:spcBef>
              <a:buSzPct val="25000"/>
              <a:buFont typeface="Arial" panose="020B0604020202020204" pitchFamily="34" charset="0"/>
              <a:buChar char=" "/>
              <a:defRPr sz="1800" b="1">
                <a:solidFill>
                  <a:schemeClr val="tx1"/>
                </a:solidFill>
              </a:defRPr>
            </a:lvl1pPr>
            <a:lvl2pPr>
              <a:spcBef>
                <a:spcPts val="100"/>
              </a:spcBef>
              <a:buClr>
                <a:schemeClr val="accent1"/>
              </a:buClr>
              <a:defRPr sz="1600" b="1">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noProof="0"/>
              <a:t>Click to add text</a:t>
            </a:r>
          </a:p>
          <a:p>
            <a:pPr lvl="1"/>
            <a:r>
              <a:rPr lang="en-CA" noProof="0"/>
              <a:t>Second level</a:t>
            </a:r>
          </a:p>
        </p:txBody>
      </p:sp>
      <p:cxnSp>
        <p:nvCxnSpPr>
          <p:cNvPr id="36" name="Connecteur droit 5">
            <a:extLst>
              <a:ext uri="{FF2B5EF4-FFF2-40B4-BE49-F238E27FC236}">
                <a16:creationId xmlns:a16="http://schemas.microsoft.com/office/drawing/2014/main" id="{8DAF9C11-8727-40D8-A192-1103B3DE6F35}"/>
              </a:ext>
            </a:extLst>
          </p:cNvPr>
          <p:cNvCxnSpPr/>
          <p:nvPr userDrawn="1"/>
        </p:nvCxnSpPr>
        <p:spPr>
          <a:xfrm flipV="1">
            <a:off x="-342016" y="2142276"/>
            <a:ext cx="216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Connecteur droit 15">
            <a:extLst>
              <a:ext uri="{FF2B5EF4-FFF2-40B4-BE49-F238E27FC236}">
                <a16:creationId xmlns:a16="http://schemas.microsoft.com/office/drawing/2014/main" id="{F27C8ADB-9097-40C5-8607-546D7EF94B8B}"/>
              </a:ext>
            </a:extLst>
          </p:cNvPr>
          <p:cNvCxnSpPr/>
          <p:nvPr userDrawn="1"/>
        </p:nvCxnSpPr>
        <p:spPr>
          <a:xfrm flipV="1">
            <a:off x="-342016" y="2251814"/>
            <a:ext cx="216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Connecteur droit 16">
            <a:extLst>
              <a:ext uri="{FF2B5EF4-FFF2-40B4-BE49-F238E27FC236}">
                <a16:creationId xmlns:a16="http://schemas.microsoft.com/office/drawing/2014/main" id="{870697E0-2BC3-4E5A-8E18-3F6C89D2DD36}"/>
              </a:ext>
            </a:extLst>
          </p:cNvPr>
          <p:cNvCxnSpPr/>
          <p:nvPr userDrawn="1"/>
        </p:nvCxnSpPr>
        <p:spPr>
          <a:xfrm flipV="1">
            <a:off x="-342016" y="3302739"/>
            <a:ext cx="216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Connecteur droit 17">
            <a:extLst>
              <a:ext uri="{FF2B5EF4-FFF2-40B4-BE49-F238E27FC236}">
                <a16:creationId xmlns:a16="http://schemas.microsoft.com/office/drawing/2014/main" id="{9696CE55-E143-4B32-A384-444820F6C518}"/>
              </a:ext>
            </a:extLst>
          </p:cNvPr>
          <p:cNvCxnSpPr/>
          <p:nvPr userDrawn="1"/>
        </p:nvCxnSpPr>
        <p:spPr>
          <a:xfrm flipV="1">
            <a:off x="-342016" y="3413864"/>
            <a:ext cx="216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Connecteur droit 18">
            <a:extLst>
              <a:ext uri="{FF2B5EF4-FFF2-40B4-BE49-F238E27FC236}">
                <a16:creationId xmlns:a16="http://schemas.microsoft.com/office/drawing/2014/main" id="{42441792-E2A1-4F9C-A013-DBC7A34C299A}"/>
              </a:ext>
            </a:extLst>
          </p:cNvPr>
          <p:cNvCxnSpPr/>
          <p:nvPr userDrawn="1"/>
        </p:nvCxnSpPr>
        <p:spPr>
          <a:xfrm flipV="1">
            <a:off x="-342016" y="4461614"/>
            <a:ext cx="216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Connecteur droit 19">
            <a:extLst>
              <a:ext uri="{FF2B5EF4-FFF2-40B4-BE49-F238E27FC236}">
                <a16:creationId xmlns:a16="http://schemas.microsoft.com/office/drawing/2014/main" id="{26088F74-FF89-43F8-9629-66EA484BB140}"/>
              </a:ext>
            </a:extLst>
          </p:cNvPr>
          <p:cNvCxnSpPr/>
          <p:nvPr userDrawn="1"/>
        </p:nvCxnSpPr>
        <p:spPr>
          <a:xfrm flipV="1">
            <a:off x="-342016" y="1096907"/>
            <a:ext cx="216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Connecteur droit 21">
            <a:extLst>
              <a:ext uri="{FF2B5EF4-FFF2-40B4-BE49-F238E27FC236}">
                <a16:creationId xmlns:a16="http://schemas.microsoft.com/office/drawing/2014/main" id="{A8B50A30-762D-4CBB-8B21-785E25AFB537}"/>
              </a:ext>
            </a:extLst>
          </p:cNvPr>
          <p:cNvCxnSpPr/>
          <p:nvPr userDrawn="1"/>
        </p:nvCxnSpPr>
        <p:spPr>
          <a:xfrm flipV="1">
            <a:off x="339430" y="5236046"/>
            <a:ext cx="0" cy="216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Connecteur droit 22">
            <a:extLst>
              <a:ext uri="{FF2B5EF4-FFF2-40B4-BE49-F238E27FC236}">
                <a16:creationId xmlns:a16="http://schemas.microsoft.com/office/drawing/2014/main" id="{7556261E-23AC-45A9-A807-991373449C76}"/>
              </a:ext>
            </a:extLst>
          </p:cNvPr>
          <p:cNvCxnSpPr/>
          <p:nvPr userDrawn="1"/>
        </p:nvCxnSpPr>
        <p:spPr>
          <a:xfrm flipV="1">
            <a:off x="3003692" y="5236046"/>
            <a:ext cx="0" cy="216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Connecteur droit 23">
            <a:extLst>
              <a:ext uri="{FF2B5EF4-FFF2-40B4-BE49-F238E27FC236}">
                <a16:creationId xmlns:a16="http://schemas.microsoft.com/office/drawing/2014/main" id="{A5EB2AAC-62FA-403A-BD83-5D89C1488EFB}"/>
              </a:ext>
            </a:extLst>
          </p:cNvPr>
          <p:cNvCxnSpPr/>
          <p:nvPr userDrawn="1"/>
        </p:nvCxnSpPr>
        <p:spPr>
          <a:xfrm flipV="1">
            <a:off x="3239792" y="5236046"/>
            <a:ext cx="0" cy="216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Connecteur droit 24">
            <a:extLst>
              <a:ext uri="{FF2B5EF4-FFF2-40B4-BE49-F238E27FC236}">
                <a16:creationId xmlns:a16="http://schemas.microsoft.com/office/drawing/2014/main" id="{0A275F3E-C70F-49B4-AEAC-86C891AFB6D2}"/>
              </a:ext>
            </a:extLst>
          </p:cNvPr>
          <p:cNvCxnSpPr/>
          <p:nvPr userDrawn="1"/>
        </p:nvCxnSpPr>
        <p:spPr>
          <a:xfrm flipV="1">
            <a:off x="5904000" y="5236046"/>
            <a:ext cx="0" cy="216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Connecteur droit 25">
            <a:extLst>
              <a:ext uri="{FF2B5EF4-FFF2-40B4-BE49-F238E27FC236}">
                <a16:creationId xmlns:a16="http://schemas.microsoft.com/office/drawing/2014/main" id="{E9F1ED52-DA4E-44CB-9149-D5B88C10CEC2}"/>
              </a:ext>
            </a:extLst>
          </p:cNvPr>
          <p:cNvCxnSpPr/>
          <p:nvPr userDrawn="1"/>
        </p:nvCxnSpPr>
        <p:spPr>
          <a:xfrm flipV="1">
            <a:off x="6141600" y="5236046"/>
            <a:ext cx="0" cy="216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Connecteur droit 26">
            <a:extLst>
              <a:ext uri="{FF2B5EF4-FFF2-40B4-BE49-F238E27FC236}">
                <a16:creationId xmlns:a16="http://schemas.microsoft.com/office/drawing/2014/main" id="{C3E2F9CA-8497-4E48-AC7D-4055D6E3FD33}"/>
              </a:ext>
            </a:extLst>
          </p:cNvPr>
          <p:cNvCxnSpPr/>
          <p:nvPr userDrawn="1"/>
        </p:nvCxnSpPr>
        <p:spPr>
          <a:xfrm flipV="1">
            <a:off x="8802000" y="5236046"/>
            <a:ext cx="0" cy="216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3150802"/>
      </p:ext>
    </p:extLst>
  </p:cSld>
  <p:clrMapOvr>
    <a:masterClrMapping/>
  </p:clrMapOvr>
  <p:extLst>
    <p:ext uri="{DCECCB84-F9BA-43D5-87BE-67443E8EF086}">
      <p15:sldGuideLst xmlns:p15="http://schemas.microsoft.com/office/powerpoint/2012/main">
        <p15:guide id="1" orient="horz" pos="1419">
          <p15:clr>
            <a:srgbClr val="FBAE40"/>
          </p15:clr>
        </p15:guide>
        <p15:guide id="2" pos="2040">
          <p15:clr>
            <a:srgbClr val="FBAE40"/>
          </p15:clr>
        </p15:guide>
        <p15:guide id="3" orient="horz" pos="2811">
          <p15:clr>
            <a:srgbClr val="FBAE40"/>
          </p15:clr>
        </p15:guide>
        <p15:guide id="4" orient="horz" pos="2151">
          <p15:clr>
            <a:srgbClr val="FBAE40"/>
          </p15:clr>
        </p15:guide>
        <p15:guide id="5" orient="horz" pos="690">
          <p15:clr>
            <a:srgbClr val="FBAE40"/>
          </p15:clr>
        </p15:guide>
        <p15:guide id="6" orient="horz" pos="1350">
          <p15:clr>
            <a:srgbClr val="FBAE40"/>
          </p15:clr>
        </p15:guide>
        <p15:guide id="7" orient="horz" pos="2081">
          <p15:clr>
            <a:srgbClr val="FBAE40"/>
          </p15:clr>
        </p15:guide>
        <p15:guide id="8" pos="3720">
          <p15:clr>
            <a:srgbClr val="FBAE40"/>
          </p15:clr>
        </p15:guide>
        <p15:guide id="9" pos="3869">
          <p15:clr>
            <a:srgbClr val="FBAE40"/>
          </p15:clr>
        </p15:guide>
        <p15:guide id="10" pos="5547">
          <p15:clr>
            <a:srgbClr val="FBAE40"/>
          </p15:clr>
        </p15:guide>
        <p15:guide id="11" pos="1892">
          <p15:clr>
            <a:srgbClr val="FBAE40"/>
          </p15:clr>
        </p15:guide>
        <p15:guide id="12" pos="213">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9 flexible tiles with number">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C29620-7F7A-4DD2-BADA-71B9BABC5436}"/>
              </a:ext>
            </a:extLst>
          </p:cNvPr>
          <p:cNvSpPr>
            <a:spLocks noGrp="1"/>
          </p:cNvSpPr>
          <p:nvPr>
            <p:ph type="title" hasCustomPrompt="1"/>
          </p:nvPr>
        </p:nvSpPr>
        <p:spPr/>
        <p:txBody>
          <a:bodyPr/>
          <a:lstStyle>
            <a:lvl1pPr>
              <a:defRPr/>
            </a:lvl1pPr>
          </a:lstStyle>
          <a:p>
            <a:r>
              <a:rPr lang="en-CA" noProof="0"/>
              <a:t>Click to add a headline</a:t>
            </a:r>
          </a:p>
        </p:txBody>
      </p:sp>
      <p:sp>
        <p:nvSpPr>
          <p:cNvPr id="3" name="Espace réservé du pied de page 2">
            <a:extLst>
              <a:ext uri="{FF2B5EF4-FFF2-40B4-BE49-F238E27FC236}">
                <a16:creationId xmlns:a16="http://schemas.microsoft.com/office/drawing/2014/main" id="{2794B810-A367-4EB0-BB5E-08E4A1A74ABE}"/>
              </a:ext>
            </a:extLst>
          </p:cNvPr>
          <p:cNvSpPr>
            <a:spLocks noGrp="1"/>
          </p:cNvSpPr>
          <p:nvPr>
            <p:ph type="ftr" sz="quarter" idx="10"/>
          </p:nvPr>
        </p:nvSpPr>
        <p:spPr/>
        <p:txBody>
          <a:bodyPr/>
          <a:lstStyle/>
          <a:p>
            <a:r>
              <a:rPr lang="en-US" noProof="0"/>
              <a:t>© Copyright 2025 Maya Heat Transfer Technologies Ltd. All rights reserved.</a:t>
            </a:r>
            <a:endParaRPr lang="en-CA" noProof="0"/>
          </a:p>
        </p:txBody>
      </p:sp>
      <p:sp>
        <p:nvSpPr>
          <p:cNvPr id="4" name="Espace réservé du numéro de diapositive 3">
            <a:extLst>
              <a:ext uri="{FF2B5EF4-FFF2-40B4-BE49-F238E27FC236}">
                <a16:creationId xmlns:a16="http://schemas.microsoft.com/office/drawing/2014/main" id="{8CF57FC7-4186-4E8E-88B1-B8214DBC8750}"/>
              </a:ext>
            </a:extLst>
          </p:cNvPr>
          <p:cNvSpPr>
            <a:spLocks noGrp="1"/>
          </p:cNvSpPr>
          <p:nvPr>
            <p:ph type="sldNum" sz="quarter" idx="11"/>
          </p:nvPr>
        </p:nvSpPr>
        <p:spPr/>
        <p:txBody>
          <a:bodyPr/>
          <a:lstStyle/>
          <a:p>
            <a:fld id="{3BF894FA-58B3-45E0-8C6C-8D2414F223E4}" type="slidenum">
              <a:rPr lang="en-CA" noProof="0" smtClean="0"/>
              <a:pPr/>
              <a:t>‹#›</a:t>
            </a:fld>
            <a:endParaRPr lang="en-CA" noProof="0"/>
          </a:p>
        </p:txBody>
      </p:sp>
      <p:cxnSp>
        <p:nvCxnSpPr>
          <p:cNvPr id="6" name="Connecteur droit 5">
            <a:extLst>
              <a:ext uri="{FF2B5EF4-FFF2-40B4-BE49-F238E27FC236}">
                <a16:creationId xmlns:a16="http://schemas.microsoft.com/office/drawing/2014/main" id="{6FE579FE-AB71-429F-8071-0C5778CBF05D}"/>
              </a:ext>
            </a:extLst>
          </p:cNvPr>
          <p:cNvCxnSpPr/>
          <p:nvPr userDrawn="1"/>
        </p:nvCxnSpPr>
        <p:spPr>
          <a:xfrm flipV="1">
            <a:off x="9252520" y="2143125"/>
            <a:ext cx="216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DFD02687-C562-4DF9-AFC5-4554D0EE8E29}"/>
              </a:ext>
            </a:extLst>
          </p:cNvPr>
          <p:cNvCxnSpPr/>
          <p:nvPr userDrawn="1"/>
        </p:nvCxnSpPr>
        <p:spPr>
          <a:xfrm flipV="1">
            <a:off x="9252520" y="2252663"/>
            <a:ext cx="216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29B4550F-4293-4F35-B118-279ABB056CA5}"/>
              </a:ext>
            </a:extLst>
          </p:cNvPr>
          <p:cNvCxnSpPr/>
          <p:nvPr userDrawn="1"/>
        </p:nvCxnSpPr>
        <p:spPr>
          <a:xfrm flipV="1">
            <a:off x="9252520" y="3303588"/>
            <a:ext cx="216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64F73818-3060-498A-8EDD-D9AACA0985A4}"/>
              </a:ext>
            </a:extLst>
          </p:cNvPr>
          <p:cNvCxnSpPr/>
          <p:nvPr userDrawn="1"/>
        </p:nvCxnSpPr>
        <p:spPr>
          <a:xfrm flipV="1">
            <a:off x="9252520" y="3414713"/>
            <a:ext cx="216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D911DC2C-1DF3-4DE9-9B69-408A61E0A5D8}"/>
              </a:ext>
            </a:extLst>
          </p:cNvPr>
          <p:cNvCxnSpPr/>
          <p:nvPr userDrawn="1"/>
        </p:nvCxnSpPr>
        <p:spPr>
          <a:xfrm flipV="1">
            <a:off x="9252520" y="4462463"/>
            <a:ext cx="216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07CA6F0E-0476-44E7-ABAA-057E3FDB1843}"/>
              </a:ext>
            </a:extLst>
          </p:cNvPr>
          <p:cNvCxnSpPr/>
          <p:nvPr userDrawn="1"/>
        </p:nvCxnSpPr>
        <p:spPr>
          <a:xfrm flipV="1">
            <a:off x="9252520" y="1095375"/>
            <a:ext cx="216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58605281-A889-4B64-A13D-61E4A75AD4F7}"/>
              </a:ext>
            </a:extLst>
          </p:cNvPr>
          <p:cNvCxnSpPr/>
          <p:nvPr userDrawn="1"/>
        </p:nvCxnSpPr>
        <p:spPr>
          <a:xfrm flipV="1">
            <a:off x="338138" y="-308570"/>
            <a:ext cx="0" cy="216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B20170A3-38EA-43FB-B317-9FE754293C2C}"/>
              </a:ext>
            </a:extLst>
          </p:cNvPr>
          <p:cNvCxnSpPr/>
          <p:nvPr userDrawn="1"/>
        </p:nvCxnSpPr>
        <p:spPr>
          <a:xfrm flipV="1">
            <a:off x="3002400" y="-308570"/>
            <a:ext cx="0" cy="216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9FCB6CC1-240A-4F05-BC02-CDC087CCD1AB}"/>
              </a:ext>
            </a:extLst>
          </p:cNvPr>
          <p:cNvCxnSpPr/>
          <p:nvPr userDrawn="1"/>
        </p:nvCxnSpPr>
        <p:spPr>
          <a:xfrm flipV="1">
            <a:off x="3238500" y="-308570"/>
            <a:ext cx="0" cy="216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CF4A1AF1-1B14-47FF-94CB-97B56B02A765}"/>
              </a:ext>
            </a:extLst>
          </p:cNvPr>
          <p:cNvCxnSpPr/>
          <p:nvPr userDrawn="1"/>
        </p:nvCxnSpPr>
        <p:spPr>
          <a:xfrm flipV="1">
            <a:off x="5905500" y="-308570"/>
            <a:ext cx="0" cy="216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6AD7DA2F-9E4D-49C0-930B-634FD8CCA69D}"/>
              </a:ext>
            </a:extLst>
          </p:cNvPr>
          <p:cNvCxnSpPr/>
          <p:nvPr userDrawn="1"/>
        </p:nvCxnSpPr>
        <p:spPr>
          <a:xfrm flipV="1">
            <a:off x="6142038" y="-308570"/>
            <a:ext cx="0" cy="216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BFABAF47-6D2C-44FB-A303-CAAE21495CC7}"/>
              </a:ext>
            </a:extLst>
          </p:cNvPr>
          <p:cNvCxnSpPr/>
          <p:nvPr userDrawn="1"/>
        </p:nvCxnSpPr>
        <p:spPr>
          <a:xfrm flipV="1">
            <a:off x="8805863" y="-308570"/>
            <a:ext cx="0" cy="216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Espace réservé du contenu 20">
            <a:extLst>
              <a:ext uri="{FF2B5EF4-FFF2-40B4-BE49-F238E27FC236}">
                <a16:creationId xmlns:a16="http://schemas.microsoft.com/office/drawing/2014/main" id="{3CC67F95-010D-45C2-8AE8-126383D40B2C}"/>
              </a:ext>
            </a:extLst>
          </p:cNvPr>
          <p:cNvSpPr>
            <a:spLocks noGrp="1"/>
          </p:cNvSpPr>
          <p:nvPr>
            <p:ph sz="quarter" idx="12" hasCustomPrompt="1"/>
          </p:nvPr>
        </p:nvSpPr>
        <p:spPr>
          <a:xfrm>
            <a:off x="338400" y="1095375"/>
            <a:ext cx="2663825" cy="1047750"/>
          </a:xfrm>
          <a:solidFill>
            <a:schemeClr val="tx1"/>
          </a:solidFill>
          <a:effectLst>
            <a:outerShdw blurRad="50800" dist="38100" dir="2700000" algn="tl" rotWithShape="0">
              <a:prstClr val="black">
                <a:alpha val="40000"/>
              </a:prstClr>
            </a:outerShdw>
          </a:effectLst>
        </p:spPr>
        <p:txBody>
          <a:bodyPr lIns="954000" tIns="108000" rIns="72000" bIns="108000" anchor="ctr" anchorCtr="0"/>
          <a:lstStyle>
            <a:lvl1pPr marL="88900" indent="-88900">
              <a:spcBef>
                <a:spcPts val="300"/>
              </a:spcBef>
              <a:buSzPct val="25000"/>
              <a:buFont typeface="Arial" panose="020B0604020202020204" pitchFamily="34" charset="0"/>
              <a:buChar char=" "/>
              <a:defRPr sz="1400" b="1">
                <a:solidFill>
                  <a:schemeClr val="bg1"/>
                </a:solidFill>
              </a:defRPr>
            </a:lvl1pPr>
            <a:lvl2pPr>
              <a:spcBef>
                <a:spcPts val="100"/>
              </a:spcBef>
              <a:buClr>
                <a:schemeClr val="accent1"/>
              </a:buClr>
              <a:defRPr sz="1200"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noProof="0"/>
              <a:t>Click to add text</a:t>
            </a:r>
          </a:p>
          <a:p>
            <a:pPr lvl="1"/>
            <a:r>
              <a:rPr lang="en-CA" noProof="0"/>
              <a:t>Second level</a:t>
            </a:r>
          </a:p>
        </p:txBody>
      </p:sp>
      <p:sp>
        <p:nvSpPr>
          <p:cNvPr id="28" name="Espace réservé du contenu 20">
            <a:extLst>
              <a:ext uri="{FF2B5EF4-FFF2-40B4-BE49-F238E27FC236}">
                <a16:creationId xmlns:a16="http://schemas.microsoft.com/office/drawing/2014/main" id="{9CBF1D57-93C8-486E-9607-67363EF516FE}"/>
              </a:ext>
            </a:extLst>
          </p:cNvPr>
          <p:cNvSpPr>
            <a:spLocks noGrp="1"/>
          </p:cNvSpPr>
          <p:nvPr>
            <p:ph sz="quarter" idx="13" hasCustomPrompt="1"/>
          </p:nvPr>
        </p:nvSpPr>
        <p:spPr>
          <a:xfrm>
            <a:off x="3243600" y="1095375"/>
            <a:ext cx="2663825" cy="1047750"/>
          </a:xfrm>
          <a:solidFill>
            <a:schemeClr val="tx1"/>
          </a:solidFill>
          <a:effectLst>
            <a:outerShdw blurRad="50800" dist="38100" dir="2700000" algn="tl" rotWithShape="0">
              <a:prstClr val="black">
                <a:alpha val="40000"/>
              </a:prstClr>
            </a:outerShdw>
          </a:effectLst>
        </p:spPr>
        <p:txBody>
          <a:bodyPr lIns="954000" tIns="108000" rIns="72000" bIns="108000" anchor="ctr" anchorCtr="0"/>
          <a:lstStyle>
            <a:lvl1pPr marL="88900" indent="-88900">
              <a:spcBef>
                <a:spcPts val="300"/>
              </a:spcBef>
              <a:buSzPct val="25000"/>
              <a:buFont typeface="Arial" panose="020B0604020202020204" pitchFamily="34" charset="0"/>
              <a:buChar char=" "/>
              <a:defRPr sz="1400" b="1">
                <a:solidFill>
                  <a:schemeClr val="bg1"/>
                </a:solidFill>
              </a:defRPr>
            </a:lvl1pPr>
            <a:lvl2pPr>
              <a:spcBef>
                <a:spcPts val="100"/>
              </a:spcBef>
              <a:buClr>
                <a:schemeClr val="accent1"/>
              </a:buClr>
              <a:defRPr sz="1200"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noProof="0"/>
              <a:t>Click to add text</a:t>
            </a:r>
          </a:p>
          <a:p>
            <a:pPr lvl="1"/>
            <a:r>
              <a:rPr lang="en-CA" noProof="0"/>
              <a:t>Second level</a:t>
            </a:r>
          </a:p>
        </p:txBody>
      </p:sp>
      <p:sp>
        <p:nvSpPr>
          <p:cNvPr id="29" name="Espace réservé du contenu 20">
            <a:extLst>
              <a:ext uri="{FF2B5EF4-FFF2-40B4-BE49-F238E27FC236}">
                <a16:creationId xmlns:a16="http://schemas.microsoft.com/office/drawing/2014/main" id="{C9F48DFE-D3D3-4A80-BD85-CD30E9A2A728}"/>
              </a:ext>
            </a:extLst>
          </p:cNvPr>
          <p:cNvSpPr>
            <a:spLocks noGrp="1"/>
          </p:cNvSpPr>
          <p:nvPr>
            <p:ph sz="quarter" idx="14" hasCustomPrompt="1"/>
          </p:nvPr>
        </p:nvSpPr>
        <p:spPr>
          <a:xfrm>
            <a:off x="6141600" y="1095375"/>
            <a:ext cx="2663825" cy="1047750"/>
          </a:xfrm>
          <a:solidFill>
            <a:schemeClr val="tx1"/>
          </a:solidFill>
          <a:effectLst>
            <a:outerShdw blurRad="50800" dist="38100" dir="2700000" algn="tl" rotWithShape="0">
              <a:prstClr val="black">
                <a:alpha val="40000"/>
              </a:prstClr>
            </a:outerShdw>
          </a:effectLst>
        </p:spPr>
        <p:txBody>
          <a:bodyPr lIns="954000" tIns="108000" rIns="72000" bIns="108000" anchor="ctr" anchorCtr="0"/>
          <a:lstStyle>
            <a:lvl1pPr marL="88900" indent="-88900">
              <a:spcBef>
                <a:spcPts val="300"/>
              </a:spcBef>
              <a:buSzPct val="25000"/>
              <a:buFont typeface="Arial" panose="020B0604020202020204" pitchFamily="34" charset="0"/>
              <a:buChar char=" "/>
              <a:defRPr sz="1400" b="1">
                <a:solidFill>
                  <a:schemeClr val="bg1"/>
                </a:solidFill>
              </a:defRPr>
            </a:lvl1pPr>
            <a:lvl2pPr>
              <a:spcBef>
                <a:spcPts val="100"/>
              </a:spcBef>
              <a:buClr>
                <a:schemeClr val="accent1"/>
              </a:buClr>
              <a:defRPr sz="1200"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noProof="0"/>
              <a:t>Click to add text</a:t>
            </a:r>
          </a:p>
          <a:p>
            <a:pPr lvl="1"/>
            <a:r>
              <a:rPr lang="en-CA" noProof="0"/>
              <a:t>Second level</a:t>
            </a:r>
          </a:p>
        </p:txBody>
      </p:sp>
      <p:sp>
        <p:nvSpPr>
          <p:cNvPr id="30" name="Espace réservé du contenu 20">
            <a:extLst>
              <a:ext uri="{FF2B5EF4-FFF2-40B4-BE49-F238E27FC236}">
                <a16:creationId xmlns:a16="http://schemas.microsoft.com/office/drawing/2014/main" id="{C7B4430B-5B78-4508-8592-F863CEFDD212}"/>
              </a:ext>
            </a:extLst>
          </p:cNvPr>
          <p:cNvSpPr>
            <a:spLocks noGrp="1"/>
          </p:cNvSpPr>
          <p:nvPr>
            <p:ph sz="quarter" idx="15" hasCustomPrompt="1"/>
          </p:nvPr>
        </p:nvSpPr>
        <p:spPr>
          <a:xfrm>
            <a:off x="338400" y="2253600"/>
            <a:ext cx="2663825" cy="1047750"/>
          </a:xfrm>
          <a:solidFill>
            <a:schemeClr val="accent3"/>
          </a:solidFill>
          <a:effectLst>
            <a:outerShdw blurRad="50800" dist="38100" dir="2700000" algn="tl" rotWithShape="0">
              <a:prstClr val="black">
                <a:alpha val="40000"/>
              </a:prstClr>
            </a:outerShdw>
          </a:effectLst>
        </p:spPr>
        <p:txBody>
          <a:bodyPr lIns="954000" tIns="108000" rIns="72000" bIns="108000" anchor="ctr" anchorCtr="0"/>
          <a:lstStyle>
            <a:lvl1pPr marL="88900" indent="-88900">
              <a:spcBef>
                <a:spcPts val="300"/>
              </a:spcBef>
              <a:buSzPct val="25000"/>
              <a:buFont typeface="Arial" panose="020B0604020202020204" pitchFamily="34" charset="0"/>
              <a:buChar char=" "/>
              <a:defRPr sz="1400" b="1">
                <a:solidFill>
                  <a:schemeClr val="bg1"/>
                </a:solidFill>
              </a:defRPr>
            </a:lvl1pPr>
            <a:lvl2pPr>
              <a:spcBef>
                <a:spcPts val="100"/>
              </a:spcBef>
              <a:buClr>
                <a:schemeClr val="accent1"/>
              </a:buClr>
              <a:defRPr sz="1200"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noProof="0"/>
              <a:t>Click to add text</a:t>
            </a:r>
          </a:p>
          <a:p>
            <a:pPr lvl="1"/>
            <a:r>
              <a:rPr lang="en-CA" noProof="0"/>
              <a:t>Second level</a:t>
            </a:r>
          </a:p>
        </p:txBody>
      </p:sp>
      <p:sp>
        <p:nvSpPr>
          <p:cNvPr id="31" name="Espace réservé du contenu 20">
            <a:extLst>
              <a:ext uri="{FF2B5EF4-FFF2-40B4-BE49-F238E27FC236}">
                <a16:creationId xmlns:a16="http://schemas.microsoft.com/office/drawing/2014/main" id="{69001C5A-0563-44F2-8C79-EA74C15141B8}"/>
              </a:ext>
            </a:extLst>
          </p:cNvPr>
          <p:cNvSpPr>
            <a:spLocks noGrp="1"/>
          </p:cNvSpPr>
          <p:nvPr>
            <p:ph sz="quarter" idx="16" hasCustomPrompt="1"/>
          </p:nvPr>
        </p:nvSpPr>
        <p:spPr>
          <a:xfrm>
            <a:off x="3243600" y="2253600"/>
            <a:ext cx="2663825" cy="1047750"/>
          </a:xfrm>
          <a:solidFill>
            <a:schemeClr val="accent3"/>
          </a:solidFill>
          <a:effectLst>
            <a:outerShdw blurRad="50800" dist="38100" dir="2700000" algn="tl" rotWithShape="0">
              <a:prstClr val="black">
                <a:alpha val="40000"/>
              </a:prstClr>
            </a:outerShdw>
          </a:effectLst>
        </p:spPr>
        <p:txBody>
          <a:bodyPr lIns="954000" tIns="108000" rIns="72000" bIns="108000" anchor="ctr" anchorCtr="0"/>
          <a:lstStyle>
            <a:lvl1pPr marL="88900" indent="-88900">
              <a:spcBef>
                <a:spcPts val="300"/>
              </a:spcBef>
              <a:buSzPct val="25000"/>
              <a:buFont typeface="Arial" panose="020B0604020202020204" pitchFamily="34" charset="0"/>
              <a:buChar char=" "/>
              <a:defRPr sz="1400" b="1">
                <a:solidFill>
                  <a:schemeClr val="bg1"/>
                </a:solidFill>
              </a:defRPr>
            </a:lvl1pPr>
            <a:lvl2pPr>
              <a:spcBef>
                <a:spcPts val="100"/>
              </a:spcBef>
              <a:buClr>
                <a:schemeClr val="accent1"/>
              </a:buClr>
              <a:defRPr sz="1200"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noProof="0"/>
              <a:t>Click to add text</a:t>
            </a:r>
          </a:p>
          <a:p>
            <a:pPr lvl="1"/>
            <a:r>
              <a:rPr lang="en-CA" noProof="0"/>
              <a:t>Second level</a:t>
            </a:r>
          </a:p>
        </p:txBody>
      </p:sp>
      <p:sp>
        <p:nvSpPr>
          <p:cNvPr id="32" name="Espace réservé du contenu 20">
            <a:extLst>
              <a:ext uri="{FF2B5EF4-FFF2-40B4-BE49-F238E27FC236}">
                <a16:creationId xmlns:a16="http://schemas.microsoft.com/office/drawing/2014/main" id="{0FD59557-929D-40E6-82CC-B11081C00D29}"/>
              </a:ext>
            </a:extLst>
          </p:cNvPr>
          <p:cNvSpPr>
            <a:spLocks noGrp="1"/>
          </p:cNvSpPr>
          <p:nvPr>
            <p:ph sz="quarter" idx="17" hasCustomPrompt="1"/>
          </p:nvPr>
        </p:nvSpPr>
        <p:spPr>
          <a:xfrm>
            <a:off x="6141600" y="2253600"/>
            <a:ext cx="2663825" cy="1047750"/>
          </a:xfrm>
          <a:solidFill>
            <a:schemeClr val="accent3"/>
          </a:solidFill>
          <a:effectLst>
            <a:outerShdw blurRad="50800" dist="38100" dir="2700000" algn="tl" rotWithShape="0">
              <a:prstClr val="black">
                <a:alpha val="40000"/>
              </a:prstClr>
            </a:outerShdw>
          </a:effectLst>
        </p:spPr>
        <p:txBody>
          <a:bodyPr lIns="954000" tIns="108000" rIns="72000" bIns="108000" anchor="ctr" anchorCtr="0"/>
          <a:lstStyle>
            <a:lvl1pPr marL="88900" indent="-88900">
              <a:spcBef>
                <a:spcPts val="300"/>
              </a:spcBef>
              <a:buSzPct val="25000"/>
              <a:buFont typeface="Arial" panose="020B0604020202020204" pitchFamily="34" charset="0"/>
              <a:buChar char=" "/>
              <a:defRPr sz="1400" b="1">
                <a:solidFill>
                  <a:schemeClr val="bg1"/>
                </a:solidFill>
              </a:defRPr>
            </a:lvl1pPr>
            <a:lvl2pPr>
              <a:spcBef>
                <a:spcPts val="100"/>
              </a:spcBef>
              <a:buClr>
                <a:schemeClr val="accent1"/>
              </a:buClr>
              <a:defRPr sz="1200"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noProof="0"/>
              <a:t>Click to add text</a:t>
            </a:r>
          </a:p>
          <a:p>
            <a:pPr lvl="1"/>
            <a:r>
              <a:rPr lang="en-CA" noProof="0"/>
              <a:t>Second level</a:t>
            </a:r>
          </a:p>
        </p:txBody>
      </p:sp>
      <p:sp>
        <p:nvSpPr>
          <p:cNvPr id="33" name="Espace réservé du contenu 20">
            <a:extLst>
              <a:ext uri="{FF2B5EF4-FFF2-40B4-BE49-F238E27FC236}">
                <a16:creationId xmlns:a16="http://schemas.microsoft.com/office/drawing/2014/main" id="{9D1E90FD-D6DD-44F1-AC23-506F2136F294}"/>
              </a:ext>
            </a:extLst>
          </p:cNvPr>
          <p:cNvSpPr>
            <a:spLocks noGrp="1"/>
          </p:cNvSpPr>
          <p:nvPr>
            <p:ph sz="quarter" idx="18" hasCustomPrompt="1"/>
          </p:nvPr>
        </p:nvSpPr>
        <p:spPr>
          <a:xfrm>
            <a:off x="338400" y="3414713"/>
            <a:ext cx="2663825" cy="1047750"/>
          </a:xfrm>
          <a:solidFill>
            <a:schemeClr val="accent4"/>
          </a:solidFill>
          <a:effectLst>
            <a:outerShdw blurRad="50800" dist="38100" dir="2700000" algn="tl" rotWithShape="0">
              <a:prstClr val="black">
                <a:alpha val="40000"/>
              </a:prstClr>
            </a:outerShdw>
          </a:effectLst>
        </p:spPr>
        <p:txBody>
          <a:bodyPr lIns="954000" tIns="108000" rIns="72000" bIns="108000" anchor="ctr" anchorCtr="0"/>
          <a:lstStyle>
            <a:lvl1pPr marL="88900" indent="-88900">
              <a:spcBef>
                <a:spcPts val="300"/>
              </a:spcBef>
              <a:buSzPct val="25000"/>
              <a:buFont typeface="Arial" panose="020B0604020202020204" pitchFamily="34" charset="0"/>
              <a:buChar char=" "/>
              <a:defRPr sz="1400" b="1">
                <a:solidFill>
                  <a:schemeClr val="tx1"/>
                </a:solidFill>
              </a:defRPr>
            </a:lvl1pPr>
            <a:lvl2pPr>
              <a:spcBef>
                <a:spcPts val="100"/>
              </a:spcBef>
              <a:buClr>
                <a:schemeClr val="accent1"/>
              </a:buClr>
              <a:defRPr sz="1200" b="1">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noProof="0"/>
              <a:t>Click to add text</a:t>
            </a:r>
          </a:p>
          <a:p>
            <a:pPr lvl="1"/>
            <a:r>
              <a:rPr lang="en-CA" noProof="0"/>
              <a:t>Second level</a:t>
            </a:r>
          </a:p>
        </p:txBody>
      </p:sp>
      <p:sp>
        <p:nvSpPr>
          <p:cNvPr id="34" name="Espace réservé du contenu 20">
            <a:extLst>
              <a:ext uri="{FF2B5EF4-FFF2-40B4-BE49-F238E27FC236}">
                <a16:creationId xmlns:a16="http://schemas.microsoft.com/office/drawing/2014/main" id="{ECAC606B-5DE9-49B8-B8C8-8B8331B0FCAF}"/>
              </a:ext>
            </a:extLst>
          </p:cNvPr>
          <p:cNvSpPr>
            <a:spLocks noGrp="1"/>
          </p:cNvSpPr>
          <p:nvPr>
            <p:ph sz="quarter" idx="19" hasCustomPrompt="1"/>
          </p:nvPr>
        </p:nvSpPr>
        <p:spPr>
          <a:xfrm>
            <a:off x="3243600" y="3414713"/>
            <a:ext cx="2663825" cy="1047750"/>
          </a:xfrm>
          <a:solidFill>
            <a:schemeClr val="accent4"/>
          </a:solidFill>
          <a:effectLst>
            <a:outerShdw blurRad="50800" dist="38100" dir="2700000" algn="tl" rotWithShape="0">
              <a:prstClr val="black">
                <a:alpha val="40000"/>
              </a:prstClr>
            </a:outerShdw>
          </a:effectLst>
        </p:spPr>
        <p:txBody>
          <a:bodyPr lIns="954000" tIns="108000" rIns="72000" bIns="108000" anchor="ctr" anchorCtr="0"/>
          <a:lstStyle>
            <a:lvl1pPr marL="88900" indent="-88900">
              <a:spcBef>
                <a:spcPts val="300"/>
              </a:spcBef>
              <a:buSzPct val="25000"/>
              <a:buFont typeface="Arial" panose="020B0604020202020204" pitchFamily="34" charset="0"/>
              <a:buChar char=" "/>
              <a:defRPr sz="1400" b="1">
                <a:solidFill>
                  <a:schemeClr val="tx1"/>
                </a:solidFill>
              </a:defRPr>
            </a:lvl1pPr>
            <a:lvl2pPr>
              <a:spcBef>
                <a:spcPts val="100"/>
              </a:spcBef>
              <a:buClr>
                <a:schemeClr val="accent1"/>
              </a:buClr>
              <a:defRPr sz="1200" b="1">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noProof="0"/>
              <a:t>Click to add text</a:t>
            </a:r>
          </a:p>
          <a:p>
            <a:pPr lvl="1"/>
            <a:r>
              <a:rPr lang="en-CA" noProof="0"/>
              <a:t>Second level</a:t>
            </a:r>
          </a:p>
        </p:txBody>
      </p:sp>
      <p:sp>
        <p:nvSpPr>
          <p:cNvPr id="35" name="Espace réservé du contenu 20">
            <a:extLst>
              <a:ext uri="{FF2B5EF4-FFF2-40B4-BE49-F238E27FC236}">
                <a16:creationId xmlns:a16="http://schemas.microsoft.com/office/drawing/2014/main" id="{E9EBB5AD-3516-4C34-9C67-5D1A84FBC0D7}"/>
              </a:ext>
            </a:extLst>
          </p:cNvPr>
          <p:cNvSpPr>
            <a:spLocks noGrp="1"/>
          </p:cNvSpPr>
          <p:nvPr>
            <p:ph sz="quarter" idx="20" hasCustomPrompt="1"/>
          </p:nvPr>
        </p:nvSpPr>
        <p:spPr>
          <a:xfrm>
            <a:off x="6141600" y="3414713"/>
            <a:ext cx="2663825" cy="1047750"/>
          </a:xfrm>
          <a:solidFill>
            <a:schemeClr val="accent4"/>
          </a:solidFill>
          <a:effectLst>
            <a:outerShdw blurRad="50800" dist="38100" dir="2700000" algn="tl" rotWithShape="0">
              <a:prstClr val="black">
                <a:alpha val="40000"/>
              </a:prstClr>
            </a:outerShdw>
          </a:effectLst>
        </p:spPr>
        <p:txBody>
          <a:bodyPr lIns="954000" tIns="108000" rIns="72000" bIns="108000" anchor="ctr" anchorCtr="0"/>
          <a:lstStyle>
            <a:lvl1pPr marL="88900" indent="-88900">
              <a:spcBef>
                <a:spcPts val="300"/>
              </a:spcBef>
              <a:buSzPct val="25000"/>
              <a:buFont typeface="Arial" panose="020B0604020202020204" pitchFamily="34" charset="0"/>
              <a:buChar char=" "/>
              <a:defRPr sz="1400" b="1">
                <a:solidFill>
                  <a:schemeClr val="tx1"/>
                </a:solidFill>
              </a:defRPr>
            </a:lvl1pPr>
            <a:lvl2pPr>
              <a:spcBef>
                <a:spcPts val="100"/>
              </a:spcBef>
              <a:buClr>
                <a:schemeClr val="accent1"/>
              </a:buClr>
              <a:defRPr sz="1200" b="1">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noProof="0"/>
              <a:t>Click to add text</a:t>
            </a:r>
          </a:p>
          <a:p>
            <a:pPr lvl="1"/>
            <a:r>
              <a:rPr lang="en-CA" noProof="0"/>
              <a:t>Second level</a:t>
            </a:r>
          </a:p>
        </p:txBody>
      </p:sp>
      <p:sp>
        <p:nvSpPr>
          <p:cNvPr id="36" name="Espace réservé du texte 20">
            <a:extLst>
              <a:ext uri="{FF2B5EF4-FFF2-40B4-BE49-F238E27FC236}">
                <a16:creationId xmlns:a16="http://schemas.microsoft.com/office/drawing/2014/main" id="{6DCED353-CA19-4F9A-86E4-65DDC97615EF}"/>
              </a:ext>
            </a:extLst>
          </p:cNvPr>
          <p:cNvSpPr>
            <a:spLocks noGrp="1"/>
          </p:cNvSpPr>
          <p:nvPr>
            <p:ph type="body" sz="quarter" idx="21" hasCustomPrompt="1"/>
          </p:nvPr>
        </p:nvSpPr>
        <p:spPr>
          <a:xfrm>
            <a:off x="338400" y="1095375"/>
            <a:ext cx="1047600" cy="1047600"/>
          </a:xfrm>
        </p:spPr>
        <p:txBody>
          <a:bodyPr lIns="144000" rIns="144000" anchor="ctr" anchorCtr="0"/>
          <a:lstStyle>
            <a:lvl1pPr marL="0" indent="0" algn="ctr">
              <a:lnSpc>
                <a:spcPct val="100000"/>
              </a:lnSpc>
              <a:spcBef>
                <a:spcPts val="0"/>
              </a:spcBef>
              <a:buNone/>
              <a:defRPr sz="2800" b="1">
                <a:solidFill>
                  <a:schemeClr val="bg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a:t>
            </a:r>
          </a:p>
        </p:txBody>
      </p:sp>
      <p:sp>
        <p:nvSpPr>
          <p:cNvPr id="37" name="Espace réservé du texte 20">
            <a:extLst>
              <a:ext uri="{FF2B5EF4-FFF2-40B4-BE49-F238E27FC236}">
                <a16:creationId xmlns:a16="http://schemas.microsoft.com/office/drawing/2014/main" id="{2F975FC1-B35E-4463-A121-1417F33A42EE}"/>
              </a:ext>
            </a:extLst>
          </p:cNvPr>
          <p:cNvSpPr>
            <a:spLocks noGrp="1"/>
          </p:cNvSpPr>
          <p:nvPr>
            <p:ph type="body" sz="quarter" idx="22" hasCustomPrompt="1"/>
          </p:nvPr>
        </p:nvSpPr>
        <p:spPr>
          <a:xfrm>
            <a:off x="3243600" y="1095375"/>
            <a:ext cx="1047600" cy="1047600"/>
          </a:xfrm>
        </p:spPr>
        <p:txBody>
          <a:bodyPr lIns="144000" rIns="144000" anchor="ctr" anchorCtr="0"/>
          <a:lstStyle>
            <a:lvl1pPr marL="0" indent="0" algn="ctr">
              <a:lnSpc>
                <a:spcPct val="100000"/>
              </a:lnSpc>
              <a:spcBef>
                <a:spcPts val="0"/>
              </a:spcBef>
              <a:buNone/>
              <a:defRPr sz="2800" b="1">
                <a:solidFill>
                  <a:schemeClr val="bg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a:t>
            </a:r>
          </a:p>
        </p:txBody>
      </p:sp>
      <p:sp>
        <p:nvSpPr>
          <p:cNvPr id="38" name="Espace réservé du texte 20">
            <a:extLst>
              <a:ext uri="{FF2B5EF4-FFF2-40B4-BE49-F238E27FC236}">
                <a16:creationId xmlns:a16="http://schemas.microsoft.com/office/drawing/2014/main" id="{D69DFAE5-F49F-494F-8B13-119A8B6B91EB}"/>
              </a:ext>
            </a:extLst>
          </p:cNvPr>
          <p:cNvSpPr>
            <a:spLocks noGrp="1"/>
          </p:cNvSpPr>
          <p:nvPr>
            <p:ph type="body" sz="quarter" idx="23" hasCustomPrompt="1"/>
          </p:nvPr>
        </p:nvSpPr>
        <p:spPr>
          <a:xfrm>
            <a:off x="6141600" y="1095375"/>
            <a:ext cx="1047600" cy="1047600"/>
          </a:xfrm>
        </p:spPr>
        <p:txBody>
          <a:bodyPr lIns="144000" rIns="144000" anchor="ctr" anchorCtr="0"/>
          <a:lstStyle>
            <a:lvl1pPr marL="0" indent="0" algn="ctr">
              <a:lnSpc>
                <a:spcPct val="100000"/>
              </a:lnSpc>
              <a:spcBef>
                <a:spcPts val="0"/>
              </a:spcBef>
              <a:buNone/>
              <a:defRPr sz="2800" b="1">
                <a:solidFill>
                  <a:schemeClr val="bg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a:t>
            </a:r>
          </a:p>
        </p:txBody>
      </p:sp>
      <p:sp>
        <p:nvSpPr>
          <p:cNvPr id="39" name="Espace réservé du texte 20">
            <a:extLst>
              <a:ext uri="{FF2B5EF4-FFF2-40B4-BE49-F238E27FC236}">
                <a16:creationId xmlns:a16="http://schemas.microsoft.com/office/drawing/2014/main" id="{FF190CF5-ACE1-4761-BFBB-BD31DBBC062E}"/>
              </a:ext>
            </a:extLst>
          </p:cNvPr>
          <p:cNvSpPr>
            <a:spLocks noGrp="1"/>
          </p:cNvSpPr>
          <p:nvPr>
            <p:ph type="body" sz="quarter" idx="24" hasCustomPrompt="1"/>
          </p:nvPr>
        </p:nvSpPr>
        <p:spPr>
          <a:xfrm>
            <a:off x="338400" y="2253600"/>
            <a:ext cx="1047600" cy="1047600"/>
          </a:xfrm>
        </p:spPr>
        <p:txBody>
          <a:bodyPr lIns="144000" rIns="144000" anchor="ctr" anchorCtr="0"/>
          <a:lstStyle>
            <a:lvl1pPr marL="0" indent="0" algn="ctr">
              <a:lnSpc>
                <a:spcPct val="100000"/>
              </a:lnSpc>
              <a:spcBef>
                <a:spcPts val="0"/>
              </a:spcBef>
              <a:buNone/>
              <a:defRPr sz="2800" b="1">
                <a:solidFill>
                  <a:schemeClr val="bg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a:t>
            </a:r>
          </a:p>
        </p:txBody>
      </p:sp>
      <p:sp>
        <p:nvSpPr>
          <p:cNvPr id="40" name="Espace réservé du texte 20">
            <a:extLst>
              <a:ext uri="{FF2B5EF4-FFF2-40B4-BE49-F238E27FC236}">
                <a16:creationId xmlns:a16="http://schemas.microsoft.com/office/drawing/2014/main" id="{EEFA70FD-397F-4393-B6DD-F3E88FA35963}"/>
              </a:ext>
            </a:extLst>
          </p:cNvPr>
          <p:cNvSpPr>
            <a:spLocks noGrp="1"/>
          </p:cNvSpPr>
          <p:nvPr>
            <p:ph type="body" sz="quarter" idx="25" hasCustomPrompt="1"/>
          </p:nvPr>
        </p:nvSpPr>
        <p:spPr>
          <a:xfrm>
            <a:off x="3243600" y="2253600"/>
            <a:ext cx="1047600" cy="1047600"/>
          </a:xfrm>
        </p:spPr>
        <p:txBody>
          <a:bodyPr lIns="144000" rIns="144000" anchor="ctr" anchorCtr="0"/>
          <a:lstStyle>
            <a:lvl1pPr marL="0" indent="0" algn="ctr">
              <a:lnSpc>
                <a:spcPct val="100000"/>
              </a:lnSpc>
              <a:spcBef>
                <a:spcPts val="0"/>
              </a:spcBef>
              <a:buNone/>
              <a:defRPr sz="2800" b="1">
                <a:solidFill>
                  <a:schemeClr val="bg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a:t>
            </a:r>
          </a:p>
        </p:txBody>
      </p:sp>
      <p:sp>
        <p:nvSpPr>
          <p:cNvPr id="41" name="Espace réservé du texte 20">
            <a:extLst>
              <a:ext uri="{FF2B5EF4-FFF2-40B4-BE49-F238E27FC236}">
                <a16:creationId xmlns:a16="http://schemas.microsoft.com/office/drawing/2014/main" id="{2DF67501-626C-4774-96CD-BE326AD6D02E}"/>
              </a:ext>
            </a:extLst>
          </p:cNvPr>
          <p:cNvSpPr>
            <a:spLocks noGrp="1"/>
          </p:cNvSpPr>
          <p:nvPr>
            <p:ph type="body" sz="quarter" idx="26" hasCustomPrompt="1"/>
          </p:nvPr>
        </p:nvSpPr>
        <p:spPr>
          <a:xfrm>
            <a:off x="6141600" y="2253600"/>
            <a:ext cx="1047600" cy="1047600"/>
          </a:xfrm>
        </p:spPr>
        <p:txBody>
          <a:bodyPr lIns="144000" rIns="144000" anchor="ctr" anchorCtr="0"/>
          <a:lstStyle>
            <a:lvl1pPr marL="0" indent="0" algn="ctr">
              <a:lnSpc>
                <a:spcPct val="100000"/>
              </a:lnSpc>
              <a:spcBef>
                <a:spcPts val="0"/>
              </a:spcBef>
              <a:buNone/>
              <a:defRPr sz="2800" b="1">
                <a:solidFill>
                  <a:schemeClr val="bg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a:t>
            </a:r>
          </a:p>
        </p:txBody>
      </p:sp>
      <p:sp>
        <p:nvSpPr>
          <p:cNvPr id="42" name="Espace réservé du texte 20">
            <a:extLst>
              <a:ext uri="{FF2B5EF4-FFF2-40B4-BE49-F238E27FC236}">
                <a16:creationId xmlns:a16="http://schemas.microsoft.com/office/drawing/2014/main" id="{FE845CC4-A44F-4F98-8B14-183CF491863B}"/>
              </a:ext>
            </a:extLst>
          </p:cNvPr>
          <p:cNvSpPr>
            <a:spLocks noGrp="1"/>
          </p:cNvSpPr>
          <p:nvPr>
            <p:ph type="body" sz="quarter" idx="27" hasCustomPrompt="1"/>
          </p:nvPr>
        </p:nvSpPr>
        <p:spPr>
          <a:xfrm>
            <a:off x="338400" y="3414713"/>
            <a:ext cx="1047600" cy="1047600"/>
          </a:xfrm>
        </p:spPr>
        <p:txBody>
          <a:bodyPr lIns="144000" rIns="144000" anchor="ctr" anchorCtr="0"/>
          <a:lstStyle>
            <a:lvl1pPr marL="0" indent="0" algn="ctr">
              <a:lnSpc>
                <a:spcPct val="100000"/>
              </a:lnSpc>
              <a:spcBef>
                <a:spcPts val="0"/>
              </a:spcBef>
              <a:buNone/>
              <a:defRPr sz="2800" b="1">
                <a:solidFill>
                  <a:schemeClr val="bg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a:t>
            </a:r>
          </a:p>
        </p:txBody>
      </p:sp>
      <p:sp>
        <p:nvSpPr>
          <p:cNvPr id="43" name="Espace réservé du texte 20">
            <a:extLst>
              <a:ext uri="{FF2B5EF4-FFF2-40B4-BE49-F238E27FC236}">
                <a16:creationId xmlns:a16="http://schemas.microsoft.com/office/drawing/2014/main" id="{E15FF806-42BC-4CB5-ABD9-48C4355B3E49}"/>
              </a:ext>
            </a:extLst>
          </p:cNvPr>
          <p:cNvSpPr>
            <a:spLocks noGrp="1"/>
          </p:cNvSpPr>
          <p:nvPr>
            <p:ph type="body" sz="quarter" idx="28" hasCustomPrompt="1"/>
          </p:nvPr>
        </p:nvSpPr>
        <p:spPr>
          <a:xfrm>
            <a:off x="3243600" y="3414713"/>
            <a:ext cx="1047600" cy="1047600"/>
          </a:xfrm>
        </p:spPr>
        <p:txBody>
          <a:bodyPr lIns="144000" rIns="144000" anchor="ctr" anchorCtr="0"/>
          <a:lstStyle>
            <a:lvl1pPr marL="0" indent="0" algn="ctr">
              <a:lnSpc>
                <a:spcPct val="100000"/>
              </a:lnSpc>
              <a:spcBef>
                <a:spcPts val="0"/>
              </a:spcBef>
              <a:buNone/>
              <a:defRPr sz="2800" b="1">
                <a:solidFill>
                  <a:schemeClr val="bg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a:t>
            </a:r>
          </a:p>
        </p:txBody>
      </p:sp>
      <p:sp>
        <p:nvSpPr>
          <p:cNvPr id="44" name="Espace réservé du texte 20">
            <a:extLst>
              <a:ext uri="{FF2B5EF4-FFF2-40B4-BE49-F238E27FC236}">
                <a16:creationId xmlns:a16="http://schemas.microsoft.com/office/drawing/2014/main" id="{60B333CB-FFB7-4E29-B68E-6D2C6755FC82}"/>
              </a:ext>
            </a:extLst>
          </p:cNvPr>
          <p:cNvSpPr>
            <a:spLocks noGrp="1"/>
          </p:cNvSpPr>
          <p:nvPr>
            <p:ph type="body" sz="quarter" idx="29" hasCustomPrompt="1"/>
          </p:nvPr>
        </p:nvSpPr>
        <p:spPr>
          <a:xfrm>
            <a:off x="6141600" y="3414713"/>
            <a:ext cx="1047600" cy="1047600"/>
          </a:xfrm>
        </p:spPr>
        <p:txBody>
          <a:bodyPr lIns="144000" rIns="144000" anchor="ctr" anchorCtr="0"/>
          <a:lstStyle>
            <a:lvl1pPr marL="0" indent="0" algn="ctr">
              <a:lnSpc>
                <a:spcPct val="100000"/>
              </a:lnSpc>
              <a:spcBef>
                <a:spcPts val="0"/>
              </a:spcBef>
              <a:buNone/>
              <a:defRPr sz="2800" b="1">
                <a:solidFill>
                  <a:schemeClr val="bg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a:t>
            </a:r>
          </a:p>
        </p:txBody>
      </p:sp>
      <p:cxnSp>
        <p:nvCxnSpPr>
          <p:cNvPr id="45" name="Connecteur droit 5">
            <a:extLst>
              <a:ext uri="{FF2B5EF4-FFF2-40B4-BE49-F238E27FC236}">
                <a16:creationId xmlns:a16="http://schemas.microsoft.com/office/drawing/2014/main" id="{3EA8A4F0-072B-4504-9F0E-5AA1EF4F07C4}"/>
              </a:ext>
            </a:extLst>
          </p:cNvPr>
          <p:cNvCxnSpPr/>
          <p:nvPr userDrawn="1"/>
        </p:nvCxnSpPr>
        <p:spPr>
          <a:xfrm flipV="1">
            <a:off x="-342016" y="2142276"/>
            <a:ext cx="216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Connecteur droit 15">
            <a:extLst>
              <a:ext uri="{FF2B5EF4-FFF2-40B4-BE49-F238E27FC236}">
                <a16:creationId xmlns:a16="http://schemas.microsoft.com/office/drawing/2014/main" id="{4212F9F9-A358-4807-98D1-D89CD8D858D5}"/>
              </a:ext>
            </a:extLst>
          </p:cNvPr>
          <p:cNvCxnSpPr/>
          <p:nvPr userDrawn="1"/>
        </p:nvCxnSpPr>
        <p:spPr>
          <a:xfrm flipV="1">
            <a:off x="-342016" y="2251814"/>
            <a:ext cx="216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Connecteur droit 16">
            <a:extLst>
              <a:ext uri="{FF2B5EF4-FFF2-40B4-BE49-F238E27FC236}">
                <a16:creationId xmlns:a16="http://schemas.microsoft.com/office/drawing/2014/main" id="{71A25183-8CEC-482F-BE07-22CD4179FABE}"/>
              </a:ext>
            </a:extLst>
          </p:cNvPr>
          <p:cNvCxnSpPr/>
          <p:nvPr userDrawn="1"/>
        </p:nvCxnSpPr>
        <p:spPr>
          <a:xfrm flipV="1">
            <a:off x="-342016" y="3302739"/>
            <a:ext cx="216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Connecteur droit 17">
            <a:extLst>
              <a:ext uri="{FF2B5EF4-FFF2-40B4-BE49-F238E27FC236}">
                <a16:creationId xmlns:a16="http://schemas.microsoft.com/office/drawing/2014/main" id="{ED0BC3A9-ABA1-43B2-8412-756CC399FDCC}"/>
              </a:ext>
            </a:extLst>
          </p:cNvPr>
          <p:cNvCxnSpPr/>
          <p:nvPr userDrawn="1"/>
        </p:nvCxnSpPr>
        <p:spPr>
          <a:xfrm flipV="1">
            <a:off x="-342016" y="3413864"/>
            <a:ext cx="216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Connecteur droit 18">
            <a:extLst>
              <a:ext uri="{FF2B5EF4-FFF2-40B4-BE49-F238E27FC236}">
                <a16:creationId xmlns:a16="http://schemas.microsoft.com/office/drawing/2014/main" id="{5DC3A752-FAC1-41A2-88F8-D564B042BDD1}"/>
              </a:ext>
            </a:extLst>
          </p:cNvPr>
          <p:cNvCxnSpPr/>
          <p:nvPr userDrawn="1"/>
        </p:nvCxnSpPr>
        <p:spPr>
          <a:xfrm flipV="1">
            <a:off x="-342016" y="4461614"/>
            <a:ext cx="216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Connecteur droit 19">
            <a:extLst>
              <a:ext uri="{FF2B5EF4-FFF2-40B4-BE49-F238E27FC236}">
                <a16:creationId xmlns:a16="http://schemas.microsoft.com/office/drawing/2014/main" id="{D0D3DD4A-0BBE-47BB-93F1-51AD191013AB}"/>
              </a:ext>
            </a:extLst>
          </p:cNvPr>
          <p:cNvCxnSpPr/>
          <p:nvPr userDrawn="1"/>
        </p:nvCxnSpPr>
        <p:spPr>
          <a:xfrm flipV="1">
            <a:off x="-342016" y="1094526"/>
            <a:ext cx="216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Connecteur droit 21">
            <a:extLst>
              <a:ext uri="{FF2B5EF4-FFF2-40B4-BE49-F238E27FC236}">
                <a16:creationId xmlns:a16="http://schemas.microsoft.com/office/drawing/2014/main" id="{182F802D-B953-4BB3-AF63-A25AC6C94BB9}"/>
              </a:ext>
            </a:extLst>
          </p:cNvPr>
          <p:cNvCxnSpPr/>
          <p:nvPr userDrawn="1"/>
        </p:nvCxnSpPr>
        <p:spPr>
          <a:xfrm flipV="1">
            <a:off x="339430" y="5236046"/>
            <a:ext cx="0" cy="216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Connecteur droit 22">
            <a:extLst>
              <a:ext uri="{FF2B5EF4-FFF2-40B4-BE49-F238E27FC236}">
                <a16:creationId xmlns:a16="http://schemas.microsoft.com/office/drawing/2014/main" id="{FEEB259B-AE88-45E9-AADB-7F74A6D70CA5}"/>
              </a:ext>
            </a:extLst>
          </p:cNvPr>
          <p:cNvCxnSpPr/>
          <p:nvPr userDrawn="1"/>
        </p:nvCxnSpPr>
        <p:spPr>
          <a:xfrm flipV="1">
            <a:off x="3003692" y="5236046"/>
            <a:ext cx="0" cy="216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Connecteur droit 23">
            <a:extLst>
              <a:ext uri="{FF2B5EF4-FFF2-40B4-BE49-F238E27FC236}">
                <a16:creationId xmlns:a16="http://schemas.microsoft.com/office/drawing/2014/main" id="{6030B021-0A29-4E25-85F6-14FE6DEEB254}"/>
              </a:ext>
            </a:extLst>
          </p:cNvPr>
          <p:cNvCxnSpPr/>
          <p:nvPr userDrawn="1"/>
        </p:nvCxnSpPr>
        <p:spPr>
          <a:xfrm flipV="1">
            <a:off x="3239792" y="5236046"/>
            <a:ext cx="0" cy="216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Connecteur droit 24">
            <a:extLst>
              <a:ext uri="{FF2B5EF4-FFF2-40B4-BE49-F238E27FC236}">
                <a16:creationId xmlns:a16="http://schemas.microsoft.com/office/drawing/2014/main" id="{9184420B-94DB-4222-B716-E09A30A429E2}"/>
              </a:ext>
            </a:extLst>
          </p:cNvPr>
          <p:cNvCxnSpPr/>
          <p:nvPr userDrawn="1"/>
        </p:nvCxnSpPr>
        <p:spPr>
          <a:xfrm flipV="1">
            <a:off x="5904000" y="5236046"/>
            <a:ext cx="0" cy="216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Connecteur droit 25">
            <a:extLst>
              <a:ext uri="{FF2B5EF4-FFF2-40B4-BE49-F238E27FC236}">
                <a16:creationId xmlns:a16="http://schemas.microsoft.com/office/drawing/2014/main" id="{3F075E7D-1497-453A-A720-56296629C8C0}"/>
              </a:ext>
            </a:extLst>
          </p:cNvPr>
          <p:cNvCxnSpPr/>
          <p:nvPr userDrawn="1"/>
        </p:nvCxnSpPr>
        <p:spPr>
          <a:xfrm flipV="1">
            <a:off x="6141600" y="5236046"/>
            <a:ext cx="0" cy="216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Connecteur droit 26">
            <a:extLst>
              <a:ext uri="{FF2B5EF4-FFF2-40B4-BE49-F238E27FC236}">
                <a16:creationId xmlns:a16="http://schemas.microsoft.com/office/drawing/2014/main" id="{A4ED8C42-EEE2-49F8-B521-D3FB09BF448B}"/>
              </a:ext>
            </a:extLst>
          </p:cNvPr>
          <p:cNvCxnSpPr/>
          <p:nvPr userDrawn="1"/>
        </p:nvCxnSpPr>
        <p:spPr>
          <a:xfrm flipV="1">
            <a:off x="8802000" y="5236046"/>
            <a:ext cx="0" cy="216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3337167"/>
      </p:ext>
    </p:extLst>
  </p:cSld>
  <p:clrMapOvr>
    <a:masterClrMapping/>
  </p:clrMapOvr>
  <p:extLst>
    <p:ext uri="{DCECCB84-F9BA-43D5-87BE-67443E8EF086}">
      <p15:sldGuideLst xmlns:p15="http://schemas.microsoft.com/office/powerpoint/2012/main">
        <p15:guide id="1" orient="horz" pos="1419">
          <p15:clr>
            <a:srgbClr val="FBAE40"/>
          </p15:clr>
        </p15:guide>
        <p15:guide id="2" pos="2040">
          <p15:clr>
            <a:srgbClr val="FBAE40"/>
          </p15:clr>
        </p15:guide>
        <p15:guide id="3" orient="horz" pos="2811">
          <p15:clr>
            <a:srgbClr val="FBAE40"/>
          </p15:clr>
        </p15:guide>
        <p15:guide id="4" orient="horz" pos="2151">
          <p15:clr>
            <a:srgbClr val="FBAE40"/>
          </p15:clr>
        </p15:guide>
        <p15:guide id="5" orient="horz" pos="690">
          <p15:clr>
            <a:srgbClr val="FBAE40"/>
          </p15:clr>
        </p15:guide>
        <p15:guide id="6" orient="horz" pos="1350">
          <p15:clr>
            <a:srgbClr val="FBAE40"/>
          </p15:clr>
        </p15:guide>
        <p15:guide id="7" orient="horz" pos="2081">
          <p15:clr>
            <a:srgbClr val="FBAE40"/>
          </p15:clr>
        </p15:guide>
        <p15:guide id="8" pos="3720">
          <p15:clr>
            <a:srgbClr val="FBAE40"/>
          </p15:clr>
        </p15:guide>
        <p15:guide id="9" pos="3869">
          <p15:clr>
            <a:srgbClr val="FBAE40"/>
          </p15:clr>
        </p15:guide>
        <p15:guide id="10" pos="5547">
          <p15:clr>
            <a:srgbClr val="FBAE40"/>
          </p15:clr>
        </p15:guide>
        <p15:guide id="11" pos="1892">
          <p15:clr>
            <a:srgbClr val="FBAE40"/>
          </p15:clr>
        </p15:guide>
        <p15:guide id="12" pos="213">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emplate instructions">
    <p:bg>
      <p:bgPr>
        <a:solidFill>
          <a:schemeClr val="tx1"/>
        </a:solid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694B72F4-A04A-48BE-AE2F-96616B209397}"/>
              </a:ext>
            </a:extLst>
          </p:cNvPr>
          <p:cNvSpPr txBox="1"/>
          <p:nvPr userDrawn="1"/>
        </p:nvSpPr>
        <p:spPr>
          <a:xfrm>
            <a:off x="0" y="1254815"/>
            <a:ext cx="9144000" cy="2633870"/>
          </a:xfrm>
          <a:prstGeom prst="rect">
            <a:avLst/>
          </a:prstGeom>
          <a:noFill/>
        </p:spPr>
        <p:txBody>
          <a:bodyPr wrap="square" lIns="0" rIns="0" rtlCol="0" anchor="ctr" anchorCtr="0">
            <a:noAutofit/>
          </a:bodyPr>
          <a:lstStyle/>
          <a:p>
            <a:pPr algn="ctr">
              <a:spcBef>
                <a:spcPts val="0"/>
              </a:spcBef>
            </a:pPr>
            <a:r>
              <a:rPr lang="en-CA" sz="7200" b="1" noProof="0">
                <a:solidFill>
                  <a:schemeClr val="bg1"/>
                </a:solidFill>
              </a:rPr>
              <a:t>Additional </a:t>
            </a:r>
            <a:br>
              <a:rPr lang="en-CA" sz="7200" b="1" noProof="0">
                <a:solidFill>
                  <a:schemeClr val="bg1"/>
                </a:solidFill>
              </a:rPr>
            </a:br>
            <a:r>
              <a:rPr lang="en-CA" sz="7200" b="1" noProof="0">
                <a:solidFill>
                  <a:schemeClr val="bg1"/>
                </a:solidFill>
              </a:rPr>
              <a:t>template instructions</a:t>
            </a:r>
          </a:p>
        </p:txBody>
      </p:sp>
    </p:spTree>
    <p:extLst>
      <p:ext uri="{BB962C8B-B14F-4D97-AF65-F5344CB8AC3E}">
        <p14:creationId xmlns:p14="http://schemas.microsoft.com/office/powerpoint/2010/main" val="40890379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Use of colour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C3E236-6B02-4AB6-900C-B49E62BACFAC}"/>
              </a:ext>
            </a:extLst>
          </p:cNvPr>
          <p:cNvSpPr/>
          <p:nvPr userDrawn="1"/>
        </p:nvSpPr>
        <p:spPr bwMode="auto">
          <a:xfrm>
            <a:off x="332774" y="1182151"/>
            <a:ext cx="1542651" cy="616075"/>
          </a:xfrm>
          <a:prstGeom prst="rect">
            <a:avLst/>
          </a:prstGeom>
          <a:noFill/>
          <a:ln>
            <a:solidFill>
              <a:schemeClr val="tx1"/>
            </a:solidFill>
          </a:ln>
          <a:effectLst/>
        </p:spPr>
        <p:txBody>
          <a:bodyPr vert="horz" wrap="square" lIns="90000" tIns="108000" rIns="90000" bIns="108000" numCol="1" rtlCol="0" anchor="t" anchorCtr="0" compatLnSpc="1">
            <a:prstTxWarp prst="textNoShape">
              <a:avLst/>
            </a:prstTxWarp>
          </a:bodyPr>
          <a:lstStyle/>
          <a:p>
            <a:pPr algn="l" eaLnBrk="0" fontAlgn="base" hangingPunct="0">
              <a:lnSpc>
                <a:spcPts val="1700"/>
              </a:lnSpc>
              <a:spcBef>
                <a:spcPct val="50000"/>
              </a:spcBef>
              <a:spcAft>
                <a:spcPct val="0"/>
              </a:spcAft>
            </a:pPr>
            <a:r>
              <a:rPr lang="en-CA" sz="1600" b="1" noProof="0">
                <a:solidFill>
                  <a:schemeClr val="tx1"/>
                </a:solidFill>
                <a:latin typeface="Arial" charset="0"/>
                <a:ea typeface="Arial" charset="0"/>
                <a:cs typeface="Arial" charset="0"/>
              </a:rPr>
              <a:t>10%</a:t>
            </a:r>
            <a:br>
              <a:rPr lang="en-CA" sz="1600" b="1" noProof="0">
                <a:solidFill>
                  <a:schemeClr val="tx1"/>
                </a:solidFill>
                <a:latin typeface="Arial" charset="0"/>
                <a:ea typeface="Arial" charset="0"/>
                <a:cs typeface="Arial" charset="0"/>
              </a:rPr>
            </a:br>
            <a:r>
              <a:rPr lang="en-CA" sz="1200" b="0" i="1" noProof="0">
                <a:solidFill>
                  <a:schemeClr val="tx1"/>
                </a:solidFill>
                <a:latin typeface="Arial" charset="0"/>
                <a:ea typeface="Arial" charset="0"/>
                <a:cs typeface="Arial" charset="0"/>
              </a:rPr>
              <a:t>accent colours</a:t>
            </a:r>
            <a:endParaRPr lang="en-CA" sz="1400" b="0" i="1" noProof="0">
              <a:solidFill>
                <a:schemeClr val="tx1"/>
              </a:solidFill>
              <a:latin typeface="Arial" charset="0"/>
              <a:ea typeface="Arial" charset="0"/>
              <a:cs typeface="Arial" charset="0"/>
            </a:endParaRPr>
          </a:p>
        </p:txBody>
      </p:sp>
      <p:sp>
        <p:nvSpPr>
          <p:cNvPr id="6" name="Rectangle 5">
            <a:extLst>
              <a:ext uri="{FF2B5EF4-FFF2-40B4-BE49-F238E27FC236}">
                <a16:creationId xmlns:a16="http://schemas.microsoft.com/office/drawing/2014/main" id="{C566D08B-3AA7-4AAD-A3DB-76971319DEA8}"/>
              </a:ext>
            </a:extLst>
          </p:cNvPr>
          <p:cNvSpPr/>
          <p:nvPr userDrawn="1"/>
        </p:nvSpPr>
        <p:spPr bwMode="auto">
          <a:xfrm>
            <a:off x="332774" y="1893898"/>
            <a:ext cx="1542651" cy="1008000"/>
          </a:xfrm>
          <a:prstGeom prst="rect">
            <a:avLst/>
          </a:prstGeom>
          <a:noFill/>
          <a:ln>
            <a:solidFill>
              <a:schemeClr val="tx1"/>
            </a:solidFill>
          </a:ln>
          <a:effectLst/>
        </p:spPr>
        <p:txBody>
          <a:bodyPr vert="horz" wrap="square" lIns="90000" tIns="108000" rIns="90000" bIns="108000" numCol="1" rtlCol="0" anchor="t" anchorCtr="0" compatLnSpc="1">
            <a:prstTxWarp prst="textNoShape">
              <a:avLst/>
            </a:prstTxWarp>
          </a:bodyPr>
          <a:lstStyle/>
          <a:p>
            <a:pPr algn="l" eaLnBrk="0" fontAlgn="base" hangingPunct="0">
              <a:spcBef>
                <a:spcPct val="50000"/>
              </a:spcBef>
              <a:spcAft>
                <a:spcPct val="0"/>
              </a:spcAft>
            </a:pPr>
            <a:r>
              <a:rPr lang="en-CA" sz="1600" b="1" noProof="0">
                <a:solidFill>
                  <a:schemeClr val="tx1"/>
                </a:solidFill>
                <a:latin typeface="Arial" charset="0"/>
                <a:ea typeface="Arial" charset="0"/>
                <a:cs typeface="Arial" charset="0"/>
              </a:rPr>
              <a:t>30% </a:t>
            </a:r>
            <a:br>
              <a:rPr lang="en-CA" sz="1600" b="1" noProof="0">
                <a:solidFill>
                  <a:schemeClr val="tx1"/>
                </a:solidFill>
                <a:latin typeface="Arial" charset="0"/>
                <a:ea typeface="Arial" charset="0"/>
                <a:cs typeface="Arial" charset="0"/>
              </a:rPr>
            </a:br>
            <a:r>
              <a:rPr lang="en-CA" sz="1200" b="0" i="1" noProof="0">
                <a:solidFill>
                  <a:schemeClr val="tx1"/>
                </a:solidFill>
                <a:latin typeface="Arial" charset="0"/>
                <a:ea typeface="Arial" charset="0"/>
                <a:cs typeface="Arial" charset="0"/>
              </a:rPr>
              <a:t>contrast colours</a:t>
            </a:r>
            <a:endParaRPr lang="en-CA" sz="1400" b="0" i="1" noProof="0">
              <a:solidFill>
                <a:schemeClr val="tx1"/>
              </a:solidFill>
              <a:latin typeface="Arial" charset="0"/>
              <a:ea typeface="Arial" charset="0"/>
              <a:cs typeface="Arial" charset="0"/>
            </a:endParaRPr>
          </a:p>
        </p:txBody>
      </p:sp>
      <p:graphicFrame>
        <p:nvGraphicFramePr>
          <p:cNvPr id="7" name="Table 21">
            <a:extLst>
              <a:ext uri="{FF2B5EF4-FFF2-40B4-BE49-F238E27FC236}">
                <a16:creationId xmlns:a16="http://schemas.microsoft.com/office/drawing/2014/main" id="{EF4AD17E-90C8-458D-9E9F-A5C46200071A}"/>
              </a:ext>
            </a:extLst>
          </p:cNvPr>
          <p:cNvGraphicFramePr>
            <a:graphicFrameLocks noGrp="1"/>
          </p:cNvGraphicFramePr>
          <p:nvPr userDrawn="1">
            <p:extLst>
              <p:ext uri="{D42A27DB-BD31-4B8C-83A1-F6EECF244321}">
                <p14:modId xmlns:p14="http://schemas.microsoft.com/office/powerpoint/2010/main" val="462223263"/>
              </p:ext>
            </p:extLst>
          </p:nvPr>
        </p:nvGraphicFramePr>
        <p:xfrm>
          <a:off x="2653200" y="1895706"/>
          <a:ext cx="6158026" cy="1008000"/>
        </p:xfrm>
        <a:graphic>
          <a:graphicData uri="http://schemas.openxmlformats.org/drawingml/2006/table">
            <a:tbl>
              <a:tblPr firstRow="1" bandRow="1">
                <a:tableStyleId>{5C22544A-7EE6-4342-B048-85BDC9FD1C3A}</a:tableStyleId>
              </a:tblPr>
              <a:tblGrid>
                <a:gridCol w="1458048">
                  <a:extLst>
                    <a:ext uri="{9D8B030D-6E8A-4147-A177-3AD203B41FA5}">
                      <a16:colId xmlns:a16="http://schemas.microsoft.com/office/drawing/2014/main" val="20000"/>
                    </a:ext>
                  </a:extLst>
                </a:gridCol>
                <a:gridCol w="4699978">
                  <a:extLst>
                    <a:ext uri="{9D8B030D-6E8A-4147-A177-3AD203B41FA5}">
                      <a16:colId xmlns:a16="http://schemas.microsoft.com/office/drawing/2014/main" val="20001"/>
                    </a:ext>
                  </a:extLst>
                </a:gridCol>
              </a:tblGrid>
              <a:tr h="504000">
                <a:tc>
                  <a:txBody>
                    <a:bodyPr/>
                    <a:lstStyle/>
                    <a:p>
                      <a:pPr marL="0" marR="0" lvl="0" indent="0" algn="l" defTabSz="455613" rtl="0" eaLnBrk="0" fontAlgn="base" latinLnBrk="0" hangingPunct="0">
                        <a:lnSpc>
                          <a:spcPct val="100000"/>
                        </a:lnSpc>
                        <a:spcBef>
                          <a:spcPct val="50000"/>
                        </a:spcBef>
                        <a:spcAft>
                          <a:spcPct val="0"/>
                        </a:spcAft>
                        <a:buClr>
                          <a:srgbClr val="212121"/>
                        </a:buClr>
                        <a:buSzTx/>
                        <a:buFontTx/>
                        <a:buNone/>
                        <a:tabLst/>
                        <a:defRPr/>
                      </a:pPr>
                      <a:r>
                        <a:rPr kumimoji="0" lang="en-CA" sz="1050" b="0" i="0" u="none" strike="noStrike" kern="1200" cap="none" spc="0" normalizeH="0" baseline="0" noProof="0">
                          <a:ln>
                            <a:noFill/>
                          </a:ln>
                          <a:solidFill>
                            <a:schemeClr val="bg1"/>
                          </a:solidFill>
                          <a:effectLst/>
                          <a:uLnTx/>
                          <a:uFillTx/>
                          <a:latin typeface="Arial" charset="0"/>
                          <a:ea typeface="Arial" charset="0"/>
                          <a:cs typeface="Arial" charset="0"/>
                        </a:rPr>
                        <a:t>RGB: </a:t>
                      </a:r>
                      <a:r>
                        <a:rPr kumimoji="0" lang="en-CA" sz="1050" b="1" i="0" u="none" strike="noStrike" kern="1200" cap="none" spc="0" normalizeH="0" baseline="0" noProof="0">
                          <a:ln>
                            <a:noFill/>
                          </a:ln>
                          <a:solidFill>
                            <a:schemeClr val="bg1"/>
                          </a:solidFill>
                          <a:effectLst/>
                          <a:uLnTx/>
                          <a:uFillTx/>
                          <a:latin typeface="Arial" charset="0"/>
                          <a:ea typeface="Arial" charset="0"/>
                          <a:cs typeface="Arial" charset="0"/>
                        </a:rPr>
                        <a:t>50-50-50</a:t>
                      </a:r>
                    </a:p>
                  </a:txBody>
                  <a:tcPr marL="90000" marR="900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indent="0" algn="l"/>
                      <a:r>
                        <a:rPr lang="en-CA" sz="1100" b="0" i="0" noProof="0">
                          <a:solidFill>
                            <a:schemeClr val="tx1"/>
                          </a:solidFill>
                          <a:ea typeface="Arial" charset="0"/>
                        </a:rPr>
                        <a:t>Primary contrast colour used in a 2-level table header or for callouts</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04000">
                <a:tc>
                  <a:txBody>
                    <a:bodyPr/>
                    <a:lstStyle/>
                    <a:p>
                      <a:pPr marL="0" marR="0" lvl="0" indent="0" algn="l" defTabSz="455613" rtl="0" eaLnBrk="0" fontAlgn="base" latinLnBrk="0" hangingPunct="0">
                        <a:lnSpc>
                          <a:spcPct val="100000"/>
                        </a:lnSpc>
                        <a:spcBef>
                          <a:spcPct val="50000"/>
                        </a:spcBef>
                        <a:spcAft>
                          <a:spcPct val="0"/>
                        </a:spcAft>
                        <a:buClr>
                          <a:srgbClr val="212121"/>
                        </a:buClr>
                        <a:buSzTx/>
                        <a:buFontTx/>
                        <a:buNone/>
                        <a:tabLst/>
                        <a:defRPr/>
                      </a:pPr>
                      <a:r>
                        <a:rPr kumimoji="0" lang="en-CA" sz="1050" b="0" i="0" u="none" strike="noStrike" kern="1200" cap="none" spc="0" normalizeH="0" baseline="0" noProof="0">
                          <a:ln>
                            <a:noFill/>
                          </a:ln>
                          <a:solidFill>
                            <a:schemeClr val="bg1"/>
                          </a:solidFill>
                          <a:effectLst/>
                          <a:uLnTx/>
                          <a:uFillTx/>
                          <a:latin typeface="Arial" charset="0"/>
                          <a:ea typeface="Arial" charset="0"/>
                          <a:cs typeface="Arial" charset="0"/>
                        </a:rPr>
                        <a:t>RGB: </a:t>
                      </a:r>
                      <a:r>
                        <a:rPr kumimoji="0" lang="en-CA" sz="1050" b="1" i="0" u="none" strike="noStrike" kern="1200" cap="none" spc="0" normalizeH="0" baseline="0" noProof="0">
                          <a:ln>
                            <a:noFill/>
                          </a:ln>
                          <a:solidFill>
                            <a:schemeClr val="bg1"/>
                          </a:solidFill>
                          <a:effectLst/>
                          <a:uLnTx/>
                          <a:uFillTx/>
                          <a:latin typeface="Arial" charset="0"/>
                          <a:ea typeface="Arial" charset="0"/>
                          <a:cs typeface="Arial" charset="0"/>
                        </a:rPr>
                        <a:t>110-110-110</a:t>
                      </a:r>
                    </a:p>
                  </a:txBody>
                  <a:tcPr marL="90000" marR="900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indent="0" algn="l"/>
                      <a:r>
                        <a:rPr lang="en-CA" sz="1100" b="0" i="0" noProof="0">
                          <a:solidFill>
                            <a:schemeClr val="tx1"/>
                          </a:solidFill>
                          <a:ea typeface="Arial" charset="0"/>
                        </a:rPr>
                        <a:t>Secondary contrast colour used in a 1-level table header and for message box</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29">
            <a:extLst>
              <a:ext uri="{FF2B5EF4-FFF2-40B4-BE49-F238E27FC236}">
                <a16:creationId xmlns:a16="http://schemas.microsoft.com/office/drawing/2014/main" id="{BBEE9F47-9D2D-4C65-B51C-37E99FD526C6}"/>
              </a:ext>
            </a:extLst>
          </p:cNvPr>
          <p:cNvGraphicFramePr>
            <a:graphicFrameLocks noGrp="1"/>
          </p:cNvGraphicFramePr>
          <p:nvPr userDrawn="1">
            <p:extLst>
              <p:ext uri="{D42A27DB-BD31-4B8C-83A1-F6EECF244321}">
                <p14:modId xmlns:p14="http://schemas.microsoft.com/office/powerpoint/2010/main" val="1574822786"/>
              </p:ext>
            </p:extLst>
          </p:nvPr>
        </p:nvGraphicFramePr>
        <p:xfrm>
          <a:off x="2653200" y="3002504"/>
          <a:ext cx="6152400" cy="1512000"/>
        </p:xfrm>
        <a:graphic>
          <a:graphicData uri="http://schemas.openxmlformats.org/drawingml/2006/table">
            <a:tbl>
              <a:tblPr firstRow="1" bandRow="1">
                <a:tableStyleId>{5C22544A-7EE6-4342-B048-85BDC9FD1C3A}</a:tableStyleId>
              </a:tblPr>
              <a:tblGrid>
                <a:gridCol w="1461788">
                  <a:extLst>
                    <a:ext uri="{9D8B030D-6E8A-4147-A177-3AD203B41FA5}">
                      <a16:colId xmlns:a16="http://schemas.microsoft.com/office/drawing/2014/main" val="20000"/>
                    </a:ext>
                  </a:extLst>
                </a:gridCol>
                <a:gridCol w="4690612">
                  <a:extLst>
                    <a:ext uri="{9D8B030D-6E8A-4147-A177-3AD203B41FA5}">
                      <a16:colId xmlns:a16="http://schemas.microsoft.com/office/drawing/2014/main" val="20001"/>
                    </a:ext>
                  </a:extLst>
                </a:gridCol>
              </a:tblGrid>
              <a:tr h="504000">
                <a:tc>
                  <a:txBody>
                    <a:bodyPr/>
                    <a:lstStyle/>
                    <a:p>
                      <a:pPr marL="0" marR="0" lvl="0" indent="0" algn="l" defTabSz="455613" rtl="0" eaLnBrk="0" fontAlgn="base" latinLnBrk="0" hangingPunct="0">
                        <a:lnSpc>
                          <a:spcPct val="100000"/>
                        </a:lnSpc>
                        <a:spcBef>
                          <a:spcPct val="50000"/>
                        </a:spcBef>
                        <a:spcAft>
                          <a:spcPct val="0"/>
                        </a:spcAft>
                        <a:buClr>
                          <a:srgbClr val="212121"/>
                        </a:buClr>
                        <a:buSzTx/>
                        <a:buFontTx/>
                        <a:buNone/>
                        <a:tabLst/>
                        <a:defRPr/>
                      </a:pPr>
                      <a:r>
                        <a:rPr kumimoji="0" lang="en-CA" sz="1050" b="0" i="0" u="none" strike="noStrike" kern="1200" cap="none" spc="0" normalizeH="0" baseline="0" noProof="0">
                          <a:ln>
                            <a:noFill/>
                          </a:ln>
                          <a:solidFill>
                            <a:schemeClr val="tx1"/>
                          </a:solidFill>
                          <a:effectLst/>
                          <a:uLnTx/>
                          <a:uFillTx/>
                          <a:latin typeface="Arial" charset="0"/>
                          <a:ea typeface="Arial" charset="0"/>
                          <a:cs typeface="Arial" charset="0"/>
                        </a:rPr>
                        <a:t>RGB: </a:t>
                      </a:r>
                      <a:r>
                        <a:rPr kumimoji="0" lang="en-CA" sz="1050" b="1" i="0" u="none" strike="noStrike" kern="1200" cap="none" spc="0" normalizeH="0" baseline="0" noProof="0">
                          <a:ln>
                            <a:noFill/>
                          </a:ln>
                          <a:solidFill>
                            <a:schemeClr val="tx1"/>
                          </a:solidFill>
                          <a:effectLst/>
                          <a:uLnTx/>
                          <a:uFillTx/>
                          <a:latin typeface="Arial" charset="0"/>
                          <a:ea typeface="Arial" charset="0"/>
                          <a:cs typeface="Arial" charset="0"/>
                        </a:rPr>
                        <a:t>210-210-210</a:t>
                      </a:r>
                    </a:p>
                  </a:txBody>
                  <a:tcPr marL="90000" marR="900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indent="0" algn="l"/>
                      <a:r>
                        <a:rPr lang="en-CA" sz="1100" b="0" i="0" noProof="0">
                          <a:solidFill>
                            <a:schemeClr val="tx1"/>
                          </a:solidFill>
                          <a:ea typeface="Arial" charset="0"/>
                        </a:rPr>
                        <a:t>Colour used in charts or for impact pointers</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4263337"/>
                  </a:ext>
                </a:extLst>
              </a:tr>
              <a:tr h="504000">
                <a:tc>
                  <a:txBody>
                    <a:bodyPr/>
                    <a:lstStyle/>
                    <a:p>
                      <a:pPr marL="0" marR="0" lvl="0" indent="0" algn="l" defTabSz="455613" rtl="0" eaLnBrk="0" fontAlgn="base" latinLnBrk="0" hangingPunct="0">
                        <a:lnSpc>
                          <a:spcPct val="100000"/>
                        </a:lnSpc>
                        <a:spcBef>
                          <a:spcPct val="50000"/>
                        </a:spcBef>
                        <a:spcAft>
                          <a:spcPct val="0"/>
                        </a:spcAft>
                        <a:buClr>
                          <a:srgbClr val="212121"/>
                        </a:buClr>
                        <a:buSzTx/>
                        <a:buFontTx/>
                        <a:buNone/>
                        <a:tabLst/>
                        <a:defRPr/>
                      </a:pPr>
                      <a:r>
                        <a:rPr kumimoji="0" lang="en-CA" sz="1050" b="0" i="0" u="none" strike="noStrike" kern="1200" cap="none" spc="0" normalizeH="0" baseline="0" noProof="0">
                          <a:ln>
                            <a:noFill/>
                          </a:ln>
                          <a:solidFill>
                            <a:schemeClr val="bg1"/>
                          </a:solidFill>
                          <a:effectLst/>
                          <a:uLnTx/>
                          <a:uFillTx/>
                          <a:latin typeface="Arial" charset="0"/>
                          <a:ea typeface="Arial" charset="0"/>
                          <a:cs typeface="Arial" charset="0"/>
                        </a:rPr>
                        <a:t>RGB: </a:t>
                      </a:r>
                      <a:r>
                        <a:rPr kumimoji="0" lang="en-CA" sz="1050" b="1" i="0" u="none" strike="noStrike" kern="1200" cap="none" spc="0" normalizeH="0" baseline="0" noProof="0">
                          <a:ln>
                            <a:noFill/>
                          </a:ln>
                          <a:solidFill>
                            <a:schemeClr val="bg1"/>
                          </a:solidFill>
                          <a:effectLst/>
                          <a:uLnTx/>
                          <a:uFillTx/>
                          <a:latin typeface="Arial" charset="0"/>
                          <a:ea typeface="Arial" charset="0"/>
                          <a:cs typeface="Arial" charset="0"/>
                        </a:rPr>
                        <a:t>0-80-135</a:t>
                      </a:r>
                    </a:p>
                  </a:txBody>
                  <a:tcPr marL="90000" marR="900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indent="0" algn="l"/>
                      <a:r>
                        <a:rPr lang="en-CA" sz="1100" b="0" i="0" noProof="0">
                          <a:solidFill>
                            <a:schemeClr val="tx1"/>
                          </a:solidFill>
                          <a:ea typeface="Arial" charset="0"/>
                        </a:rPr>
                        <a:t>Colour used primarily in charts</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04000">
                <a:tc>
                  <a:txBody>
                    <a:bodyPr/>
                    <a:lstStyle/>
                    <a:p>
                      <a:pPr marL="0" marR="0" lvl="0" indent="0" algn="l" defTabSz="455613" rtl="0" eaLnBrk="0" fontAlgn="base" latinLnBrk="0" hangingPunct="0">
                        <a:lnSpc>
                          <a:spcPct val="100000"/>
                        </a:lnSpc>
                        <a:spcBef>
                          <a:spcPct val="50000"/>
                        </a:spcBef>
                        <a:spcAft>
                          <a:spcPct val="0"/>
                        </a:spcAft>
                        <a:buClr>
                          <a:srgbClr val="212121"/>
                        </a:buClr>
                        <a:buSzTx/>
                        <a:buFontTx/>
                        <a:buNone/>
                        <a:tabLst/>
                        <a:defRPr/>
                      </a:pPr>
                      <a:r>
                        <a:rPr kumimoji="0" lang="en-CA" sz="1050" b="0" i="0" u="none" strike="noStrike" kern="1200" cap="none" spc="0" normalizeH="0" baseline="0" noProof="0">
                          <a:ln>
                            <a:noFill/>
                          </a:ln>
                          <a:solidFill>
                            <a:schemeClr val="bg1"/>
                          </a:solidFill>
                          <a:effectLst/>
                          <a:uLnTx/>
                          <a:uFillTx/>
                          <a:latin typeface="Arial" charset="0"/>
                          <a:ea typeface="Arial" charset="0"/>
                          <a:cs typeface="Arial" charset="0"/>
                        </a:rPr>
                        <a:t>RGB: </a:t>
                      </a:r>
                      <a:r>
                        <a:rPr kumimoji="0" lang="en-CA" sz="1050" b="1" i="0" u="none" strike="noStrike" kern="1200" cap="none" spc="0" normalizeH="0" baseline="0" noProof="0">
                          <a:ln>
                            <a:noFill/>
                          </a:ln>
                          <a:solidFill>
                            <a:schemeClr val="bg1"/>
                          </a:solidFill>
                          <a:effectLst/>
                          <a:uLnTx/>
                          <a:uFillTx/>
                          <a:latin typeface="Arial" charset="0"/>
                          <a:ea typeface="Arial" charset="0"/>
                          <a:cs typeface="Arial" charset="0"/>
                        </a:rPr>
                        <a:t>78-145-195</a:t>
                      </a:r>
                    </a:p>
                  </a:txBody>
                  <a:tcPr marL="90000" marR="900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indent="0" algn="l"/>
                      <a:r>
                        <a:rPr lang="en-CA" sz="1100" b="0" i="0" noProof="0">
                          <a:solidFill>
                            <a:schemeClr val="tx1"/>
                          </a:solidFill>
                          <a:ea typeface="Arial" charset="0"/>
                        </a:rPr>
                        <a:t>Colour used primarily in charts</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9" name="Table 31">
            <a:extLst>
              <a:ext uri="{FF2B5EF4-FFF2-40B4-BE49-F238E27FC236}">
                <a16:creationId xmlns:a16="http://schemas.microsoft.com/office/drawing/2014/main" id="{D5FB6B6B-050E-4AB9-A513-2C1287817366}"/>
              </a:ext>
            </a:extLst>
          </p:cNvPr>
          <p:cNvGraphicFramePr>
            <a:graphicFrameLocks noGrp="1"/>
          </p:cNvGraphicFramePr>
          <p:nvPr userDrawn="1">
            <p:extLst>
              <p:ext uri="{D42A27DB-BD31-4B8C-83A1-F6EECF244321}">
                <p14:modId xmlns:p14="http://schemas.microsoft.com/office/powerpoint/2010/main" val="2969067185"/>
              </p:ext>
            </p:extLst>
          </p:nvPr>
        </p:nvGraphicFramePr>
        <p:xfrm>
          <a:off x="2653200" y="1177216"/>
          <a:ext cx="6158026" cy="616075"/>
        </p:xfrm>
        <a:graphic>
          <a:graphicData uri="http://schemas.openxmlformats.org/drawingml/2006/table">
            <a:tbl>
              <a:tblPr firstRow="1" bandRow="1">
                <a:tableStyleId>{5C22544A-7EE6-4342-B048-85BDC9FD1C3A}</a:tableStyleId>
              </a:tblPr>
              <a:tblGrid>
                <a:gridCol w="1458101">
                  <a:extLst>
                    <a:ext uri="{9D8B030D-6E8A-4147-A177-3AD203B41FA5}">
                      <a16:colId xmlns:a16="http://schemas.microsoft.com/office/drawing/2014/main" val="20000"/>
                    </a:ext>
                  </a:extLst>
                </a:gridCol>
                <a:gridCol w="4699925">
                  <a:extLst>
                    <a:ext uri="{9D8B030D-6E8A-4147-A177-3AD203B41FA5}">
                      <a16:colId xmlns:a16="http://schemas.microsoft.com/office/drawing/2014/main" val="20001"/>
                    </a:ext>
                  </a:extLst>
                </a:gridCol>
              </a:tblGrid>
              <a:tr h="616075">
                <a:tc>
                  <a:txBody>
                    <a:bodyPr/>
                    <a:lstStyle/>
                    <a:p>
                      <a:pPr marL="0" marR="0" lvl="0" indent="0" algn="l" defTabSz="455613" rtl="0" eaLnBrk="0" fontAlgn="base" latinLnBrk="0" hangingPunct="0">
                        <a:lnSpc>
                          <a:spcPct val="100000"/>
                        </a:lnSpc>
                        <a:spcBef>
                          <a:spcPct val="50000"/>
                        </a:spcBef>
                        <a:spcAft>
                          <a:spcPct val="0"/>
                        </a:spcAft>
                        <a:buClr>
                          <a:srgbClr val="212121"/>
                        </a:buClr>
                        <a:buSzTx/>
                        <a:buFontTx/>
                        <a:buNone/>
                        <a:tabLst/>
                        <a:defRPr/>
                      </a:pPr>
                      <a:r>
                        <a:rPr kumimoji="0" lang="en-CA" sz="1050" b="0" i="0" u="none" strike="noStrike" kern="1200" cap="none" spc="0" normalizeH="0" baseline="0" noProof="0">
                          <a:ln>
                            <a:noFill/>
                          </a:ln>
                          <a:solidFill>
                            <a:schemeClr val="bg1"/>
                          </a:solidFill>
                          <a:effectLst/>
                          <a:uLnTx/>
                          <a:uFillTx/>
                          <a:latin typeface="Arial" charset="0"/>
                          <a:ea typeface="Arial" charset="0"/>
                          <a:cs typeface="Arial" charset="0"/>
                        </a:rPr>
                        <a:t>RGB: </a:t>
                      </a:r>
                      <a:r>
                        <a:rPr kumimoji="0" lang="en-CA" sz="1050" b="1" i="0" u="none" strike="noStrike" kern="1200" cap="none" spc="0" normalizeH="0" baseline="0" noProof="0">
                          <a:ln>
                            <a:noFill/>
                          </a:ln>
                          <a:solidFill>
                            <a:schemeClr val="bg1"/>
                          </a:solidFill>
                          <a:effectLst/>
                          <a:uLnTx/>
                          <a:uFillTx/>
                          <a:latin typeface="Arial" charset="0"/>
                          <a:ea typeface="Arial" charset="0"/>
                          <a:cs typeface="Arial" charset="0"/>
                        </a:rPr>
                        <a:t>255-75-0</a:t>
                      </a:r>
                    </a:p>
                  </a:txBody>
                  <a:tcPr marL="90000" marR="9000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3175" algn="l" defTabSz="457200" rtl="0" eaLnBrk="1" fontAlgn="auto" latinLnBrk="0" hangingPunct="1">
                        <a:lnSpc>
                          <a:spcPct val="100000"/>
                        </a:lnSpc>
                        <a:spcBef>
                          <a:spcPts val="0"/>
                        </a:spcBef>
                        <a:spcAft>
                          <a:spcPts val="0"/>
                        </a:spcAft>
                        <a:buClrTx/>
                        <a:buSzTx/>
                        <a:buFontTx/>
                        <a:buNone/>
                        <a:tabLst/>
                        <a:defRPr/>
                      </a:pPr>
                      <a:r>
                        <a:rPr lang="en-CA" sz="1100" b="0" i="0" noProof="0">
                          <a:solidFill>
                            <a:schemeClr val="tx1"/>
                          </a:solidFill>
                          <a:ea typeface="Arial" charset="0"/>
                        </a:rPr>
                        <a:t>Accent colour</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Rectangle 9">
            <a:extLst>
              <a:ext uri="{FF2B5EF4-FFF2-40B4-BE49-F238E27FC236}">
                <a16:creationId xmlns:a16="http://schemas.microsoft.com/office/drawing/2014/main" id="{AD39D89D-3D97-4B5F-B102-A644F281FF1D}"/>
              </a:ext>
            </a:extLst>
          </p:cNvPr>
          <p:cNvSpPr/>
          <p:nvPr userDrawn="1"/>
        </p:nvSpPr>
        <p:spPr bwMode="auto">
          <a:xfrm>
            <a:off x="332774" y="3002503"/>
            <a:ext cx="1542651" cy="1511999"/>
          </a:xfrm>
          <a:prstGeom prst="rect">
            <a:avLst/>
          </a:prstGeom>
          <a:noFill/>
          <a:ln>
            <a:solidFill>
              <a:schemeClr val="tx1"/>
            </a:solidFill>
          </a:ln>
          <a:effectLst/>
        </p:spPr>
        <p:txBody>
          <a:bodyPr vert="horz" wrap="square" lIns="90000" tIns="108000" rIns="90000" bIns="108000" numCol="1" rtlCol="0" anchor="t" anchorCtr="0" compatLnSpc="1">
            <a:prstTxWarp prst="textNoShape">
              <a:avLst/>
            </a:prstTxWarp>
          </a:bodyPr>
          <a:lstStyle/>
          <a:p>
            <a:pPr algn="l" eaLnBrk="0" fontAlgn="base" hangingPunct="0">
              <a:spcBef>
                <a:spcPct val="50000"/>
              </a:spcBef>
              <a:spcAft>
                <a:spcPct val="0"/>
              </a:spcAft>
            </a:pPr>
            <a:r>
              <a:rPr lang="en-CA" sz="1600" b="1" noProof="0">
                <a:solidFill>
                  <a:schemeClr val="tx1"/>
                </a:solidFill>
                <a:latin typeface="Arial" charset="0"/>
                <a:ea typeface="Arial" charset="0"/>
                <a:cs typeface="Arial" charset="0"/>
              </a:rPr>
              <a:t>60%</a:t>
            </a:r>
            <a:br>
              <a:rPr lang="en-CA" sz="1600" b="1" noProof="0">
                <a:solidFill>
                  <a:schemeClr val="tx1"/>
                </a:solidFill>
                <a:latin typeface="Arial" charset="0"/>
                <a:ea typeface="Arial" charset="0"/>
                <a:cs typeface="Arial" charset="0"/>
              </a:rPr>
            </a:br>
            <a:r>
              <a:rPr lang="en-CA" sz="1200" i="1" kern="0" noProof="0">
                <a:solidFill>
                  <a:schemeClr val="tx1"/>
                </a:solidFill>
                <a:ea typeface="Arial" charset="0"/>
                <a:cs typeface="Arial" charset="0"/>
              </a:rPr>
              <a:t>other colours, including white</a:t>
            </a:r>
            <a:endParaRPr lang="en-CA" sz="1400" b="0" i="1" noProof="0">
              <a:solidFill>
                <a:schemeClr val="tx1"/>
              </a:solidFill>
              <a:latin typeface="Arial" charset="0"/>
              <a:ea typeface="Arial" charset="0"/>
              <a:cs typeface="Arial" charset="0"/>
            </a:endParaRPr>
          </a:p>
        </p:txBody>
      </p:sp>
      <p:sp>
        <p:nvSpPr>
          <p:cNvPr id="11" name="Triangle isocèle 10">
            <a:extLst>
              <a:ext uri="{FF2B5EF4-FFF2-40B4-BE49-F238E27FC236}">
                <a16:creationId xmlns:a16="http://schemas.microsoft.com/office/drawing/2014/main" id="{D5AA9AB5-1D36-4415-93B3-18F445246175}"/>
              </a:ext>
            </a:extLst>
          </p:cNvPr>
          <p:cNvSpPr/>
          <p:nvPr userDrawn="1"/>
        </p:nvSpPr>
        <p:spPr>
          <a:xfrm rot="5400000">
            <a:off x="1946621" y="1291025"/>
            <a:ext cx="624843" cy="38956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6000" tIns="45720" rIns="126000" bIns="45720" numCol="1" spcCol="0" rtlCol="0" fromWordArt="0" anchor="ctr" anchorCtr="0" forceAA="0" compatLnSpc="1">
            <a:prstTxWarp prst="textNoShape">
              <a:avLst/>
            </a:prstTxWarp>
            <a:noAutofit/>
          </a:bodyPr>
          <a:lstStyle/>
          <a:p>
            <a:pPr algn="ctr">
              <a:spcBef>
                <a:spcPts val="600"/>
              </a:spcBef>
            </a:pPr>
            <a:endParaRPr lang="en-CA" sz="1400" b="1" noProof="0"/>
          </a:p>
        </p:txBody>
      </p:sp>
      <p:sp>
        <p:nvSpPr>
          <p:cNvPr id="12" name="Triangle isocèle 11">
            <a:extLst>
              <a:ext uri="{FF2B5EF4-FFF2-40B4-BE49-F238E27FC236}">
                <a16:creationId xmlns:a16="http://schemas.microsoft.com/office/drawing/2014/main" id="{F33A1C73-ED0C-420E-8167-6AA5A14B9026}"/>
              </a:ext>
            </a:extLst>
          </p:cNvPr>
          <p:cNvSpPr/>
          <p:nvPr userDrawn="1"/>
        </p:nvSpPr>
        <p:spPr>
          <a:xfrm rot="5400000">
            <a:off x="1946621" y="2011540"/>
            <a:ext cx="624844" cy="38956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6000" tIns="45720" rIns="126000" bIns="45720" numCol="1" spcCol="0" rtlCol="0" fromWordArt="0" anchor="ctr" anchorCtr="0" forceAA="0" compatLnSpc="1">
            <a:prstTxWarp prst="textNoShape">
              <a:avLst/>
            </a:prstTxWarp>
            <a:noAutofit/>
          </a:bodyPr>
          <a:lstStyle/>
          <a:p>
            <a:pPr algn="ctr">
              <a:spcBef>
                <a:spcPts val="600"/>
              </a:spcBef>
            </a:pPr>
            <a:endParaRPr lang="en-CA" sz="1400" b="1" noProof="0"/>
          </a:p>
        </p:txBody>
      </p:sp>
      <p:sp>
        <p:nvSpPr>
          <p:cNvPr id="13" name="Triangle isocèle 12">
            <a:extLst>
              <a:ext uri="{FF2B5EF4-FFF2-40B4-BE49-F238E27FC236}">
                <a16:creationId xmlns:a16="http://schemas.microsoft.com/office/drawing/2014/main" id="{FBA25644-5CFE-43DF-A159-41BAB7C4CCE3}"/>
              </a:ext>
            </a:extLst>
          </p:cNvPr>
          <p:cNvSpPr/>
          <p:nvPr userDrawn="1"/>
        </p:nvSpPr>
        <p:spPr>
          <a:xfrm rot="5400000">
            <a:off x="1946621" y="3120145"/>
            <a:ext cx="624844" cy="38956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6000" tIns="45720" rIns="126000" bIns="45720" numCol="1" spcCol="0" rtlCol="0" fromWordArt="0" anchor="ctr" anchorCtr="0" forceAA="0" compatLnSpc="1">
            <a:prstTxWarp prst="textNoShape">
              <a:avLst/>
            </a:prstTxWarp>
            <a:noAutofit/>
          </a:bodyPr>
          <a:lstStyle/>
          <a:p>
            <a:pPr algn="ctr">
              <a:spcBef>
                <a:spcPts val="600"/>
              </a:spcBef>
            </a:pPr>
            <a:endParaRPr lang="en-CA" sz="1400" b="1" noProof="0"/>
          </a:p>
        </p:txBody>
      </p:sp>
      <p:sp>
        <p:nvSpPr>
          <p:cNvPr id="14" name="ZoneTexte 13">
            <a:extLst>
              <a:ext uri="{FF2B5EF4-FFF2-40B4-BE49-F238E27FC236}">
                <a16:creationId xmlns:a16="http://schemas.microsoft.com/office/drawing/2014/main" id="{CE54CBCA-A868-4F37-B4ED-D86CA418F056}"/>
              </a:ext>
            </a:extLst>
          </p:cNvPr>
          <p:cNvSpPr txBox="1"/>
          <p:nvPr userDrawn="1"/>
        </p:nvSpPr>
        <p:spPr>
          <a:xfrm>
            <a:off x="338400" y="255035"/>
            <a:ext cx="8467200" cy="757130"/>
          </a:xfrm>
          <a:prstGeom prst="rect">
            <a:avLst/>
          </a:prstGeom>
          <a:noFill/>
        </p:spPr>
        <p:txBody>
          <a:bodyPr wrap="square" lIns="0" rIns="0" rtlCol="0" anchor="ctr" anchorCtr="0">
            <a:spAutoFit/>
          </a:bodyPr>
          <a:lstStyle/>
          <a:p>
            <a:pPr algn="l">
              <a:lnSpc>
                <a:spcPct val="90000"/>
              </a:lnSpc>
              <a:spcBef>
                <a:spcPts val="0"/>
              </a:spcBef>
            </a:pPr>
            <a:r>
              <a:rPr lang="en-CA" sz="2400" b="1" noProof="0">
                <a:latin typeface="+mj-lt"/>
              </a:rPr>
              <a:t>Use colours consistently and effectively </a:t>
            </a:r>
            <a:br>
              <a:rPr lang="en-CA" sz="2400" b="1" noProof="0">
                <a:latin typeface="+mj-lt"/>
              </a:rPr>
            </a:br>
            <a:r>
              <a:rPr lang="en-CA" sz="2400" b="1" noProof="0">
                <a:solidFill>
                  <a:schemeClr val="accent1"/>
                </a:solidFill>
                <a:latin typeface="+mj-lt"/>
              </a:rPr>
              <a:t>to create contrast and improve readability</a:t>
            </a:r>
          </a:p>
        </p:txBody>
      </p:sp>
    </p:spTree>
    <p:extLst>
      <p:ext uri="{BB962C8B-B14F-4D97-AF65-F5344CB8AC3E}">
        <p14:creationId xmlns:p14="http://schemas.microsoft.com/office/powerpoint/2010/main" val="10053555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lour instructions">
    <p:spTree>
      <p:nvGrpSpPr>
        <p:cNvPr id="1" name=""/>
        <p:cNvGrpSpPr/>
        <p:nvPr/>
      </p:nvGrpSpPr>
      <p:grpSpPr>
        <a:xfrm>
          <a:off x="0" y="0"/>
          <a:ext cx="0" cy="0"/>
          <a:chOff x="0" y="0"/>
          <a:chExt cx="0" cy="0"/>
        </a:xfrm>
      </p:grpSpPr>
      <p:pic>
        <p:nvPicPr>
          <p:cNvPr id="15" name="Picture 3">
            <a:extLst>
              <a:ext uri="{FF2B5EF4-FFF2-40B4-BE49-F238E27FC236}">
                <a16:creationId xmlns:a16="http://schemas.microsoft.com/office/drawing/2014/main" id="{9ADEEF6D-0483-4633-ABDA-5A444871495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38400" y="1203510"/>
            <a:ext cx="8467200" cy="772967"/>
          </a:xfrm>
          <a:prstGeom prst="rect">
            <a:avLst/>
          </a:prstGeom>
        </p:spPr>
      </p:pic>
      <p:pic>
        <p:nvPicPr>
          <p:cNvPr id="21" name="Image 20">
            <a:extLst>
              <a:ext uri="{FF2B5EF4-FFF2-40B4-BE49-F238E27FC236}">
                <a16:creationId xmlns:a16="http://schemas.microsoft.com/office/drawing/2014/main" id="{A099F116-D586-437F-AD7F-6B537C14D8F1}"/>
              </a:ext>
            </a:extLst>
          </p:cNvPr>
          <p:cNvPicPr>
            <a:picLocks noChangeAspect="1"/>
          </p:cNvPicPr>
          <p:nvPr userDrawn="1"/>
        </p:nvPicPr>
        <p:blipFill>
          <a:blip r:embed="rId4"/>
          <a:stretch>
            <a:fillRect/>
          </a:stretch>
        </p:blipFill>
        <p:spPr>
          <a:xfrm>
            <a:off x="6534216" y="1406883"/>
            <a:ext cx="1536325" cy="3194581"/>
          </a:xfrm>
          <a:prstGeom prst="rect">
            <a:avLst/>
          </a:prstGeom>
        </p:spPr>
      </p:pic>
      <p:sp>
        <p:nvSpPr>
          <p:cNvPr id="14" name="ZoneTexte 13">
            <a:extLst>
              <a:ext uri="{FF2B5EF4-FFF2-40B4-BE49-F238E27FC236}">
                <a16:creationId xmlns:a16="http://schemas.microsoft.com/office/drawing/2014/main" id="{CE54CBCA-A868-4F37-B4ED-D86CA418F056}"/>
              </a:ext>
            </a:extLst>
          </p:cNvPr>
          <p:cNvSpPr txBox="1"/>
          <p:nvPr userDrawn="1"/>
        </p:nvSpPr>
        <p:spPr>
          <a:xfrm>
            <a:off x="338400" y="255034"/>
            <a:ext cx="8467200" cy="757130"/>
          </a:xfrm>
          <a:prstGeom prst="rect">
            <a:avLst/>
          </a:prstGeom>
          <a:noFill/>
        </p:spPr>
        <p:txBody>
          <a:bodyPr wrap="square" lIns="0" rIns="0" rtlCol="0" anchor="ctr" anchorCtr="0">
            <a:spAutoFit/>
          </a:bodyPr>
          <a:lstStyle/>
          <a:p>
            <a:pPr algn="l">
              <a:lnSpc>
                <a:spcPct val="90000"/>
              </a:lnSpc>
              <a:spcBef>
                <a:spcPts val="0"/>
              </a:spcBef>
            </a:pPr>
            <a:r>
              <a:rPr lang="en-CA" sz="2400" b="1" noProof="0">
                <a:solidFill>
                  <a:schemeClr val="accent1"/>
                </a:solidFill>
                <a:latin typeface="+mj-lt"/>
              </a:rPr>
              <a:t>Maya HTT colour palette </a:t>
            </a:r>
            <a:r>
              <a:rPr lang="en-CA" sz="2400" b="1" noProof="0">
                <a:latin typeface="+mj-lt"/>
              </a:rPr>
              <a:t>is programmed in the template, </a:t>
            </a:r>
            <a:br>
              <a:rPr lang="en-CA" sz="2400" b="1" noProof="0">
                <a:latin typeface="+mj-lt"/>
              </a:rPr>
            </a:br>
            <a:r>
              <a:rPr lang="en-CA" sz="2400" b="1" noProof="0">
                <a:latin typeface="+mj-lt"/>
              </a:rPr>
              <a:t>so colours are easily accessible through all fill menus </a:t>
            </a:r>
          </a:p>
        </p:txBody>
      </p:sp>
      <p:pic>
        <p:nvPicPr>
          <p:cNvPr id="17" name="Picture 4">
            <a:extLst>
              <a:ext uri="{FF2B5EF4-FFF2-40B4-BE49-F238E27FC236}">
                <a16:creationId xmlns:a16="http://schemas.microsoft.com/office/drawing/2014/main" id="{6BD3FAA8-4B56-4CCD-8AC3-0283A99C9EAB}"/>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7203244" y="1207521"/>
            <a:ext cx="867297" cy="235816"/>
          </a:xfrm>
          <a:prstGeom prst="rect">
            <a:avLst/>
          </a:prstGeom>
        </p:spPr>
      </p:pic>
      <p:sp>
        <p:nvSpPr>
          <p:cNvPr id="18" name="Rectangle 17">
            <a:extLst>
              <a:ext uri="{FF2B5EF4-FFF2-40B4-BE49-F238E27FC236}">
                <a16:creationId xmlns:a16="http://schemas.microsoft.com/office/drawing/2014/main" id="{A5044B48-E93A-4E51-868F-B4706BDF9123}"/>
              </a:ext>
            </a:extLst>
          </p:cNvPr>
          <p:cNvSpPr>
            <a:spLocks noChangeArrowheads="1"/>
          </p:cNvSpPr>
          <p:nvPr userDrawn="1">
            <p:custDataLst>
              <p:tags r:id="rId1"/>
            </p:custDataLst>
          </p:nvPr>
        </p:nvSpPr>
        <p:spPr bwMode="auto">
          <a:xfrm>
            <a:off x="7146132" y="1617581"/>
            <a:ext cx="917341" cy="16731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CA" noProof="0"/>
          </a:p>
        </p:txBody>
      </p:sp>
      <p:sp>
        <p:nvSpPr>
          <p:cNvPr id="19" name="Rounded Rectangular Callout 19">
            <a:extLst>
              <a:ext uri="{FF2B5EF4-FFF2-40B4-BE49-F238E27FC236}">
                <a16:creationId xmlns:a16="http://schemas.microsoft.com/office/drawing/2014/main" id="{DD2E60DF-97FE-484A-A315-9297B71AB795}"/>
              </a:ext>
            </a:extLst>
          </p:cNvPr>
          <p:cNvSpPr/>
          <p:nvPr userDrawn="1"/>
        </p:nvSpPr>
        <p:spPr>
          <a:xfrm>
            <a:off x="4057163" y="2247517"/>
            <a:ext cx="2152761" cy="872952"/>
          </a:xfrm>
          <a:prstGeom prst="wedgeRoundRectCallout">
            <a:avLst>
              <a:gd name="adj1" fmla="val 89637"/>
              <a:gd name="adj2" fmla="val -96451"/>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noProof="0">
                <a:solidFill>
                  <a:schemeClr val="bg1"/>
                </a:solidFill>
              </a:rPr>
              <a:t>6 Maya HTT colours </a:t>
            </a:r>
            <a:br>
              <a:rPr lang="en-CA" sz="1400" b="1" noProof="0">
                <a:solidFill>
                  <a:schemeClr val="bg1"/>
                </a:solidFill>
              </a:rPr>
            </a:br>
            <a:r>
              <a:rPr lang="en-CA" sz="1400" b="0" noProof="0">
                <a:solidFill>
                  <a:schemeClr val="bg1"/>
                </a:solidFill>
              </a:rPr>
              <a:t>used by default in this sequence for charts</a:t>
            </a:r>
          </a:p>
        </p:txBody>
      </p:sp>
    </p:spTree>
    <p:extLst>
      <p:ext uri="{BB962C8B-B14F-4D97-AF65-F5344CB8AC3E}">
        <p14:creationId xmlns:p14="http://schemas.microsoft.com/office/powerpoint/2010/main" val="4728235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OTX format">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id="{CE54CBCA-A868-4F37-B4ED-D86CA418F056}"/>
              </a:ext>
            </a:extLst>
          </p:cNvPr>
          <p:cNvSpPr txBox="1"/>
          <p:nvPr userDrawn="1"/>
        </p:nvSpPr>
        <p:spPr>
          <a:xfrm>
            <a:off x="338400" y="255034"/>
            <a:ext cx="8467200" cy="757130"/>
          </a:xfrm>
          <a:prstGeom prst="rect">
            <a:avLst/>
          </a:prstGeom>
          <a:noFill/>
        </p:spPr>
        <p:txBody>
          <a:bodyPr wrap="square" lIns="0" rIns="0" rtlCol="0" anchor="ctr" anchorCtr="0">
            <a:spAutoFit/>
          </a:bodyPr>
          <a:lstStyle/>
          <a:p>
            <a:pPr algn="l">
              <a:lnSpc>
                <a:spcPct val="90000"/>
              </a:lnSpc>
              <a:spcBef>
                <a:spcPts val="0"/>
              </a:spcBef>
            </a:pPr>
            <a:r>
              <a:rPr lang="en-CA" sz="2400" b="1" noProof="0">
                <a:solidFill>
                  <a:schemeClr val="tx1"/>
                </a:solidFill>
                <a:latin typeface="+mj-lt"/>
              </a:rPr>
              <a:t>Save your template in </a:t>
            </a:r>
            <a:r>
              <a:rPr lang="en-CA" sz="2400" b="1" noProof="0">
                <a:solidFill>
                  <a:schemeClr val="accent1"/>
                </a:solidFill>
                <a:latin typeface="+mj-lt"/>
              </a:rPr>
              <a:t>POTX format </a:t>
            </a:r>
            <a:br>
              <a:rPr lang="en-CA" sz="2400" b="1" noProof="0">
                <a:solidFill>
                  <a:schemeClr val="accent1"/>
                </a:solidFill>
                <a:latin typeface="+mj-lt"/>
              </a:rPr>
            </a:br>
            <a:r>
              <a:rPr lang="en-CA" sz="2400" b="1" noProof="0">
                <a:solidFill>
                  <a:schemeClr val="tx1"/>
                </a:solidFill>
                <a:latin typeface="+mj-lt"/>
              </a:rPr>
              <a:t>for easy access in PowerPoint</a:t>
            </a:r>
          </a:p>
        </p:txBody>
      </p:sp>
      <p:sp>
        <p:nvSpPr>
          <p:cNvPr id="42" name="Text Placeholder 2">
            <a:extLst>
              <a:ext uri="{FF2B5EF4-FFF2-40B4-BE49-F238E27FC236}">
                <a16:creationId xmlns:a16="http://schemas.microsoft.com/office/drawing/2014/main" id="{D6B792E8-A7DB-4704-87E8-75427B5EE5B4}"/>
              </a:ext>
            </a:extLst>
          </p:cNvPr>
          <p:cNvSpPr txBox="1">
            <a:spLocks/>
          </p:cNvSpPr>
          <p:nvPr userDrawn="1"/>
        </p:nvSpPr>
        <p:spPr>
          <a:xfrm>
            <a:off x="1255654" y="1127574"/>
            <a:ext cx="7541073" cy="1732207"/>
          </a:xfrm>
          <a:prstGeom prst="rect">
            <a:avLst/>
          </a:prstGeom>
          <a:solidFill>
            <a:schemeClr val="bg1"/>
          </a:solidFill>
          <a:ln>
            <a:solidFill>
              <a:schemeClr val="accent3"/>
            </a:solidFill>
          </a:ln>
        </p:spPr>
        <p:txBody>
          <a:bodyPr lIns="180000" tIns="108000" rIns="3240000" bIns="108000" anchor="t" anchorCtr="0"/>
          <a:lstStyle>
            <a:lvl1pPr marL="287338" indent="-233363" algn="l" rtl="0" eaLnBrk="1" fontAlgn="base" hangingPunct="1">
              <a:spcBef>
                <a:spcPts val="800"/>
              </a:spcBef>
              <a:spcAft>
                <a:spcPct val="0"/>
              </a:spcAft>
              <a:buClr>
                <a:srgbClr val="3597BF"/>
              </a:buClr>
              <a:buSzPct val="85000"/>
              <a:buFont typeface="Wingdings" charset="0"/>
              <a:buChar char="n"/>
              <a:defRPr sz="1800" baseline="0">
                <a:solidFill>
                  <a:schemeClr val="accent1"/>
                </a:solidFill>
                <a:latin typeface="+mn-lt"/>
                <a:ea typeface="+mn-ea"/>
                <a:cs typeface="ＭＳ Ｐゴシック" charset="0"/>
              </a:defRPr>
            </a:lvl1pPr>
            <a:lvl2pPr marL="481013" indent="-195263" algn="l" rtl="0" eaLnBrk="1" fontAlgn="base" hangingPunct="1">
              <a:spcBef>
                <a:spcPts val="200"/>
              </a:spcBef>
              <a:spcAft>
                <a:spcPct val="0"/>
              </a:spcAft>
              <a:buClr>
                <a:srgbClr val="3597BF"/>
              </a:buClr>
              <a:buSzPct val="85000"/>
              <a:buFont typeface="Wingdings" charset="0"/>
              <a:buChar char="n"/>
              <a:defRPr sz="1600" baseline="0">
                <a:solidFill>
                  <a:schemeClr val="accent1"/>
                </a:solidFill>
                <a:latin typeface="+mn-lt"/>
                <a:ea typeface="+mn-ea"/>
              </a:defRPr>
            </a:lvl2pPr>
            <a:lvl3pPr marL="627063" indent="-144463" algn="l" rtl="0" eaLnBrk="1" fontAlgn="base" hangingPunct="1">
              <a:spcBef>
                <a:spcPts val="0"/>
              </a:spcBef>
              <a:spcAft>
                <a:spcPct val="0"/>
              </a:spcAft>
              <a:buClr>
                <a:srgbClr val="3597BF"/>
              </a:buClr>
              <a:buSzPct val="80000"/>
              <a:buFont typeface="Wingdings" charset="0"/>
              <a:buChar char="n"/>
              <a:defRPr sz="1400" baseline="0">
                <a:solidFill>
                  <a:schemeClr val="accent1"/>
                </a:solidFill>
                <a:latin typeface="+mn-lt"/>
                <a:ea typeface="+mn-ea"/>
              </a:defRPr>
            </a:lvl3pPr>
            <a:lvl4pPr marL="863600" indent="-193675" algn="l" rtl="0" eaLnBrk="1" fontAlgn="base" hangingPunct="1">
              <a:spcBef>
                <a:spcPct val="15000"/>
              </a:spcBef>
              <a:spcAft>
                <a:spcPct val="0"/>
              </a:spcAft>
              <a:buClr>
                <a:srgbClr val="3597BF"/>
              </a:buClr>
              <a:buSzPct val="80000"/>
              <a:buFont typeface="Wingdings" charset="0"/>
              <a:buChar char="n"/>
              <a:defRPr sz="1400">
                <a:solidFill>
                  <a:schemeClr val="accent1"/>
                </a:solidFill>
                <a:latin typeface="+mn-lt"/>
                <a:ea typeface="+mn-ea"/>
              </a:defRPr>
            </a:lvl4pPr>
            <a:lvl5pPr marL="2135188" indent="-228600" algn="l" rtl="0" eaLnBrk="1" fontAlgn="base" hangingPunct="1">
              <a:spcBef>
                <a:spcPct val="20000"/>
              </a:spcBef>
              <a:spcAft>
                <a:spcPct val="0"/>
              </a:spcAft>
              <a:buChar char="»"/>
              <a:defRPr sz="2000">
                <a:solidFill>
                  <a:schemeClr val="tx1"/>
                </a:solidFill>
                <a:latin typeface="Times New Roman" charset="0"/>
                <a:ea typeface="+mn-ea"/>
              </a:defRPr>
            </a:lvl5pPr>
            <a:lvl6pPr marL="2592388" indent="-228600" algn="l" rtl="0" eaLnBrk="1" fontAlgn="base" hangingPunct="1">
              <a:spcBef>
                <a:spcPct val="20000"/>
              </a:spcBef>
              <a:spcAft>
                <a:spcPct val="0"/>
              </a:spcAft>
              <a:buChar char="»"/>
              <a:defRPr sz="2000">
                <a:solidFill>
                  <a:schemeClr val="tx1"/>
                </a:solidFill>
                <a:latin typeface="Times New Roman" charset="0"/>
                <a:ea typeface="+mn-ea"/>
              </a:defRPr>
            </a:lvl6pPr>
            <a:lvl7pPr marL="3049588" indent="-228600" algn="l" rtl="0" eaLnBrk="1" fontAlgn="base" hangingPunct="1">
              <a:spcBef>
                <a:spcPct val="20000"/>
              </a:spcBef>
              <a:spcAft>
                <a:spcPct val="0"/>
              </a:spcAft>
              <a:buChar char="»"/>
              <a:defRPr sz="2000">
                <a:solidFill>
                  <a:schemeClr val="tx1"/>
                </a:solidFill>
                <a:latin typeface="Times New Roman" charset="0"/>
                <a:ea typeface="+mn-ea"/>
              </a:defRPr>
            </a:lvl7pPr>
            <a:lvl8pPr marL="3506788" indent="-228600" algn="l" rtl="0" eaLnBrk="1" fontAlgn="base" hangingPunct="1">
              <a:spcBef>
                <a:spcPct val="20000"/>
              </a:spcBef>
              <a:spcAft>
                <a:spcPct val="0"/>
              </a:spcAft>
              <a:buChar char="»"/>
              <a:defRPr sz="2000">
                <a:solidFill>
                  <a:schemeClr val="tx1"/>
                </a:solidFill>
                <a:latin typeface="Times New Roman" charset="0"/>
                <a:ea typeface="+mn-ea"/>
              </a:defRPr>
            </a:lvl8pPr>
            <a:lvl9pPr marL="3963988" indent="-228600" algn="l" rtl="0" eaLnBrk="1" fontAlgn="base" hangingPunct="1">
              <a:spcBef>
                <a:spcPct val="20000"/>
              </a:spcBef>
              <a:spcAft>
                <a:spcPct val="0"/>
              </a:spcAft>
              <a:buChar char="»"/>
              <a:defRPr sz="2000">
                <a:solidFill>
                  <a:schemeClr val="tx1"/>
                </a:solidFill>
                <a:latin typeface="Times New Roman" charset="0"/>
                <a:ea typeface="+mn-ea"/>
              </a:defRPr>
            </a:lvl9pPr>
          </a:lstStyle>
          <a:p>
            <a:pPr marL="144000" lvl="0" indent="-144000" algn="l" defTabSz="685800" rtl="0" eaLnBrk="1" latinLnBrk="0" hangingPunct="1">
              <a:lnSpc>
                <a:spcPct val="90000"/>
              </a:lnSpc>
              <a:spcBef>
                <a:spcPts val="800"/>
              </a:spcBef>
              <a:buClr>
                <a:schemeClr val="accent1"/>
              </a:buClr>
              <a:buFont typeface="Wingdings" panose="05000000000000000000" pitchFamily="2" charset="2"/>
              <a:buChar char="§"/>
            </a:pPr>
            <a:r>
              <a:rPr lang="en-CA" sz="1200" kern="1200" noProof="0">
                <a:solidFill>
                  <a:schemeClr val="tx1"/>
                </a:solidFill>
                <a:latin typeface="+mn-lt"/>
                <a:ea typeface="+mn-ea"/>
                <a:cs typeface="+mn-cs"/>
              </a:rPr>
              <a:t>Open the template, then click “Save As” in the “File” menu</a:t>
            </a:r>
          </a:p>
          <a:p>
            <a:pPr marL="144000" lvl="0" indent="-144000" algn="l" defTabSz="685800" rtl="0" eaLnBrk="1" latinLnBrk="0" hangingPunct="1">
              <a:lnSpc>
                <a:spcPct val="90000"/>
              </a:lnSpc>
              <a:spcBef>
                <a:spcPts val="800"/>
              </a:spcBef>
              <a:buClr>
                <a:schemeClr val="accent1"/>
              </a:buClr>
              <a:buFont typeface="Wingdings" panose="05000000000000000000" pitchFamily="2" charset="2"/>
              <a:buChar char="§"/>
            </a:pPr>
            <a:r>
              <a:rPr lang="en-CA" sz="1200" kern="1200" noProof="0">
                <a:solidFill>
                  <a:schemeClr val="tx1"/>
                </a:solidFill>
                <a:latin typeface="+mn-lt"/>
                <a:ea typeface="+mn-ea"/>
                <a:cs typeface="+mn-cs"/>
              </a:rPr>
              <a:t>Under the file name is the file type: “PowerPoint Presentation (* .pptx)”. Change the file type by clicking the drop-down arrow to the right and by choosing “PowerPoint Templates (* .potx)”</a:t>
            </a:r>
          </a:p>
          <a:p>
            <a:pPr marL="144000" lvl="0" indent="-144000" algn="l" defTabSz="685800" rtl="0" eaLnBrk="1" latinLnBrk="0" hangingPunct="1">
              <a:lnSpc>
                <a:spcPct val="90000"/>
              </a:lnSpc>
              <a:spcBef>
                <a:spcPts val="800"/>
              </a:spcBef>
              <a:buClr>
                <a:schemeClr val="accent1"/>
              </a:buClr>
              <a:buFont typeface="Wingdings" panose="05000000000000000000" pitchFamily="2" charset="2"/>
              <a:buChar char="§"/>
            </a:pPr>
            <a:r>
              <a:rPr lang="en-CA" sz="1200" kern="1200" noProof="0">
                <a:solidFill>
                  <a:schemeClr val="tx1"/>
                </a:solidFill>
                <a:latin typeface="+mn-lt"/>
                <a:ea typeface="+mn-ea"/>
                <a:cs typeface="+mn-cs"/>
              </a:rPr>
              <a:t>Finally, click on “Save”. Note that the file is automatically saved at the right place. You must not, under any circumstances, change the location.</a:t>
            </a:r>
          </a:p>
        </p:txBody>
      </p:sp>
      <p:sp>
        <p:nvSpPr>
          <p:cNvPr id="70" name="Rectangle 69">
            <a:extLst>
              <a:ext uri="{FF2B5EF4-FFF2-40B4-BE49-F238E27FC236}">
                <a16:creationId xmlns:a16="http://schemas.microsoft.com/office/drawing/2014/main" id="{E40B0B7B-1C17-41E7-BC55-BB5FEEDCC49F}"/>
              </a:ext>
            </a:extLst>
          </p:cNvPr>
          <p:cNvSpPr/>
          <p:nvPr userDrawn="1"/>
        </p:nvSpPr>
        <p:spPr bwMode="auto">
          <a:xfrm>
            <a:off x="341387" y="1127574"/>
            <a:ext cx="918245" cy="1732207"/>
          </a:xfrm>
          <a:prstGeom prst="rect">
            <a:avLst/>
          </a:prstGeom>
          <a:solidFill>
            <a:schemeClr val="accent3"/>
          </a:solidFill>
          <a:ln>
            <a:solidFill>
              <a:schemeClr val="accent3"/>
            </a:solidFill>
          </a:ln>
          <a:effectLst/>
        </p:spPr>
        <p:txBody>
          <a:bodyPr vert="horz" wrap="square" lIns="144000" tIns="108000" rIns="144000" bIns="108000" numCol="1" rtlCol="0" anchor="t" anchorCtr="0" compatLnSpc="1">
            <a:prstTxWarp prst="textNoShape">
              <a:avLst/>
            </a:prstTxWarp>
          </a:bodyPr>
          <a:lstStyle/>
          <a:p>
            <a:pPr marL="0" marR="0" indent="0" algn="l" defTabSz="685800" rtl="0" eaLnBrk="0" fontAlgn="base" latinLnBrk="0" hangingPunct="0">
              <a:lnSpc>
                <a:spcPct val="100000"/>
              </a:lnSpc>
              <a:spcBef>
                <a:spcPct val="50000"/>
              </a:spcBef>
              <a:spcAft>
                <a:spcPct val="0"/>
              </a:spcAft>
              <a:buClrTx/>
              <a:buSzTx/>
              <a:buFontTx/>
              <a:buNone/>
              <a:tabLst/>
            </a:pPr>
            <a:r>
              <a:rPr kumimoji="0" lang="en-CA" sz="1800" b="1" i="0" u="none" strike="noStrike" cap="none" normalizeH="0" baseline="0" noProof="0">
                <a:ln>
                  <a:noFill/>
                </a:ln>
                <a:solidFill>
                  <a:schemeClr val="bg1"/>
                </a:solidFill>
                <a:effectLst/>
                <a:latin typeface="Arial" panose="020B0604020202020204" pitchFamily="34" charset="0"/>
                <a:ea typeface="ＭＳ Ｐゴシック" charset="0"/>
                <a:cs typeface="Arial" panose="020B0604020202020204" pitchFamily="34" charset="0"/>
              </a:rPr>
              <a:t>Save</a:t>
            </a:r>
          </a:p>
        </p:txBody>
      </p:sp>
      <p:sp>
        <p:nvSpPr>
          <p:cNvPr id="71" name="Rectangle 70">
            <a:extLst>
              <a:ext uri="{FF2B5EF4-FFF2-40B4-BE49-F238E27FC236}">
                <a16:creationId xmlns:a16="http://schemas.microsoft.com/office/drawing/2014/main" id="{FFEB4377-897B-4935-86A6-6A3627569BD8}"/>
              </a:ext>
            </a:extLst>
          </p:cNvPr>
          <p:cNvSpPr/>
          <p:nvPr userDrawn="1"/>
        </p:nvSpPr>
        <p:spPr bwMode="auto">
          <a:xfrm>
            <a:off x="337137" y="2973602"/>
            <a:ext cx="918518" cy="1732207"/>
          </a:xfrm>
          <a:prstGeom prst="rect">
            <a:avLst/>
          </a:prstGeom>
          <a:solidFill>
            <a:schemeClr val="accent3"/>
          </a:solidFill>
          <a:ln>
            <a:solidFill>
              <a:schemeClr val="accent3"/>
            </a:solidFill>
          </a:ln>
          <a:effectLst/>
        </p:spPr>
        <p:txBody>
          <a:bodyPr vert="horz" wrap="square" lIns="144000" tIns="108000" rIns="144000" bIns="108000" numCol="1" rtlCol="0" anchor="t" anchorCtr="0" compatLnSpc="1">
            <a:prstTxWarp prst="textNoShape">
              <a:avLst/>
            </a:prstTxWarp>
          </a:bodyPr>
          <a:lstStyle/>
          <a:p>
            <a:pPr marL="0" marR="0" indent="0" algn="l" defTabSz="685800" rtl="0" eaLnBrk="0" fontAlgn="base" latinLnBrk="0" hangingPunct="0">
              <a:lnSpc>
                <a:spcPct val="100000"/>
              </a:lnSpc>
              <a:spcBef>
                <a:spcPct val="50000"/>
              </a:spcBef>
              <a:spcAft>
                <a:spcPct val="0"/>
              </a:spcAft>
              <a:buClrTx/>
              <a:buSzTx/>
              <a:buFontTx/>
              <a:buNone/>
              <a:tabLst/>
            </a:pPr>
            <a:r>
              <a:rPr kumimoji="0" lang="en-CA" sz="1800" b="1" i="0" u="none" strike="noStrike" cap="none" normalizeH="0" baseline="0" noProof="0">
                <a:ln>
                  <a:noFill/>
                </a:ln>
                <a:solidFill>
                  <a:schemeClr val="bg1"/>
                </a:solidFill>
                <a:effectLst/>
                <a:latin typeface="Arial" panose="020B0604020202020204" pitchFamily="34" charset="0"/>
                <a:ea typeface="ＭＳ Ｐゴシック" charset="0"/>
                <a:cs typeface="Arial" panose="020B0604020202020204" pitchFamily="34" charset="0"/>
              </a:rPr>
              <a:t>Use</a:t>
            </a:r>
          </a:p>
        </p:txBody>
      </p:sp>
      <p:sp>
        <p:nvSpPr>
          <p:cNvPr id="72" name="Text Placeholder 2">
            <a:extLst>
              <a:ext uri="{FF2B5EF4-FFF2-40B4-BE49-F238E27FC236}">
                <a16:creationId xmlns:a16="http://schemas.microsoft.com/office/drawing/2014/main" id="{191DBD5F-FBF4-4F42-B4A3-B9C1BBA6B1D0}"/>
              </a:ext>
            </a:extLst>
          </p:cNvPr>
          <p:cNvSpPr txBox="1">
            <a:spLocks/>
          </p:cNvSpPr>
          <p:nvPr userDrawn="1"/>
        </p:nvSpPr>
        <p:spPr>
          <a:xfrm>
            <a:off x="1255655" y="2973601"/>
            <a:ext cx="7541071" cy="1732207"/>
          </a:xfrm>
          <a:prstGeom prst="rect">
            <a:avLst/>
          </a:prstGeom>
          <a:solidFill>
            <a:schemeClr val="bg1"/>
          </a:solidFill>
          <a:ln>
            <a:solidFill>
              <a:schemeClr val="accent3"/>
            </a:solidFill>
          </a:ln>
        </p:spPr>
        <p:txBody>
          <a:bodyPr lIns="180000" tIns="108000" rIns="3132000" bIns="108000" anchor="t" anchorCtr="0"/>
          <a:lstStyle>
            <a:lvl1pPr marL="287338" indent="-233363" algn="l" rtl="0" eaLnBrk="1" fontAlgn="base" hangingPunct="1">
              <a:spcBef>
                <a:spcPts val="800"/>
              </a:spcBef>
              <a:spcAft>
                <a:spcPct val="0"/>
              </a:spcAft>
              <a:buClr>
                <a:srgbClr val="3597BF"/>
              </a:buClr>
              <a:buSzPct val="85000"/>
              <a:buFont typeface="Wingdings" charset="0"/>
              <a:buChar char="n"/>
              <a:defRPr sz="1800" baseline="0">
                <a:solidFill>
                  <a:schemeClr val="accent1"/>
                </a:solidFill>
                <a:latin typeface="+mn-lt"/>
                <a:ea typeface="+mn-ea"/>
                <a:cs typeface="ＭＳ Ｐゴシック" charset="0"/>
              </a:defRPr>
            </a:lvl1pPr>
            <a:lvl2pPr marL="481013" indent="-195263" algn="l" rtl="0" eaLnBrk="1" fontAlgn="base" hangingPunct="1">
              <a:spcBef>
                <a:spcPts val="200"/>
              </a:spcBef>
              <a:spcAft>
                <a:spcPct val="0"/>
              </a:spcAft>
              <a:buClr>
                <a:srgbClr val="3597BF"/>
              </a:buClr>
              <a:buSzPct val="85000"/>
              <a:buFont typeface="Wingdings" charset="0"/>
              <a:buChar char="n"/>
              <a:defRPr sz="1600" baseline="0">
                <a:solidFill>
                  <a:schemeClr val="accent1"/>
                </a:solidFill>
                <a:latin typeface="+mn-lt"/>
                <a:ea typeface="+mn-ea"/>
              </a:defRPr>
            </a:lvl2pPr>
            <a:lvl3pPr marL="627063" indent="-144463" algn="l" rtl="0" eaLnBrk="1" fontAlgn="base" hangingPunct="1">
              <a:spcBef>
                <a:spcPts val="0"/>
              </a:spcBef>
              <a:spcAft>
                <a:spcPct val="0"/>
              </a:spcAft>
              <a:buClr>
                <a:srgbClr val="3597BF"/>
              </a:buClr>
              <a:buSzPct val="80000"/>
              <a:buFont typeface="Wingdings" charset="0"/>
              <a:buChar char="n"/>
              <a:defRPr sz="1400" baseline="0">
                <a:solidFill>
                  <a:schemeClr val="accent1"/>
                </a:solidFill>
                <a:latin typeface="+mn-lt"/>
                <a:ea typeface="+mn-ea"/>
              </a:defRPr>
            </a:lvl3pPr>
            <a:lvl4pPr marL="863600" indent="-193675" algn="l" rtl="0" eaLnBrk="1" fontAlgn="base" hangingPunct="1">
              <a:spcBef>
                <a:spcPct val="15000"/>
              </a:spcBef>
              <a:spcAft>
                <a:spcPct val="0"/>
              </a:spcAft>
              <a:buClr>
                <a:srgbClr val="3597BF"/>
              </a:buClr>
              <a:buSzPct val="80000"/>
              <a:buFont typeface="Wingdings" charset="0"/>
              <a:buChar char="n"/>
              <a:defRPr sz="1400">
                <a:solidFill>
                  <a:schemeClr val="accent1"/>
                </a:solidFill>
                <a:latin typeface="+mn-lt"/>
                <a:ea typeface="+mn-ea"/>
              </a:defRPr>
            </a:lvl4pPr>
            <a:lvl5pPr marL="2135188" indent="-228600" algn="l" rtl="0" eaLnBrk="1" fontAlgn="base" hangingPunct="1">
              <a:spcBef>
                <a:spcPct val="20000"/>
              </a:spcBef>
              <a:spcAft>
                <a:spcPct val="0"/>
              </a:spcAft>
              <a:buChar char="»"/>
              <a:defRPr sz="2000">
                <a:solidFill>
                  <a:schemeClr val="tx1"/>
                </a:solidFill>
                <a:latin typeface="Times New Roman" charset="0"/>
                <a:ea typeface="+mn-ea"/>
              </a:defRPr>
            </a:lvl5pPr>
            <a:lvl6pPr marL="2592388" indent="-228600" algn="l" rtl="0" eaLnBrk="1" fontAlgn="base" hangingPunct="1">
              <a:spcBef>
                <a:spcPct val="20000"/>
              </a:spcBef>
              <a:spcAft>
                <a:spcPct val="0"/>
              </a:spcAft>
              <a:buChar char="»"/>
              <a:defRPr sz="2000">
                <a:solidFill>
                  <a:schemeClr val="tx1"/>
                </a:solidFill>
                <a:latin typeface="Times New Roman" charset="0"/>
                <a:ea typeface="+mn-ea"/>
              </a:defRPr>
            </a:lvl6pPr>
            <a:lvl7pPr marL="3049588" indent="-228600" algn="l" rtl="0" eaLnBrk="1" fontAlgn="base" hangingPunct="1">
              <a:spcBef>
                <a:spcPct val="20000"/>
              </a:spcBef>
              <a:spcAft>
                <a:spcPct val="0"/>
              </a:spcAft>
              <a:buChar char="»"/>
              <a:defRPr sz="2000">
                <a:solidFill>
                  <a:schemeClr val="tx1"/>
                </a:solidFill>
                <a:latin typeface="Times New Roman" charset="0"/>
                <a:ea typeface="+mn-ea"/>
              </a:defRPr>
            </a:lvl7pPr>
            <a:lvl8pPr marL="3506788" indent="-228600" algn="l" rtl="0" eaLnBrk="1" fontAlgn="base" hangingPunct="1">
              <a:spcBef>
                <a:spcPct val="20000"/>
              </a:spcBef>
              <a:spcAft>
                <a:spcPct val="0"/>
              </a:spcAft>
              <a:buChar char="»"/>
              <a:defRPr sz="2000">
                <a:solidFill>
                  <a:schemeClr val="tx1"/>
                </a:solidFill>
                <a:latin typeface="Times New Roman" charset="0"/>
                <a:ea typeface="+mn-ea"/>
              </a:defRPr>
            </a:lvl8pPr>
            <a:lvl9pPr marL="3963988" indent="-228600" algn="l" rtl="0" eaLnBrk="1" fontAlgn="base" hangingPunct="1">
              <a:spcBef>
                <a:spcPct val="20000"/>
              </a:spcBef>
              <a:spcAft>
                <a:spcPct val="0"/>
              </a:spcAft>
              <a:buChar char="»"/>
              <a:defRPr sz="2000">
                <a:solidFill>
                  <a:schemeClr val="tx1"/>
                </a:solidFill>
                <a:latin typeface="Times New Roman" charset="0"/>
                <a:ea typeface="+mn-ea"/>
              </a:defRPr>
            </a:lvl9pPr>
          </a:lstStyle>
          <a:p>
            <a:pPr marL="144000" lvl="0" indent="-144000" algn="l" defTabSz="685800" rtl="0" eaLnBrk="1" fontAlgn="base" latinLnBrk="0" hangingPunct="1">
              <a:lnSpc>
                <a:spcPct val="90000"/>
              </a:lnSpc>
              <a:spcBef>
                <a:spcPts val="800"/>
              </a:spcBef>
              <a:spcAft>
                <a:spcPct val="0"/>
              </a:spcAft>
              <a:buClr>
                <a:schemeClr val="accent1"/>
              </a:buClr>
              <a:buSzPct val="85000"/>
              <a:buFont typeface="Wingdings" panose="05000000000000000000" pitchFamily="2" charset="2"/>
              <a:buChar char="§"/>
            </a:pPr>
            <a:r>
              <a:rPr lang="en-CA" sz="1200" kern="1200" baseline="0" noProof="0">
                <a:solidFill>
                  <a:schemeClr val="tx1"/>
                </a:solidFill>
                <a:latin typeface="+mn-lt"/>
                <a:ea typeface="+mn-ea"/>
                <a:cs typeface="+mn-cs"/>
              </a:rPr>
              <a:t>Open PowerPoint</a:t>
            </a:r>
          </a:p>
          <a:p>
            <a:pPr marL="144000" lvl="0" indent="-144000" algn="l" defTabSz="685800" rtl="0" eaLnBrk="1" fontAlgn="base" latinLnBrk="0" hangingPunct="1">
              <a:lnSpc>
                <a:spcPct val="90000"/>
              </a:lnSpc>
              <a:spcBef>
                <a:spcPts val="800"/>
              </a:spcBef>
              <a:spcAft>
                <a:spcPct val="0"/>
              </a:spcAft>
              <a:buClr>
                <a:schemeClr val="accent1"/>
              </a:buClr>
              <a:buSzPct val="85000"/>
              <a:buFont typeface="Wingdings" panose="05000000000000000000" pitchFamily="2" charset="2"/>
              <a:buChar char="§"/>
            </a:pPr>
            <a:r>
              <a:rPr lang="en-CA" sz="1200" kern="1200" baseline="0" noProof="0">
                <a:solidFill>
                  <a:schemeClr val="tx1"/>
                </a:solidFill>
                <a:latin typeface="+mn-lt"/>
                <a:ea typeface="+mn-ea"/>
                <a:cs typeface="+mn-cs"/>
              </a:rPr>
              <a:t>In the “File” menu, click on “New”</a:t>
            </a:r>
          </a:p>
          <a:p>
            <a:pPr marL="144000" lvl="0" indent="-144000" algn="l" defTabSz="685800" rtl="0" eaLnBrk="1" fontAlgn="base" latinLnBrk="0" hangingPunct="1">
              <a:lnSpc>
                <a:spcPct val="90000"/>
              </a:lnSpc>
              <a:spcBef>
                <a:spcPts val="800"/>
              </a:spcBef>
              <a:spcAft>
                <a:spcPct val="0"/>
              </a:spcAft>
              <a:buClr>
                <a:schemeClr val="accent1"/>
              </a:buClr>
              <a:buSzPct val="85000"/>
              <a:buFont typeface="Wingdings" panose="05000000000000000000" pitchFamily="2" charset="2"/>
              <a:buChar char="§"/>
            </a:pPr>
            <a:r>
              <a:rPr lang="en-CA" sz="1200" kern="1200" baseline="0" noProof="0">
                <a:solidFill>
                  <a:schemeClr val="tx1"/>
                </a:solidFill>
                <a:latin typeface="+mn-lt"/>
                <a:ea typeface="+mn-ea"/>
                <a:cs typeface="+mn-cs"/>
              </a:rPr>
              <a:t>Click on “CUSTOM” and then on the “Custom Office Templates” folder</a:t>
            </a:r>
          </a:p>
          <a:p>
            <a:pPr marL="144000" lvl="0" indent="-144000" algn="l" defTabSz="685800" rtl="0" eaLnBrk="1" fontAlgn="base" latinLnBrk="0" hangingPunct="1">
              <a:lnSpc>
                <a:spcPct val="90000"/>
              </a:lnSpc>
              <a:spcBef>
                <a:spcPts val="800"/>
              </a:spcBef>
              <a:spcAft>
                <a:spcPct val="0"/>
              </a:spcAft>
              <a:buClr>
                <a:schemeClr val="accent1"/>
              </a:buClr>
              <a:buSzPct val="85000"/>
              <a:buFont typeface="Wingdings" panose="05000000000000000000" pitchFamily="2" charset="2"/>
              <a:buChar char="§"/>
            </a:pPr>
            <a:r>
              <a:rPr lang="en-CA" sz="1200" kern="1200" baseline="0" noProof="0">
                <a:solidFill>
                  <a:schemeClr val="tx1"/>
                </a:solidFill>
                <a:latin typeface="+mn-lt"/>
                <a:ea typeface="+mn-ea"/>
                <a:cs typeface="+mn-cs"/>
              </a:rPr>
              <a:t>Choose the template you previously saved by following the instructions on the left</a:t>
            </a:r>
          </a:p>
          <a:p>
            <a:pPr marL="144000" lvl="0" indent="-144000" algn="l" defTabSz="685800" rtl="0" eaLnBrk="1" fontAlgn="base" latinLnBrk="0" hangingPunct="1">
              <a:lnSpc>
                <a:spcPct val="90000"/>
              </a:lnSpc>
              <a:spcBef>
                <a:spcPts val="800"/>
              </a:spcBef>
              <a:spcAft>
                <a:spcPct val="0"/>
              </a:spcAft>
              <a:buClr>
                <a:schemeClr val="accent1"/>
              </a:buClr>
              <a:buSzPct val="85000"/>
              <a:buFont typeface="Wingdings" panose="05000000000000000000" pitchFamily="2" charset="2"/>
              <a:buChar char="§"/>
            </a:pPr>
            <a:r>
              <a:rPr lang="en-CA" sz="1200" kern="1200" baseline="0" noProof="0">
                <a:solidFill>
                  <a:schemeClr val="tx1"/>
                </a:solidFill>
                <a:latin typeface="+mn-lt"/>
                <a:ea typeface="+mn-ea"/>
                <a:cs typeface="+mn-cs"/>
              </a:rPr>
              <a:t>Click on “Create”</a:t>
            </a:r>
          </a:p>
        </p:txBody>
      </p:sp>
      <p:pic>
        <p:nvPicPr>
          <p:cNvPr id="73" name="Picture 1" descr="image003">
            <a:extLst>
              <a:ext uri="{FF2B5EF4-FFF2-40B4-BE49-F238E27FC236}">
                <a16:creationId xmlns:a16="http://schemas.microsoft.com/office/drawing/2014/main" id="{13809FDF-F6A9-4E8E-A989-3BB48BC8C8D2}"/>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5787501" y="3105619"/>
            <a:ext cx="2887862" cy="146816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Rectangle 73">
            <a:extLst>
              <a:ext uri="{FF2B5EF4-FFF2-40B4-BE49-F238E27FC236}">
                <a16:creationId xmlns:a16="http://schemas.microsoft.com/office/drawing/2014/main" id="{1856BBE0-445F-4701-8ECA-7C9F2A7122B0}"/>
              </a:ext>
            </a:extLst>
          </p:cNvPr>
          <p:cNvSpPr/>
          <p:nvPr userDrawn="1"/>
        </p:nvSpPr>
        <p:spPr bwMode="auto">
          <a:xfrm>
            <a:off x="6348380" y="3635894"/>
            <a:ext cx="482048" cy="572990"/>
          </a:xfrm>
          <a:prstGeom prst="rect">
            <a:avLst/>
          </a:prstGeom>
          <a:noFill/>
          <a:ln w="28575">
            <a:solidFill>
              <a:schemeClr val="accent1"/>
            </a:solidFill>
          </a:ln>
          <a:effectLst/>
        </p:spPr>
        <p:txBody>
          <a:bodyPr vert="horz" wrap="square" lIns="68580" tIns="67500" rIns="68580" bIns="67500" numCol="1" rtlCol="0" anchor="ctr" anchorCtr="0" compatLnSpc="1">
            <a:prstTxWarp prst="textNoShape">
              <a:avLst/>
            </a:prstTxWarp>
            <a:noAutofit/>
          </a:bodyPr>
          <a:lstStyle/>
          <a:p>
            <a:pPr marL="0" marR="0" indent="0" algn="ctr" defTabSz="685800" rtl="0" eaLnBrk="0" fontAlgn="base" latinLnBrk="0" hangingPunct="0">
              <a:lnSpc>
                <a:spcPct val="100000"/>
              </a:lnSpc>
              <a:spcBef>
                <a:spcPct val="50000"/>
              </a:spcBef>
              <a:spcAft>
                <a:spcPct val="0"/>
              </a:spcAft>
              <a:buClrTx/>
              <a:buSzTx/>
              <a:buFontTx/>
              <a:buNone/>
              <a:tabLst/>
            </a:pPr>
            <a:endParaRPr kumimoji="0" lang="en-CA" sz="1050" b="1" i="0" u="none" strike="noStrike" cap="none" normalizeH="0" baseline="0" noProof="0">
              <a:ln>
                <a:noFill/>
              </a:ln>
              <a:solidFill>
                <a:schemeClr val="bg1"/>
              </a:solidFill>
              <a:effectLst/>
              <a:latin typeface="Arial" panose="020B0604020202020204" pitchFamily="34" charset="0"/>
              <a:ea typeface="ＭＳ Ｐゴシック" charset="0"/>
              <a:cs typeface="Arial" panose="020B0604020202020204" pitchFamily="34" charset="0"/>
            </a:endParaRPr>
          </a:p>
        </p:txBody>
      </p:sp>
      <p:pic>
        <p:nvPicPr>
          <p:cNvPr id="75" name="Picture 5">
            <a:extLst>
              <a:ext uri="{FF2B5EF4-FFF2-40B4-BE49-F238E27FC236}">
                <a16:creationId xmlns:a16="http://schemas.microsoft.com/office/drawing/2014/main" id="{3ED3374E-35D4-4476-BC10-F4B3FF27F21C}"/>
              </a:ext>
            </a:extLst>
          </p:cNvPr>
          <p:cNvPicPr>
            <a:picLocks noChangeAspect="1"/>
          </p:cNvPicPr>
          <p:nvPr userDrawn="1"/>
        </p:nvPicPr>
        <p:blipFill>
          <a:blip r:embed="rId3"/>
          <a:stretch>
            <a:fillRect/>
          </a:stretch>
        </p:blipFill>
        <p:spPr>
          <a:xfrm>
            <a:off x="5787501" y="1294458"/>
            <a:ext cx="2887862" cy="1366313"/>
          </a:xfrm>
          <a:prstGeom prst="rect">
            <a:avLst/>
          </a:prstGeom>
          <a:effectLst>
            <a:outerShdw blurRad="50800" dist="38100" dir="2700000" algn="tl" rotWithShape="0">
              <a:prstClr val="black">
                <a:alpha val="40000"/>
              </a:prstClr>
            </a:outerShdw>
          </a:effectLst>
        </p:spPr>
      </p:pic>
      <p:sp>
        <p:nvSpPr>
          <p:cNvPr id="76" name="Rectangle 75">
            <a:extLst>
              <a:ext uri="{FF2B5EF4-FFF2-40B4-BE49-F238E27FC236}">
                <a16:creationId xmlns:a16="http://schemas.microsoft.com/office/drawing/2014/main" id="{22BA801D-EA11-437D-99F3-127C60E711D7}"/>
              </a:ext>
            </a:extLst>
          </p:cNvPr>
          <p:cNvSpPr/>
          <p:nvPr userDrawn="1"/>
        </p:nvSpPr>
        <p:spPr bwMode="auto">
          <a:xfrm>
            <a:off x="6813456" y="1506511"/>
            <a:ext cx="1863000" cy="135322"/>
          </a:xfrm>
          <a:prstGeom prst="rect">
            <a:avLst/>
          </a:prstGeom>
          <a:noFill/>
          <a:ln w="28575">
            <a:solidFill>
              <a:schemeClr val="accent1"/>
            </a:solidFill>
          </a:ln>
          <a:effectLst/>
        </p:spPr>
        <p:txBody>
          <a:bodyPr vert="horz" wrap="square" lIns="68580" tIns="67500" rIns="68580" bIns="67500" numCol="1" rtlCol="0" anchor="ctr" anchorCtr="0" compatLnSpc="1">
            <a:prstTxWarp prst="textNoShape">
              <a:avLst/>
            </a:prstTxWarp>
            <a:noAutofit/>
          </a:bodyPr>
          <a:lstStyle/>
          <a:p>
            <a:pPr marL="0" marR="0" indent="0" algn="ctr" defTabSz="685800" rtl="0" eaLnBrk="0" fontAlgn="base" latinLnBrk="0" hangingPunct="0">
              <a:lnSpc>
                <a:spcPct val="100000"/>
              </a:lnSpc>
              <a:spcBef>
                <a:spcPct val="50000"/>
              </a:spcBef>
              <a:spcAft>
                <a:spcPct val="0"/>
              </a:spcAft>
              <a:buClrTx/>
              <a:buSzTx/>
              <a:buFontTx/>
              <a:buNone/>
              <a:tabLst/>
            </a:pPr>
            <a:endParaRPr kumimoji="0" lang="en-CA" sz="1050" b="1" i="0" u="none" strike="noStrike" cap="none" normalizeH="0" baseline="0" noProof="0">
              <a:ln>
                <a:noFill/>
              </a:ln>
              <a:solidFill>
                <a:schemeClr val="bg1"/>
              </a:solidFill>
              <a:effectLst/>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4451253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ave your theme">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id="{CE54CBCA-A868-4F37-B4ED-D86CA418F056}"/>
              </a:ext>
            </a:extLst>
          </p:cNvPr>
          <p:cNvSpPr txBox="1"/>
          <p:nvPr userDrawn="1"/>
        </p:nvSpPr>
        <p:spPr>
          <a:xfrm>
            <a:off x="338400" y="255034"/>
            <a:ext cx="8467200" cy="757130"/>
          </a:xfrm>
          <a:prstGeom prst="rect">
            <a:avLst/>
          </a:prstGeom>
          <a:noFill/>
        </p:spPr>
        <p:txBody>
          <a:bodyPr wrap="square" lIns="0" rIns="0" rtlCol="0" anchor="ctr" anchorCtr="0">
            <a:spAutoFit/>
          </a:bodyPr>
          <a:lstStyle/>
          <a:p>
            <a:pPr algn="l">
              <a:lnSpc>
                <a:spcPct val="90000"/>
              </a:lnSpc>
              <a:spcBef>
                <a:spcPts val="0"/>
              </a:spcBef>
            </a:pPr>
            <a:r>
              <a:rPr lang="en-CA" sz="2400" b="1" noProof="0">
                <a:solidFill>
                  <a:schemeClr val="tx1"/>
                </a:solidFill>
                <a:latin typeface="+mj-lt"/>
              </a:rPr>
              <a:t>Save your </a:t>
            </a:r>
            <a:r>
              <a:rPr lang="en-CA" sz="2400" b="1" noProof="0">
                <a:solidFill>
                  <a:schemeClr val="accent1"/>
                </a:solidFill>
                <a:latin typeface="+mj-lt"/>
              </a:rPr>
              <a:t>THEME</a:t>
            </a:r>
            <a:r>
              <a:rPr lang="en-CA" sz="2400" b="1" noProof="0">
                <a:solidFill>
                  <a:schemeClr val="tx1"/>
                </a:solidFill>
                <a:latin typeface="+mj-lt"/>
              </a:rPr>
              <a:t> to easily reuse programmed colours and fonts across Microsoft Office</a:t>
            </a:r>
          </a:p>
        </p:txBody>
      </p:sp>
      <p:sp>
        <p:nvSpPr>
          <p:cNvPr id="43" name="Text Placeholder 9">
            <a:extLst>
              <a:ext uri="{FF2B5EF4-FFF2-40B4-BE49-F238E27FC236}">
                <a16:creationId xmlns:a16="http://schemas.microsoft.com/office/drawing/2014/main" id="{78D4EC08-4D90-40AF-AB05-C1130C02B7E6}"/>
              </a:ext>
            </a:extLst>
          </p:cNvPr>
          <p:cNvSpPr txBox="1">
            <a:spLocks/>
          </p:cNvSpPr>
          <p:nvPr userDrawn="1"/>
        </p:nvSpPr>
        <p:spPr>
          <a:xfrm>
            <a:off x="935746" y="3277077"/>
            <a:ext cx="8208254" cy="486191"/>
          </a:xfrm>
          <a:prstGeom prst="rect">
            <a:avLst/>
          </a:prstGeom>
          <a:solidFill>
            <a:schemeClr val="bg1">
              <a:lumMod val="95000"/>
            </a:schemeClr>
          </a:solidFill>
          <a:ln>
            <a:noFill/>
          </a:ln>
        </p:spPr>
        <p:txBody>
          <a:bodyPr lIns="108000" tIns="34290" rIns="108000" anchor="ctr"/>
          <a:lstStyle>
            <a:lvl1pPr marL="0" marR="0" indent="0" algn="l" defTabSz="914400" rtl="0" eaLnBrk="1" fontAlgn="base" latinLnBrk="0" hangingPunct="1">
              <a:lnSpc>
                <a:spcPct val="100000"/>
              </a:lnSpc>
              <a:spcBef>
                <a:spcPct val="75000"/>
              </a:spcBef>
              <a:spcAft>
                <a:spcPct val="0"/>
              </a:spcAft>
              <a:buClr>
                <a:srgbClr val="3597BF"/>
              </a:buClr>
              <a:buSzPct val="85000"/>
              <a:buFont typeface="Wingdings" charset="0"/>
              <a:buNone/>
              <a:tabLst/>
              <a:defRPr sz="2000" b="1">
                <a:solidFill>
                  <a:schemeClr val="bg1"/>
                </a:solidFill>
                <a:latin typeface="+mn-lt"/>
                <a:ea typeface="+mn-ea"/>
                <a:cs typeface="ＭＳ Ｐゴシック" charset="0"/>
              </a:defRPr>
            </a:lvl1pPr>
            <a:lvl2pPr marL="481013" indent="-195263" algn="l" rtl="0" eaLnBrk="1" fontAlgn="base" hangingPunct="1">
              <a:spcBef>
                <a:spcPct val="30000"/>
              </a:spcBef>
              <a:spcAft>
                <a:spcPct val="0"/>
              </a:spcAft>
              <a:buClr>
                <a:srgbClr val="3597BF"/>
              </a:buClr>
              <a:buSzPct val="85000"/>
              <a:buFont typeface="Wingdings" charset="0"/>
              <a:buChar char="n"/>
              <a:defRPr sz="1600">
                <a:solidFill>
                  <a:schemeClr val="accent1"/>
                </a:solidFill>
                <a:latin typeface="+mn-lt"/>
                <a:ea typeface="+mn-ea"/>
              </a:defRPr>
            </a:lvl2pPr>
            <a:lvl3pPr marL="668338" indent="-185738" algn="l" rtl="0" eaLnBrk="1" fontAlgn="base" hangingPunct="1">
              <a:spcBef>
                <a:spcPct val="20000"/>
              </a:spcBef>
              <a:spcAft>
                <a:spcPct val="0"/>
              </a:spcAft>
              <a:buClr>
                <a:srgbClr val="3597BF"/>
              </a:buClr>
              <a:buSzPct val="80000"/>
              <a:buFont typeface="Wingdings" charset="0"/>
              <a:buChar char="n"/>
              <a:defRPr sz="1400">
                <a:solidFill>
                  <a:schemeClr val="accent1"/>
                </a:solidFill>
                <a:latin typeface="+mn-lt"/>
                <a:ea typeface="+mn-ea"/>
              </a:defRPr>
            </a:lvl3pPr>
            <a:lvl4pPr marL="863600" indent="-193675" algn="l" rtl="0" eaLnBrk="1" fontAlgn="base" hangingPunct="1">
              <a:spcBef>
                <a:spcPct val="15000"/>
              </a:spcBef>
              <a:spcAft>
                <a:spcPct val="0"/>
              </a:spcAft>
              <a:buClr>
                <a:srgbClr val="3597BF"/>
              </a:buClr>
              <a:buSzPct val="80000"/>
              <a:buFont typeface="Wingdings" charset="0"/>
              <a:buChar char="n"/>
              <a:defRPr sz="1400">
                <a:solidFill>
                  <a:schemeClr val="accent1"/>
                </a:solidFill>
                <a:latin typeface="+mn-lt"/>
                <a:ea typeface="+mn-ea"/>
              </a:defRPr>
            </a:lvl4pPr>
            <a:lvl5pPr marL="2135188" indent="-228600" algn="l" rtl="0" eaLnBrk="1" fontAlgn="base" hangingPunct="1">
              <a:spcBef>
                <a:spcPct val="20000"/>
              </a:spcBef>
              <a:spcAft>
                <a:spcPct val="0"/>
              </a:spcAft>
              <a:buChar char="»"/>
              <a:defRPr sz="2000">
                <a:solidFill>
                  <a:schemeClr val="tx1"/>
                </a:solidFill>
                <a:latin typeface="Times New Roman" charset="0"/>
                <a:ea typeface="+mn-ea"/>
              </a:defRPr>
            </a:lvl5pPr>
            <a:lvl6pPr marL="2592388" indent="-228600" algn="l" rtl="0" eaLnBrk="1" fontAlgn="base" hangingPunct="1">
              <a:spcBef>
                <a:spcPct val="20000"/>
              </a:spcBef>
              <a:spcAft>
                <a:spcPct val="0"/>
              </a:spcAft>
              <a:buChar char="»"/>
              <a:defRPr sz="2000">
                <a:solidFill>
                  <a:schemeClr val="tx1"/>
                </a:solidFill>
                <a:latin typeface="Times New Roman" charset="0"/>
                <a:ea typeface="+mn-ea"/>
              </a:defRPr>
            </a:lvl6pPr>
            <a:lvl7pPr marL="3049588" indent="-228600" algn="l" rtl="0" eaLnBrk="1" fontAlgn="base" hangingPunct="1">
              <a:spcBef>
                <a:spcPct val="20000"/>
              </a:spcBef>
              <a:spcAft>
                <a:spcPct val="0"/>
              </a:spcAft>
              <a:buChar char="»"/>
              <a:defRPr sz="2000">
                <a:solidFill>
                  <a:schemeClr val="tx1"/>
                </a:solidFill>
                <a:latin typeface="Times New Roman" charset="0"/>
                <a:ea typeface="+mn-ea"/>
              </a:defRPr>
            </a:lvl7pPr>
            <a:lvl8pPr marL="3506788" indent="-228600" algn="l" rtl="0" eaLnBrk="1" fontAlgn="base" hangingPunct="1">
              <a:spcBef>
                <a:spcPct val="20000"/>
              </a:spcBef>
              <a:spcAft>
                <a:spcPct val="0"/>
              </a:spcAft>
              <a:buChar char="»"/>
              <a:defRPr sz="2000">
                <a:solidFill>
                  <a:schemeClr val="tx1"/>
                </a:solidFill>
                <a:latin typeface="Times New Roman" charset="0"/>
                <a:ea typeface="+mn-ea"/>
              </a:defRPr>
            </a:lvl8pPr>
            <a:lvl9pPr marL="3963988" indent="-228600" algn="l" rtl="0" eaLnBrk="1" fontAlgn="base" hangingPunct="1">
              <a:spcBef>
                <a:spcPct val="20000"/>
              </a:spcBef>
              <a:spcAft>
                <a:spcPct val="0"/>
              </a:spcAft>
              <a:buChar char="»"/>
              <a:defRPr sz="2000">
                <a:solidFill>
                  <a:schemeClr val="tx1"/>
                </a:solidFill>
                <a:latin typeface="Times New Roman" charset="0"/>
                <a:ea typeface="+mn-ea"/>
              </a:defRPr>
            </a:lvl9pPr>
          </a:lstStyle>
          <a:p>
            <a:pPr>
              <a:tabLst>
                <a:tab pos="1214438" algn="l"/>
              </a:tabLst>
              <a:defRPr/>
            </a:pPr>
            <a:r>
              <a:rPr lang="en-CA" sz="1200" b="0" kern="0" noProof="0">
                <a:solidFill>
                  <a:schemeClr val="accent1"/>
                </a:solidFill>
              </a:rPr>
              <a:t>	</a:t>
            </a:r>
            <a:endParaRPr lang="en-CA" sz="1200" kern="0" noProof="0">
              <a:solidFill>
                <a:schemeClr val="accent1"/>
              </a:solidFill>
            </a:endParaRPr>
          </a:p>
        </p:txBody>
      </p:sp>
      <p:sp>
        <p:nvSpPr>
          <p:cNvPr id="44" name="Text Placeholder 9">
            <a:extLst>
              <a:ext uri="{FF2B5EF4-FFF2-40B4-BE49-F238E27FC236}">
                <a16:creationId xmlns:a16="http://schemas.microsoft.com/office/drawing/2014/main" id="{842EED93-3F06-4488-BBBF-028FAA602751}"/>
              </a:ext>
            </a:extLst>
          </p:cNvPr>
          <p:cNvSpPr txBox="1">
            <a:spLocks/>
          </p:cNvSpPr>
          <p:nvPr userDrawn="1"/>
        </p:nvSpPr>
        <p:spPr>
          <a:xfrm>
            <a:off x="935746" y="4012700"/>
            <a:ext cx="8208254" cy="486191"/>
          </a:xfrm>
          <a:prstGeom prst="rect">
            <a:avLst/>
          </a:prstGeom>
          <a:solidFill>
            <a:schemeClr val="bg1">
              <a:lumMod val="95000"/>
            </a:schemeClr>
          </a:solidFill>
          <a:ln>
            <a:noFill/>
          </a:ln>
        </p:spPr>
        <p:txBody>
          <a:bodyPr lIns="108000" tIns="34290" rIns="108000" anchor="ctr"/>
          <a:lstStyle>
            <a:lvl1pPr marL="0" marR="0" indent="0" algn="l" defTabSz="914400" rtl="0" eaLnBrk="1" fontAlgn="base" latinLnBrk="0" hangingPunct="1">
              <a:lnSpc>
                <a:spcPct val="100000"/>
              </a:lnSpc>
              <a:spcBef>
                <a:spcPct val="75000"/>
              </a:spcBef>
              <a:spcAft>
                <a:spcPct val="0"/>
              </a:spcAft>
              <a:buClr>
                <a:srgbClr val="3597BF"/>
              </a:buClr>
              <a:buSzPct val="85000"/>
              <a:buFont typeface="Wingdings" charset="0"/>
              <a:buNone/>
              <a:tabLst/>
              <a:defRPr sz="2000" b="1">
                <a:solidFill>
                  <a:schemeClr val="bg1"/>
                </a:solidFill>
                <a:latin typeface="+mn-lt"/>
                <a:ea typeface="+mn-ea"/>
                <a:cs typeface="ＭＳ Ｐゴシック" charset="0"/>
              </a:defRPr>
            </a:lvl1pPr>
            <a:lvl2pPr marL="481013" indent="-195263" algn="l" rtl="0" eaLnBrk="1" fontAlgn="base" hangingPunct="1">
              <a:spcBef>
                <a:spcPct val="30000"/>
              </a:spcBef>
              <a:spcAft>
                <a:spcPct val="0"/>
              </a:spcAft>
              <a:buClr>
                <a:srgbClr val="3597BF"/>
              </a:buClr>
              <a:buSzPct val="85000"/>
              <a:buFont typeface="Wingdings" charset="0"/>
              <a:buChar char="n"/>
              <a:defRPr sz="1600">
                <a:solidFill>
                  <a:schemeClr val="accent1"/>
                </a:solidFill>
                <a:latin typeface="+mn-lt"/>
                <a:ea typeface="+mn-ea"/>
              </a:defRPr>
            </a:lvl2pPr>
            <a:lvl3pPr marL="668338" indent="-185738" algn="l" rtl="0" eaLnBrk="1" fontAlgn="base" hangingPunct="1">
              <a:spcBef>
                <a:spcPct val="20000"/>
              </a:spcBef>
              <a:spcAft>
                <a:spcPct val="0"/>
              </a:spcAft>
              <a:buClr>
                <a:srgbClr val="3597BF"/>
              </a:buClr>
              <a:buSzPct val="80000"/>
              <a:buFont typeface="Wingdings" charset="0"/>
              <a:buChar char="n"/>
              <a:defRPr sz="1400">
                <a:solidFill>
                  <a:schemeClr val="accent1"/>
                </a:solidFill>
                <a:latin typeface="+mn-lt"/>
                <a:ea typeface="+mn-ea"/>
              </a:defRPr>
            </a:lvl3pPr>
            <a:lvl4pPr marL="863600" indent="-193675" algn="l" rtl="0" eaLnBrk="1" fontAlgn="base" hangingPunct="1">
              <a:spcBef>
                <a:spcPct val="15000"/>
              </a:spcBef>
              <a:spcAft>
                <a:spcPct val="0"/>
              </a:spcAft>
              <a:buClr>
                <a:srgbClr val="3597BF"/>
              </a:buClr>
              <a:buSzPct val="80000"/>
              <a:buFont typeface="Wingdings" charset="0"/>
              <a:buChar char="n"/>
              <a:defRPr sz="1400">
                <a:solidFill>
                  <a:schemeClr val="accent1"/>
                </a:solidFill>
                <a:latin typeface="+mn-lt"/>
                <a:ea typeface="+mn-ea"/>
              </a:defRPr>
            </a:lvl4pPr>
            <a:lvl5pPr marL="2135188" indent="-228600" algn="l" rtl="0" eaLnBrk="1" fontAlgn="base" hangingPunct="1">
              <a:spcBef>
                <a:spcPct val="20000"/>
              </a:spcBef>
              <a:spcAft>
                <a:spcPct val="0"/>
              </a:spcAft>
              <a:buChar char="»"/>
              <a:defRPr sz="2000">
                <a:solidFill>
                  <a:schemeClr val="tx1"/>
                </a:solidFill>
                <a:latin typeface="Times New Roman" charset="0"/>
                <a:ea typeface="+mn-ea"/>
              </a:defRPr>
            </a:lvl5pPr>
            <a:lvl6pPr marL="2592388" indent="-228600" algn="l" rtl="0" eaLnBrk="1" fontAlgn="base" hangingPunct="1">
              <a:spcBef>
                <a:spcPct val="20000"/>
              </a:spcBef>
              <a:spcAft>
                <a:spcPct val="0"/>
              </a:spcAft>
              <a:buChar char="»"/>
              <a:defRPr sz="2000">
                <a:solidFill>
                  <a:schemeClr val="tx1"/>
                </a:solidFill>
                <a:latin typeface="Times New Roman" charset="0"/>
                <a:ea typeface="+mn-ea"/>
              </a:defRPr>
            </a:lvl6pPr>
            <a:lvl7pPr marL="3049588" indent="-228600" algn="l" rtl="0" eaLnBrk="1" fontAlgn="base" hangingPunct="1">
              <a:spcBef>
                <a:spcPct val="20000"/>
              </a:spcBef>
              <a:spcAft>
                <a:spcPct val="0"/>
              </a:spcAft>
              <a:buChar char="»"/>
              <a:defRPr sz="2000">
                <a:solidFill>
                  <a:schemeClr val="tx1"/>
                </a:solidFill>
                <a:latin typeface="Times New Roman" charset="0"/>
                <a:ea typeface="+mn-ea"/>
              </a:defRPr>
            </a:lvl7pPr>
            <a:lvl8pPr marL="3506788" indent="-228600" algn="l" rtl="0" eaLnBrk="1" fontAlgn="base" hangingPunct="1">
              <a:spcBef>
                <a:spcPct val="20000"/>
              </a:spcBef>
              <a:spcAft>
                <a:spcPct val="0"/>
              </a:spcAft>
              <a:buChar char="»"/>
              <a:defRPr sz="2000">
                <a:solidFill>
                  <a:schemeClr val="tx1"/>
                </a:solidFill>
                <a:latin typeface="Times New Roman" charset="0"/>
                <a:ea typeface="+mn-ea"/>
              </a:defRPr>
            </a:lvl8pPr>
            <a:lvl9pPr marL="3963988" indent="-228600" algn="l" rtl="0" eaLnBrk="1" fontAlgn="base" hangingPunct="1">
              <a:spcBef>
                <a:spcPct val="20000"/>
              </a:spcBef>
              <a:spcAft>
                <a:spcPct val="0"/>
              </a:spcAft>
              <a:buChar char="»"/>
              <a:defRPr sz="2000">
                <a:solidFill>
                  <a:schemeClr val="tx1"/>
                </a:solidFill>
                <a:latin typeface="Times New Roman" charset="0"/>
                <a:ea typeface="+mn-ea"/>
              </a:defRPr>
            </a:lvl9pPr>
          </a:lstStyle>
          <a:p>
            <a:pPr>
              <a:tabLst>
                <a:tab pos="1214438" algn="l"/>
              </a:tabLst>
              <a:defRPr/>
            </a:pPr>
            <a:r>
              <a:rPr lang="en-CA" sz="1200" b="0" kern="0" noProof="0">
                <a:solidFill>
                  <a:schemeClr val="accent1"/>
                </a:solidFill>
              </a:rPr>
              <a:t>	</a:t>
            </a:r>
            <a:endParaRPr lang="en-CA" sz="1200" kern="0" noProof="0">
              <a:solidFill>
                <a:schemeClr val="accent1"/>
              </a:solidFill>
            </a:endParaRPr>
          </a:p>
        </p:txBody>
      </p:sp>
      <p:sp>
        <p:nvSpPr>
          <p:cNvPr id="45" name="Text Placeholder 2">
            <a:extLst>
              <a:ext uri="{FF2B5EF4-FFF2-40B4-BE49-F238E27FC236}">
                <a16:creationId xmlns:a16="http://schemas.microsoft.com/office/drawing/2014/main" id="{4F1DAC8A-82AD-411E-961F-01B06C593B82}"/>
              </a:ext>
            </a:extLst>
          </p:cNvPr>
          <p:cNvSpPr txBox="1">
            <a:spLocks/>
          </p:cNvSpPr>
          <p:nvPr userDrawn="1"/>
        </p:nvSpPr>
        <p:spPr>
          <a:xfrm>
            <a:off x="1061392" y="1180045"/>
            <a:ext cx="7741221" cy="1127538"/>
          </a:xfrm>
          <a:prstGeom prst="rect">
            <a:avLst/>
          </a:prstGeom>
          <a:noFill/>
        </p:spPr>
        <p:txBody>
          <a:bodyPr lIns="68580" anchor="ctr"/>
          <a:lstStyle>
            <a:lvl1pPr marL="287338" indent="-233363" algn="l" rtl="0" eaLnBrk="1" fontAlgn="base" hangingPunct="1">
              <a:spcBef>
                <a:spcPts val="800"/>
              </a:spcBef>
              <a:spcAft>
                <a:spcPct val="0"/>
              </a:spcAft>
              <a:buClr>
                <a:srgbClr val="3597BF"/>
              </a:buClr>
              <a:buSzPct val="85000"/>
              <a:buFont typeface="Wingdings" charset="0"/>
              <a:buChar char="n"/>
              <a:defRPr sz="1800" baseline="0">
                <a:solidFill>
                  <a:schemeClr val="accent1"/>
                </a:solidFill>
                <a:latin typeface="+mn-lt"/>
                <a:ea typeface="+mn-ea"/>
                <a:cs typeface="ＭＳ Ｐゴシック" charset="0"/>
              </a:defRPr>
            </a:lvl1pPr>
            <a:lvl2pPr marL="481013" indent="-195263" algn="l" rtl="0" eaLnBrk="1" fontAlgn="base" hangingPunct="1">
              <a:spcBef>
                <a:spcPts val="200"/>
              </a:spcBef>
              <a:spcAft>
                <a:spcPct val="0"/>
              </a:spcAft>
              <a:buClr>
                <a:srgbClr val="3597BF"/>
              </a:buClr>
              <a:buSzPct val="85000"/>
              <a:buFont typeface="Wingdings" charset="0"/>
              <a:buChar char="n"/>
              <a:defRPr sz="1600" baseline="0">
                <a:solidFill>
                  <a:schemeClr val="accent1"/>
                </a:solidFill>
                <a:latin typeface="+mn-lt"/>
                <a:ea typeface="+mn-ea"/>
              </a:defRPr>
            </a:lvl2pPr>
            <a:lvl3pPr marL="627063" indent="-144463" algn="l" rtl="0" eaLnBrk="1" fontAlgn="base" hangingPunct="1">
              <a:spcBef>
                <a:spcPts val="0"/>
              </a:spcBef>
              <a:spcAft>
                <a:spcPct val="0"/>
              </a:spcAft>
              <a:buClr>
                <a:srgbClr val="3597BF"/>
              </a:buClr>
              <a:buSzPct val="80000"/>
              <a:buFont typeface="Wingdings" charset="0"/>
              <a:buChar char="n"/>
              <a:defRPr sz="1400" baseline="0">
                <a:solidFill>
                  <a:schemeClr val="accent1"/>
                </a:solidFill>
                <a:latin typeface="+mn-lt"/>
                <a:ea typeface="+mn-ea"/>
              </a:defRPr>
            </a:lvl3pPr>
            <a:lvl4pPr marL="863600" indent="-193675" algn="l" rtl="0" eaLnBrk="1" fontAlgn="base" hangingPunct="1">
              <a:spcBef>
                <a:spcPct val="15000"/>
              </a:spcBef>
              <a:spcAft>
                <a:spcPct val="0"/>
              </a:spcAft>
              <a:buClr>
                <a:srgbClr val="3597BF"/>
              </a:buClr>
              <a:buSzPct val="80000"/>
              <a:buFont typeface="Wingdings" charset="0"/>
              <a:buChar char="n"/>
              <a:defRPr sz="1400">
                <a:solidFill>
                  <a:schemeClr val="accent1"/>
                </a:solidFill>
                <a:latin typeface="+mn-lt"/>
                <a:ea typeface="+mn-ea"/>
              </a:defRPr>
            </a:lvl4pPr>
            <a:lvl5pPr marL="2135188" indent="-228600" algn="l" rtl="0" eaLnBrk="1" fontAlgn="base" hangingPunct="1">
              <a:spcBef>
                <a:spcPct val="20000"/>
              </a:spcBef>
              <a:spcAft>
                <a:spcPct val="0"/>
              </a:spcAft>
              <a:buChar char="»"/>
              <a:defRPr sz="2000">
                <a:solidFill>
                  <a:schemeClr val="tx1"/>
                </a:solidFill>
                <a:latin typeface="Times New Roman" charset="0"/>
                <a:ea typeface="+mn-ea"/>
              </a:defRPr>
            </a:lvl5pPr>
            <a:lvl6pPr marL="2592388" indent="-228600" algn="l" rtl="0" eaLnBrk="1" fontAlgn="base" hangingPunct="1">
              <a:spcBef>
                <a:spcPct val="20000"/>
              </a:spcBef>
              <a:spcAft>
                <a:spcPct val="0"/>
              </a:spcAft>
              <a:buChar char="»"/>
              <a:defRPr sz="2000">
                <a:solidFill>
                  <a:schemeClr val="tx1"/>
                </a:solidFill>
                <a:latin typeface="Times New Roman" charset="0"/>
                <a:ea typeface="+mn-ea"/>
              </a:defRPr>
            </a:lvl6pPr>
            <a:lvl7pPr marL="3049588" indent="-228600" algn="l" rtl="0" eaLnBrk="1" fontAlgn="base" hangingPunct="1">
              <a:spcBef>
                <a:spcPct val="20000"/>
              </a:spcBef>
              <a:spcAft>
                <a:spcPct val="0"/>
              </a:spcAft>
              <a:buChar char="»"/>
              <a:defRPr sz="2000">
                <a:solidFill>
                  <a:schemeClr val="tx1"/>
                </a:solidFill>
                <a:latin typeface="Times New Roman" charset="0"/>
                <a:ea typeface="+mn-ea"/>
              </a:defRPr>
            </a:lvl7pPr>
            <a:lvl8pPr marL="3506788" indent="-228600" algn="l" rtl="0" eaLnBrk="1" fontAlgn="base" hangingPunct="1">
              <a:spcBef>
                <a:spcPct val="20000"/>
              </a:spcBef>
              <a:spcAft>
                <a:spcPct val="0"/>
              </a:spcAft>
              <a:buChar char="»"/>
              <a:defRPr sz="2000">
                <a:solidFill>
                  <a:schemeClr val="tx1"/>
                </a:solidFill>
                <a:latin typeface="Times New Roman" charset="0"/>
                <a:ea typeface="+mn-ea"/>
              </a:defRPr>
            </a:lvl8pPr>
            <a:lvl9pPr marL="3963988" indent="-228600" algn="l" rtl="0" eaLnBrk="1" fontAlgn="base" hangingPunct="1">
              <a:spcBef>
                <a:spcPct val="20000"/>
              </a:spcBef>
              <a:spcAft>
                <a:spcPct val="0"/>
              </a:spcAft>
              <a:buChar char="»"/>
              <a:defRPr sz="2000">
                <a:solidFill>
                  <a:schemeClr val="tx1"/>
                </a:solidFill>
                <a:latin typeface="Times New Roman" charset="0"/>
                <a:ea typeface="+mn-ea"/>
              </a:defRPr>
            </a:lvl9pPr>
          </a:lstStyle>
          <a:p>
            <a:pPr marL="287338" indent="-233363">
              <a:buClr>
                <a:schemeClr val="accent1"/>
              </a:buClr>
              <a:buSzPct val="100000"/>
              <a:buFont typeface="Wingdings" panose="05000000000000000000" pitchFamily="2" charset="2"/>
              <a:buChar char="§"/>
            </a:pPr>
            <a:r>
              <a:rPr lang="en-CA" sz="1500" kern="0" noProof="0">
                <a:solidFill>
                  <a:schemeClr val="tx1"/>
                </a:solidFill>
              </a:rPr>
              <a:t>Open your PPT Corporate template and click on the </a:t>
            </a:r>
            <a:r>
              <a:rPr lang="en-CA" sz="1500" b="1" kern="0" noProof="0">
                <a:solidFill>
                  <a:schemeClr val="tx1"/>
                </a:solidFill>
              </a:rPr>
              <a:t>Design</a:t>
            </a:r>
            <a:r>
              <a:rPr lang="en-CA" sz="1500" kern="0" noProof="0">
                <a:solidFill>
                  <a:schemeClr val="tx1"/>
                </a:solidFill>
              </a:rPr>
              <a:t> menu tab in PowerPoint</a:t>
            </a:r>
          </a:p>
          <a:p>
            <a:pPr marL="287338" indent="-233363">
              <a:buClr>
                <a:schemeClr val="accent1"/>
              </a:buClr>
              <a:buSzPct val="100000"/>
              <a:buFont typeface="Wingdings" panose="05000000000000000000" pitchFamily="2" charset="2"/>
              <a:buChar char="§"/>
            </a:pPr>
            <a:r>
              <a:rPr lang="en-CA" sz="1500" kern="0" noProof="0">
                <a:solidFill>
                  <a:schemeClr val="tx1"/>
                </a:solidFill>
              </a:rPr>
              <a:t>Click on the scroll down arrow, which will reveal a </a:t>
            </a:r>
            <a:r>
              <a:rPr lang="en-CA" sz="1500" b="1" kern="0" noProof="0">
                <a:solidFill>
                  <a:schemeClr val="tx1"/>
                </a:solidFill>
              </a:rPr>
              <a:t>Save Current Theme </a:t>
            </a:r>
            <a:r>
              <a:rPr lang="en-CA" sz="1500" kern="0" noProof="0">
                <a:solidFill>
                  <a:schemeClr val="tx1"/>
                </a:solidFill>
              </a:rPr>
              <a:t>menu option</a:t>
            </a:r>
            <a:endParaRPr lang="en-CA" sz="1500" b="1" kern="0" noProof="0">
              <a:solidFill>
                <a:schemeClr val="tx1"/>
              </a:solidFill>
            </a:endParaRPr>
          </a:p>
          <a:p>
            <a:pPr marL="287338" indent="-233363">
              <a:buClr>
                <a:schemeClr val="accent1"/>
              </a:buClr>
              <a:buSzPct val="100000"/>
              <a:buFont typeface="Wingdings" panose="05000000000000000000" pitchFamily="2" charset="2"/>
              <a:buChar char="§"/>
            </a:pPr>
            <a:r>
              <a:rPr lang="en-CA" sz="1500" kern="0" noProof="0">
                <a:solidFill>
                  <a:schemeClr val="tx1"/>
                </a:solidFill>
              </a:rPr>
              <a:t>Name the theme to be saved (as a THMX file) and click on </a:t>
            </a:r>
            <a:r>
              <a:rPr lang="en-CA" sz="1500" b="1" kern="0" noProof="0">
                <a:solidFill>
                  <a:schemeClr val="tx1"/>
                </a:solidFill>
              </a:rPr>
              <a:t>Save</a:t>
            </a:r>
          </a:p>
        </p:txBody>
      </p:sp>
      <p:sp>
        <p:nvSpPr>
          <p:cNvPr id="46" name="Text Placeholder 9">
            <a:extLst>
              <a:ext uri="{FF2B5EF4-FFF2-40B4-BE49-F238E27FC236}">
                <a16:creationId xmlns:a16="http://schemas.microsoft.com/office/drawing/2014/main" id="{D4572D1B-0C0D-466D-91E9-6E7C8CDDB477}"/>
              </a:ext>
            </a:extLst>
          </p:cNvPr>
          <p:cNvSpPr txBox="1">
            <a:spLocks/>
          </p:cNvSpPr>
          <p:nvPr userDrawn="1"/>
        </p:nvSpPr>
        <p:spPr>
          <a:xfrm>
            <a:off x="935746" y="2550808"/>
            <a:ext cx="8208254" cy="486191"/>
          </a:xfrm>
          <a:prstGeom prst="rect">
            <a:avLst/>
          </a:prstGeom>
          <a:solidFill>
            <a:schemeClr val="bg1">
              <a:lumMod val="95000"/>
            </a:schemeClr>
          </a:solidFill>
          <a:ln>
            <a:noFill/>
          </a:ln>
        </p:spPr>
        <p:txBody>
          <a:bodyPr lIns="108000" tIns="34290" rIns="108000" anchor="ctr"/>
          <a:lstStyle>
            <a:lvl1pPr marL="0" marR="0" indent="0" algn="l" defTabSz="914400" rtl="0" eaLnBrk="1" fontAlgn="base" latinLnBrk="0" hangingPunct="1">
              <a:lnSpc>
                <a:spcPct val="100000"/>
              </a:lnSpc>
              <a:spcBef>
                <a:spcPct val="75000"/>
              </a:spcBef>
              <a:spcAft>
                <a:spcPct val="0"/>
              </a:spcAft>
              <a:buClr>
                <a:srgbClr val="3597BF"/>
              </a:buClr>
              <a:buSzPct val="85000"/>
              <a:buFont typeface="Wingdings" charset="0"/>
              <a:buNone/>
              <a:tabLst/>
              <a:defRPr sz="2000" b="1">
                <a:solidFill>
                  <a:schemeClr val="bg1"/>
                </a:solidFill>
                <a:latin typeface="+mn-lt"/>
                <a:ea typeface="+mn-ea"/>
                <a:cs typeface="ＭＳ Ｐゴシック" charset="0"/>
              </a:defRPr>
            </a:lvl1pPr>
            <a:lvl2pPr marL="481013" indent="-195263" algn="l" rtl="0" eaLnBrk="1" fontAlgn="base" hangingPunct="1">
              <a:spcBef>
                <a:spcPct val="30000"/>
              </a:spcBef>
              <a:spcAft>
                <a:spcPct val="0"/>
              </a:spcAft>
              <a:buClr>
                <a:srgbClr val="3597BF"/>
              </a:buClr>
              <a:buSzPct val="85000"/>
              <a:buFont typeface="Wingdings" charset="0"/>
              <a:buChar char="n"/>
              <a:defRPr sz="1600">
                <a:solidFill>
                  <a:schemeClr val="accent1"/>
                </a:solidFill>
                <a:latin typeface="+mn-lt"/>
                <a:ea typeface="+mn-ea"/>
              </a:defRPr>
            </a:lvl2pPr>
            <a:lvl3pPr marL="668338" indent="-185738" algn="l" rtl="0" eaLnBrk="1" fontAlgn="base" hangingPunct="1">
              <a:spcBef>
                <a:spcPct val="20000"/>
              </a:spcBef>
              <a:spcAft>
                <a:spcPct val="0"/>
              </a:spcAft>
              <a:buClr>
                <a:srgbClr val="3597BF"/>
              </a:buClr>
              <a:buSzPct val="80000"/>
              <a:buFont typeface="Wingdings" charset="0"/>
              <a:buChar char="n"/>
              <a:defRPr sz="1400">
                <a:solidFill>
                  <a:schemeClr val="accent1"/>
                </a:solidFill>
                <a:latin typeface="+mn-lt"/>
                <a:ea typeface="+mn-ea"/>
              </a:defRPr>
            </a:lvl3pPr>
            <a:lvl4pPr marL="863600" indent="-193675" algn="l" rtl="0" eaLnBrk="1" fontAlgn="base" hangingPunct="1">
              <a:spcBef>
                <a:spcPct val="15000"/>
              </a:spcBef>
              <a:spcAft>
                <a:spcPct val="0"/>
              </a:spcAft>
              <a:buClr>
                <a:srgbClr val="3597BF"/>
              </a:buClr>
              <a:buSzPct val="80000"/>
              <a:buFont typeface="Wingdings" charset="0"/>
              <a:buChar char="n"/>
              <a:defRPr sz="1400">
                <a:solidFill>
                  <a:schemeClr val="accent1"/>
                </a:solidFill>
                <a:latin typeface="+mn-lt"/>
                <a:ea typeface="+mn-ea"/>
              </a:defRPr>
            </a:lvl4pPr>
            <a:lvl5pPr marL="2135188" indent="-228600" algn="l" rtl="0" eaLnBrk="1" fontAlgn="base" hangingPunct="1">
              <a:spcBef>
                <a:spcPct val="20000"/>
              </a:spcBef>
              <a:spcAft>
                <a:spcPct val="0"/>
              </a:spcAft>
              <a:buChar char="»"/>
              <a:defRPr sz="2000">
                <a:solidFill>
                  <a:schemeClr val="tx1"/>
                </a:solidFill>
                <a:latin typeface="Times New Roman" charset="0"/>
                <a:ea typeface="+mn-ea"/>
              </a:defRPr>
            </a:lvl5pPr>
            <a:lvl6pPr marL="2592388" indent="-228600" algn="l" rtl="0" eaLnBrk="1" fontAlgn="base" hangingPunct="1">
              <a:spcBef>
                <a:spcPct val="20000"/>
              </a:spcBef>
              <a:spcAft>
                <a:spcPct val="0"/>
              </a:spcAft>
              <a:buChar char="»"/>
              <a:defRPr sz="2000">
                <a:solidFill>
                  <a:schemeClr val="tx1"/>
                </a:solidFill>
                <a:latin typeface="Times New Roman" charset="0"/>
                <a:ea typeface="+mn-ea"/>
              </a:defRPr>
            </a:lvl6pPr>
            <a:lvl7pPr marL="3049588" indent="-228600" algn="l" rtl="0" eaLnBrk="1" fontAlgn="base" hangingPunct="1">
              <a:spcBef>
                <a:spcPct val="20000"/>
              </a:spcBef>
              <a:spcAft>
                <a:spcPct val="0"/>
              </a:spcAft>
              <a:buChar char="»"/>
              <a:defRPr sz="2000">
                <a:solidFill>
                  <a:schemeClr val="tx1"/>
                </a:solidFill>
                <a:latin typeface="Times New Roman" charset="0"/>
                <a:ea typeface="+mn-ea"/>
              </a:defRPr>
            </a:lvl7pPr>
            <a:lvl8pPr marL="3506788" indent="-228600" algn="l" rtl="0" eaLnBrk="1" fontAlgn="base" hangingPunct="1">
              <a:spcBef>
                <a:spcPct val="20000"/>
              </a:spcBef>
              <a:spcAft>
                <a:spcPct val="0"/>
              </a:spcAft>
              <a:buChar char="»"/>
              <a:defRPr sz="2000">
                <a:solidFill>
                  <a:schemeClr val="tx1"/>
                </a:solidFill>
                <a:latin typeface="Times New Roman" charset="0"/>
                <a:ea typeface="+mn-ea"/>
              </a:defRPr>
            </a:lvl8pPr>
            <a:lvl9pPr marL="3963988" indent="-228600" algn="l" rtl="0" eaLnBrk="1" fontAlgn="base" hangingPunct="1">
              <a:spcBef>
                <a:spcPct val="20000"/>
              </a:spcBef>
              <a:spcAft>
                <a:spcPct val="0"/>
              </a:spcAft>
              <a:buChar char="»"/>
              <a:defRPr sz="2000">
                <a:solidFill>
                  <a:schemeClr val="tx1"/>
                </a:solidFill>
                <a:latin typeface="Times New Roman" charset="0"/>
                <a:ea typeface="+mn-ea"/>
              </a:defRPr>
            </a:lvl9pPr>
          </a:lstStyle>
          <a:p>
            <a:pPr>
              <a:tabLst>
                <a:tab pos="1214438" algn="l"/>
              </a:tabLst>
              <a:defRPr/>
            </a:pPr>
            <a:r>
              <a:rPr lang="en-CA" sz="1200" b="0" kern="0" noProof="0">
                <a:solidFill>
                  <a:schemeClr val="accent1"/>
                </a:solidFill>
              </a:rPr>
              <a:t>	</a:t>
            </a:r>
            <a:endParaRPr lang="en-CA" sz="1200" kern="0" noProof="0">
              <a:solidFill>
                <a:schemeClr val="accent1"/>
              </a:solidFill>
            </a:endParaRPr>
          </a:p>
        </p:txBody>
      </p:sp>
      <p:sp>
        <p:nvSpPr>
          <p:cNvPr id="47" name="Rectangle 46">
            <a:extLst>
              <a:ext uri="{FF2B5EF4-FFF2-40B4-BE49-F238E27FC236}">
                <a16:creationId xmlns:a16="http://schemas.microsoft.com/office/drawing/2014/main" id="{8054CC01-ACE4-4AB8-8BC2-0B61D43937D9}"/>
              </a:ext>
            </a:extLst>
          </p:cNvPr>
          <p:cNvSpPr/>
          <p:nvPr userDrawn="1"/>
        </p:nvSpPr>
        <p:spPr bwMode="auto">
          <a:xfrm>
            <a:off x="341386" y="1201857"/>
            <a:ext cx="594360" cy="1127538"/>
          </a:xfrm>
          <a:prstGeom prst="rect">
            <a:avLst/>
          </a:prstGeom>
          <a:solidFill>
            <a:schemeClr val="accent3"/>
          </a:solidFill>
          <a:ln>
            <a:noFill/>
          </a:ln>
          <a:effectLst/>
        </p:spPr>
        <p:txBody>
          <a:bodyPr vert="vert270" wrap="square" lIns="68580" tIns="34290" rIns="68580" bIns="34290" numCol="1" rtlCol="0" anchor="ctr" anchorCtr="0" compatLnSpc="1">
            <a:prstTxWarp prst="textNoShape">
              <a:avLst/>
            </a:prstTxWarp>
          </a:bodyPr>
          <a:lstStyle/>
          <a:p>
            <a:pPr algn="ctr" eaLnBrk="0" fontAlgn="base" hangingPunct="0">
              <a:spcBef>
                <a:spcPct val="50000"/>
              </a:spcBef>
              <a:spcAft>
                <a:spcPct val="0"/>
              </a:spcAft>
            </a:pPr>
            <a:r>
              <a:rPr lang="en-CA" sz="1600" b="1" noProof="0">
                <a:solidFill>
                  <a:schemeClr val="bg1"/>
                </a:solidFill>
                <a:latin typeface="Arial" charset="0"/>
                <a:ea typeface="ＭＳ Ｐゴシック" charset="0"/>
              </a:rPr>
              <a:t>S A V E</a:t>
            </a:r>
          </a:p>
        </p:txBody>
      </p:sp>
      <p:sp>
        <p:nvSpPr>
          <p:cNvPr id="48" name="Rectangle 47">
            <a:extLst>
              <a:ext uri="{FF2B5EF4-FFF2-40B4-BE49-F238E27FC236}">
                <a16:creationId xmlns:a16="http://schemas.microsoft.com/office/drawing/2014/main" id="{03727A87-858B-427A-AE25-AD8FEBFF8542}"/>
              </a:ext>
            </a:extLst>
          </p:cNvPr>
          <p:cNvSpPr/>
          <p:nvPr userDrawn="1"/>
        </p:nvSpPr>
        <p:spPr bwMode="auto">
          <a:xfrm>
            <a:off x="341386" y="2477879"/>
            <a:ext cx="594360" cy="2145621"/>
          </a:xfrm>
          <a:prstGeom prst="rect">
            <a:avLst/>
          </a:prstGeom>
          <a:solidFill>
            <a:schemeClr val="accent3"/>
          </a:solidFill>
          <a:ln>
            <a:noFill/>
          </a:ln>
          <a:effectLst/>
        </p:spPr>
        <p:txBody>
          <a:bodyPr vert="vert270" wrap="square" lIns="68580" tIns="34290" rIns="68580" bIns="34290" numCol="1" rtlCol="0" anchor="ctr" anchorCtr="0" compatLnSpc="1">
            <a:prstTxWarp prst="textNoShape">
              <a:avLst/>
            </a:prstTxWarp>
          </a:bodyPr>
          <a:lstStyle/>
          <a:p>
            <a:pPr algn="ctr" eaLnBrk="0" fontAlgn="base" hangingPunct="0">
              <a:spcBef>
                <a:spcPct val="50000"/>
              </a:spcBef>
              <a:spcAft>
                <a:spcPct val="0"/>
              </a:spcAft>
            </a:pPr>
            <a:r>
              <a:rPr lang="en-CA" sz="1600" b="1" noProof="0">
                <a:solidFill>
                  <a:schemeClr val="bg1"/>
                </a:solidFill>
                <a:latin typeface="Arial" charset="0"/>
                <a:ea typeface="ＭＳ Ｐゴシック" charset="0"/>
              </a:rPr>
              <a:t>U S E</a:t>
            </a:r>
          </a:p>
        </p:txBody>
      </p:sp>
      <p:pic>
        <p:nvPicPr>
          <p:cNvPr id="49" name="Picture 4" descr="Résultats de recherche d'images pour « logo excel 2016 »">
            <a:extLst>
              <a:ext uri="{FF2B5EF4-FFF2-40B4-BE49-F238E27FC236}">
                <a16:creationId xmlns:a16="http://schemas.microsoft.com/office/drawing/2014/main" id="{57AA057C-CE26-42C9-9980-BCFDCD8C23DC}"/>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1277" t="13284" r="31532" b="13776"/>
          <a:stretch/>
        </p:blipFill>
        <p:spPr bwMode="auto">
          <a:xfrm>
            <a:off x="1044460" y="3204148"/>
            <a:ext cx="681058" cy="63076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8" descr="Résultats de recherche d'images pour « logo powerpoint 2016 »">
            <a:extLst>
              <a:ext uri="{FF2B5EF4-FFF2-40B4-BE49-F238E27FC236}">
                <a16:creationId xmlns:a16="http://schemas.microsoft.com/office/drawing/2014/main" id="{219585F1-ED95-40AB-A826-53BB088FA17C}"/>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32278" t="13308" r="31993" b="13750"/>
          <a:stretch/>
        </p:blipFill>
        <p:spPr bwMode="auto">
          <a:xfrm>
            <a:off x="1061392" y="2477879"/>
            <a:ext cx="654276" cy="63076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Résultats de recherche d'images pour « logo word 2016 »">
            <a:extLst>
              <a:ext uri="{FF2B5EF4-FFF2-40B4-BE49-F238E27FC236}">
                <a16:creationId xmlns:a16="http://schemas.microsoft.com/office/drawing/2014/main" id="{8D5B4DB2-DAFB-43F2-B92D-3FCF08F3F63A}"/>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30222" t="12598" r="31191" b="13754"/>
          <a:stretch/>
        </p:blipFill>
        <p:spPr bwMode="auto">
          <a:xfrm>
            <a:off x="1023295" y="3932288"/>
            <a:ext cx="713201" cy="642802"/>
          </a:xfrm>
          <a:prstGeom prst="rect">
            <a:avLst/>
          </a:prstGeom>
          <a:noFill/>
          <a:extLst>
            <a:ext uri="{909E8E84-426E-40DD-AFC4-6F175D3DCCD1}">
              <a14:hiddenFill xmlns:a14="http://schemas.microsoft.com/office/drawing/2010/main">
                <a:solidFill>
                  <a:srgbClr val="FFFFFF"/>
                </a:solidFill>
              </a14:hiddenFill>
            </a:ext>
          </a:extLst>
        </p:spPr>
      </p:pic>
      <p:sp>
        <p:nvSpPr>
          <p:cNvPr id="52" name="Text Placeholder 2">
            <a:extLst>
              <a:ext uri="{FF2B5EF4-FFF2-40B4-BE49-F238E27FC236}">
                <a16:creationId xmlns:a16="http://schemas.microsoft.com/office/drawing/2014/main" id="{F29414A6-9BC8-4845-98E3-263DDDA4A74C}"/>
              </a:ext>
            </a:extLst>
          </p:cNvPr>
          <p:cNvSpPr txBox="1">
            <a:spLocks/>
          </p:cNvSpPr>
          <p:nvPr userDrawn="1"/>
        </p:nvSpPr>
        <p:spPr>
          <a:xfrm>
            <a:off x="2378507" y="2571751"/>
            <a:ext cx="2017156" cy="417701"/>
          </a:xfrm>
          <a:prstGeom prst="rect">
            <a:avLst/>
          </a:prstGeom>
          <a:noFill/>
        </p:spPr>
        <p:txBody>
          <a:bodyPr lIns="68580" anchor="ctr"/>
          <a:lstStyle>
            <a:lvl1pPr marL="339725" indent="-285750" algn="l" rtl="0" eaLnBrk="1" fontAlgn="base" hangingPunct="1">
              <a:spcBef>
                <a:spcPts val="800"/>
              </a:spcBef>
              <a:spcAft>
                <a:spcPct val="0"/>
              </a:spcAft>
              <a:buClr>
                <a:srgbClr val="3597BF"/>
              </a:buClr>
              <a:buSzPct val="85000"/>
              <a:buFont typeface="Wingdings" charset="0"/>
              <a:buChar char="n"/>
              <a:defRPr lang="fr-CA" sz="1800" baseline="0" noProof="0" dirty="0" smtClean="0">
                <a:solidFill>
                  <a:schemeClr val="accent1"/>
                </a:solidFill>
                <a:latin typeface="+mn-lt"/>
                <a:ea typeface="+mn-ea"/>
                <a:cs typeface="ＭＳ Ｐゴシック" charset="0"/>
              </a:defRPr>
            </a:lvl1pPr>
            <a:lvl2pPr marL="481013" indent="-195263" algn="l" rtl="0" eaLnBrk="1" fontAlgn="base" hangingPunct="1">
              <a:spcBef>
                <a:spcPts val="200"/>
              </a:spcBef>
              <a:spcAft>
                <a:spcPct val="0"/>
              </a:spcAft>
              <a:buClr>
                <a:srgbClr val="3597BF"/>
              </a:buClr>
              <a:buSzPct val="85000"/>
              <a:buFont typeface="Wingdings" charset="0"/>
              <a:buChar char="n"/>
              <a:defRPr sz="1600">
                <a:solidFill>
                  <a:schemeClr val="accent1"/>
                </a:solidFill>
                <a:latin typeface="+mn-lt"/>
                <a:ea typeface="+mn-ea"/>
              </a:defRPr>
            </a:lvl2pPr>
            <a:lvl3pPr marL="627063" indent="-144463" algn="l" rtl="0" eaLnBrk="1" fontAlgn="base" hangingPunct="1">
              <a:spcBef>
                <a:spcPts val="0"/>
              </a:spcBef>
              <a:spcAft>
                <a:spcPct val="0"/>
              </a:spcAft>
              <a:buClr>
                <a:srgbClr val="3597BF"/>
              </a:buClr>
              <a:buSzPct val="80000"/>
              <a:buFont typeface="Wingdings" charset="0"/>
              <a:buChar char="n"/>
              <a:defRPr sz="1400">
                <a:solidFill>
                  <a:schemeClr val="accent1"/>
                </a:solidFill>
                <a:latin typeface="+mn-lt"/>
                <a:ea typeface="+mn-ea"/>
              </a:defRPr>
            </a:lvl3pPr>
            <a:lvl4pPr marL="863600" indent="-193675" algn="l" rtl="0" eaLnBrk="1" fontAlgn="base" hangingPunct="1">
              <a:spcBef>
                <a:spcPct val="15000"/>
              </a:spcBef>
              <a:spcAft>
                <a:spcPct val="0"/>
              </a:spcAft>
              <a:buClr>
                <a:srgbClr val="3597BF"/>
              </a:buClr>
              <a:buSzPct val="80000"/>
              <a:buFont typeface="Wingdings" charset="0"/>
              <a:buChar char="n"/>
              <a:defRPr sz="1400">
                <a:solidFill>
                  <a:schemeClr val="accent1"/>
                </a:solidFill>
                <a:latin typeface="+mn-lt"/>
                <a:ea typeface="+mn-ea"/>
              </a:defRPr>
            </a:lvl4pPr>
            <a:lvl5pPr marL="2135188" indent="-228600" algn="l" rtl="0" eaLnBrk="1" fontAlgn="base" hangingPunct="1">
              <a:spcBef>
                <a:spcPct val="20000"/>
              </a:spcBef>
              <a:spcAft>
                <a:spcPct val="0"/>
              </a:spcAft>
              <a:buChar char="»"/>
              <a:defRPr sz="2000">
                <a:solidFill>
                  <a:schemeClr val="tx1"/>
                </a:solidFill>
                <a:latin typeface="Times New Roman" charset="0"/>
                <a:ea typeface="+mn-ea"/>
              </a:defRPr>
            </a:lvl5pPr>
            <a:lvl6pPr marL="2592388" indent="-228600" algn="l" rtl="0" eaLnBrk="1" fontAlgn="base" hangingPunct="1">
              <a:spcBef>
                <a:spcPct val="20000"/>
              </a:spcBef>
              <a:spcAft>
                <a:spcPct val="0"/>
              </a:spcAft>
              <a:buChar char="»"/>
              <a:defRPr sz="2000">
                <a:solidFill>
                  <a:schemeClr val="tx1"/>
                </a:solidFill>
                <a:latin typeface="Times New Roman" charset="0"/>
                <a:ea typeface="+mn-ea"/>
              </a:defRPr>
            </a:lvl6pPr>
            <a:lvl7pPr marL="3049588" indent="-228600" algn="l" rtl="0" eaLnBrk="1" fontAlgn="base" hangingPunct="1">
              <a:spcBef>
                <a:spcPct val="20000"/>
              </a:spcBef>
              <a:spcAft>
                <a:spcPct val="0"/>
              </a:spcAft>
              <a:buChar char="»"/>
              <a:defRPr sz="2000">
                <a:solidFill>
                  <a:schemeClr val="tx1"/>
                </a:solidFill>
                <a:latin typeface="Times New Roman" charset="0"/>
                <a:ea typeface="+mn-ea"/>
              </a:defRPr>
            </a:lvl7pPr>
            <a:lvl8pPr marL="3506788" indent="-228600" algn="l" rtl="0" eaLnBrk="1" fontAlgn="base" hangingPunct="1">
              <a:spcBef>
                <a:spcPct val="20000"/>
              </a:spcBef>
              <a:spcAft>
                <a:spcPct val="0"/>
              </a:spcAft>
              <a:buChar char="»"/>
              <a:defRPr sz="2000">
                <a:solidFill>
                  <a:schemeClr val="tx1"/>
                </a:solidFill>
                <a:latin typeface="Times New Roman" charset="0"/>
                <a:ea typeface="+mn-ea"/>
              </a:defRPr>
            </a:lvl8pPr>
            <a:lvl9pPr marL="3963988" indent="-228600" algn="l" rtl="0" eaLnBrk="1" fontAlgn="base" hangingPunct="1">
              <a:spcBef>
                <a:spcPct val="20000"/>
              </a:spcBef>
              <a:spcAft>
                <a:spcPct val="0"/>
              </a:spcAft>
              <a:buChar char="»"/>
              <a:defRPr sz="2000">
                <a:solidFill>
                  <a:schemeClr val="tx1"/>
                </a:solidFill>
                <a:latin typeface="Times New Roman" charset="0"/>
                <a:ea typeface="+mn-ea"/>
              </a:defRPr>
            </a:lvl9pPr>
          </a:lstStyle>
          <a:p>
            <a:pPr marL="40481" marR="0" lvl="0" indent="0" algn="l" defTabSz="342900" rtl="0" eaLnBrk="1" fontAlgn="base" latinLnBrk="0" hangingPunct="1">
              <a:lnSpc>
                <a:spcPct val="100000"/>
              </a:lnSpc>
              <a:spcBef>
                <a:spcPts val="600"/>
              </a:spcBef>
              <a:spcAft>
                <a:spcPct val="0"/>
              </a:spcAft>
              <a:buClr>
                <a:srgbClr val="3597BF"/>
              </a:buClr>
              <a:buSzPct val="85000"/>
              <a:buFont typeface="Wingdings" charset="0"/>
              <a:buNone/>
              <a:tabLst/>
              <a:defRPr/>
            </a:pPr>
            <a:r>
              <a:rPr lang="en-CA" sz="1100" b="0" kern="0" noProof="0">
                <a:solidFill>
                  <a:schemeClr val="tx1"/>
                </a:solidFill>
                <a:latin typeface="Arial" panose="020B0604020202020204" pitchFamily="34" charset="0"/>
                <a:cs typeface="Arial" panose="020B0604020202020204" pitchFamily="34" charset="0"/>
              </a:rPr>
              <a:t>Click on</a:t>
            </a:r>
            <a:r>
              <a:rPr lang="en-CA" sz="1100" kern="0" noProof="0">
                <a:solidFill>
                  <a:schemeClr val="tx1"/>
                </a:solidFill>
                <a:latin typeface="Arial" panose="020B0604020202020204" pitchFamily="34" charset="0"/>
                <a:cs typeface="Arial" panose="020B0604020202020204" pitchFamily="34" charset="0"/>
              </a:rPr>
              <a:t> </a:t>
            </a:r>
            <a:r>
              <a:rPr lang="en-CA" sz="1100" b="1" kern="0" noProof="0">
                <a:solidFill>
                  <a:schemeClr val="tx1"/>
                </a:solidFill>
                <a:latin typeface="Arial" panose="020B0604020202020204" pitchFamily="34" charset="0"/>
                <a:cs typeface="Arial" panose="020B0604020202020204" pitchFamily="34" charset="0"/>
              </a:rPr>
              <a:t>« File »,« New », </a:t>
            </a:r>
            <a:br>
              <a:rPr lang="en-CA" sz="1100" b="1" kern="0" noProof="0">
                <a:solidFill>
                  <a:schemeClr val="tx1"/>
                </a:solidFill>
                <a:latin typeface="Arial" panose="020B0604020202020204" pitchFamily="34" charset="0"/>
                <a:cs typeface="Arial" panose="020B0604020202020204" pitchFamily="34" charset="0"/>
              </a:rPr>
            </a:br>
            <a:r>
              <a:rPr lang="en-CA" sz="1100" b="1" kern="0" noProof="0">
                <a:solidFill>
                  <a:schemeClr val="tx1"/>
                </a:solidFill>
                <a:latin typeface="Arial" panose="020B0604020202020204" pitchFamily="34" charset="0"/>
                <a:cs typeface="Arial" panose="020B0604020202020204" pitchFamily="34" charset="0"/>
              </a:rPr>
              <a:t>« Custom »</a:t>
            </a:r>
          </a:p>
        </p:txBody>
      </p:sp>
      <p:sp>
        <p:nvSpPr>
          <p:cNvPr id="53" name="Text Placeholder 2">
            <a:extLst>
              <a:ext uri="{FF2B5EF4-FFF2-40B4-BE49-F238E27FC236}">
                <a16:creationId xmlns:a16="http://schemas.microsoft.com/office/drawing/2014/main" id="{BF9E666A-EDBF-4ABB-BE49-BF8B17CAB270}"/>
              </a:ext>
            </a:extLst>
          </p:cNvPr>
          <p:cNvSpPr txBox="1">
            <a:spLocks/>
          </p:cNvSpPr>
          <p:nvPr userDrawn="1"/>
        </p:nvSpPr>
        <p:spPr>
          <a:xfrm>
            <a:off x="4717943" y="2571751"/>
            <a:ext cx="2107990" cy="417701"/>
          </a:xfrm>
          <a:prstGeom prst="rect">
            <a:avLst/>
          </a:prstGeom>
          <a:noFill/>
        </p:spPr>
        <p:txBody>
          <a:bodyPr lIns="68580" anchor="ctr"/>
          <a:lstStyle>
            <a:lvl1pPr marL="339725" indent="-285750" algn="l" rtl="0" eaLnBrk="1" fontAlgn="base" hangingPunct="1">
              <a:spcBef>
                <a:spcPts val="800"/>
              </a:spcBef>
              <a:spcAft>
                <a:spcPct val="0"/>
              </a:spcAft>
              <a:buClr>
                <a:srgbClr val="3597BF"/>
              </a:buClr>
              <a:buSzPct val="85000"/>
              <a:buFont typeface="Wingdings" charset="0"/>
              <a:buChar char="n"/>
              <a:defRPr lang="fr-CA" sz="1800" baseline="0" noProof="0" dirty="0" smtClean="0">
                <a:solidFill>
                  <a:schemeClr val="accent1"/>
                </a:solidFill>
                <a:latin typeface="+mn-lt"/>
                <a:ea typeface="+mn-ea"/>
                <a:cs typeface="ＭＳ Ｐゴシック" charset="0"/>
              </a:defRPr>
            </a:lvl1pPr>
            <a:lvl2pPr marL="481013" indent="-195263" algn="l" rtl="0" eaLnBrk="1" fontAlgn="base" hangingPunct="1">
              <a:spcBef>
                <a:spcPts val="200"/>
              </a:spcBef>
              <a:spcAft>
                <a:spcPct val="0"/>
              </a:spcAft>
              <a:buClr>
                <a:srgbClr val="3597BF"/>
              </a:buClr>
              <a:buSzPct val="85000"/>
              <a:buFont typeface="Wingdings" charset="0"/>
              <a:buChar char="n"/>
              <a:defRPr sz="1600">
                <a:solidFill>
                  <a:schemeClr val="accent1"/>
                </a:solidFill>
                <a:latin typeface="+mn-lt"/>
                <a:ea typeface="+mn-ea"/>
              </a:defRPr>
            </a:lvl2pPr>
            <a:lvl3pPr marL="627063" indent="-144463" algn="l" rtl="0" eaLnBrk="1" fontAlgn="base" hangingPunct="1">
              <a:spcBef>
                <a:spcPts val="0"/>
              </a:spcBef>
              <a:spcAft>
                <a:spcPct val="0"/>
              </a:spcAft>
              <a:buClr>
                <a:srgbClr val="3597BF"/>
              </a:buClr>
              <a:buSzPct val="80000"/>
              <a:buFont typeface="Wingdings" charset="0"/>
              <a:buChar char="n"/>
              <a:defRPr sz="1400">
                <a:solidFill>
                  <a:schemeClr val="accent1"/>
                </a:solidFill>
                <a:latin typeface="+mn-lt"/>
                <a:ea typeface="+mn-ea"/>
              </a:defRPr>
            </a:lvl3pPr>
            <a:lvl4pPr marL="863600" indent="-193675" algn="l" rtl="0" eaLnBrk="1" fontAlgn="base" hangingPunct="1">
              <a:spcBef>
                <a:spcPct val="15000"/>
              </a:spcBef>
              <a:spcAft>
                <a:spcPct val="0"/>
              </a:spcAft>
              <a:buClr>
                <a:srgbClr val="3597BF"/>
              </a:buClr>
              <a:buSzPct val="80000"/>
              <a:buFont typeface="Wingdings" charset="0"/>
              <a:buChar char="n"/>
              <a:defRPr sz="1400">
                <a:solidFill>
                  <a:schemeClr val="accent1"/>
                </a:solidFill>
                <a:latin typeface="+mn-lt"/>
                <a:ea typeface="+mn-ea"/>
              </a:defRPr>
            </a:lvl4pPr>
            <a:lvl5pPr marL="2135188" indent="-228600" algn="l" rtl="0" eaLnBrk="1" fontAlgn="base" hangingPunct="1">
              <a:spcBef>
                <a:spcPct val="20000"/>
              </a:spcBef>
              <a:spcAft>
                <a:spcPct val="0"/>
              </a:spcAft>
              <a:buChar char="»"/>
              <a:defRPr sz="2000">
                <a:solidFill>
                  <a:schemeClr val="tx1"/>
                </a:solidFill>
                <a:latin typeface="Times New Roman" charset="0"/>
                <a:ea typeface="+mn-ea"/>
              </a:defRPr>
            </a:lvl5pPr>
            <a:lvl6pPr marL="2592388" indent="-228600" algn="l" rtl="0" eaLnBrk="1" fontAlgn="base" hangingPunct="1">
              <a:spcBef>
                <a:spcPct val="20000"/>
              </a:spcBef>
              <a:spcAft>
                <a:spcPct val="0"/>
              </a:spcAft>
              <a:buChar char="»"/>
              <a:defRPr sz="2000">
                <a:solidFill>
                  <a:schemeClr val="tx1"/>
                </a:solidFill>
                <a:latin typeface="Times New Roman" charset="0"/>
                <a:ea typeface="+mn-ea"/>
              </a:defRPr>
            </a:lvl6pPr>
            <a:lvl7pPr marL="3049588" indent="-228600" algn="l" rtl="0" eaLnBrk="1" fontAlgn="base" hangingPunct="1">
              <a:spcBef>
                <a:spcPct val="20000"/>
              </a:spcBef>
              <a:spcAft>
                <a:spcPct val="0"/>
              </a:spcAft>
              <a:buChar char="»"/>
              <a:defRPr sz="2000">
                <a:solidFill>
                  <a:schemeClr val="tx1"/>
                </a:solidFill>
                <a:latin typeface="Times New Roman" charset="0"/>
                <a:ea typeface="+mn-ea"/>
              </a:defRPr>
            </a:lvl7pPr>
            <a:lvl8pPr marL="3506788" indent="-228600" algn="l" rtl="0" eaLnBrk="1" fontAlgn="base" hangingPunct="1">
              <a:spcBef>
                <a:spcPct val="20000"/>
              </a:spcBef>
              <a:spcAft>
                <a:spcPct val="0"/>
              </a:spcAft>
              <a:buChar char="»"/>
              <a:defRPr sz="2000">
                <a:solidFill>
                  <a:schemeClr val="tx1"/>
                </a:solidFill>
                <a:latin typeface="Times New Roman" charset="0"/>
                <a:ea typeface="+mn-ea"/>
              </a:defRPr>
            </a:lvl8pPr>
            <a:lvl9pPr marL="3963988" indent="-228600" algn="l" rtl="0" eaLnBrk="1" fontAlgn="base" hangingPunct="1">
              <a:spcBef>
                <a:spcPct val="20000"/>
              </a:spcBef>
              <a:spcAft>
                <a:spcPct val="0"/>
              </a:spcAft>
              <a:buChar char="»"/>
              <a:defRPr sz="2000">
                <a:solidFill>
                  <a:schemeClr val="tx1"/>
                </a:solidFill>
                <a:latin typeface="Times New Roman" charset="0"/>
                <a:ea typeface="+mn-ea"/>
              </a:defRPr>
            </a:lvl9pPr>
          </a:lstStyle>
          <a:p>
            <a:pPr marL="40481" indent="0">
              <a:buNone/>
            </a:pPr>
            <a:r>
              <a:rPr lang="en-CA" sz="1100" kern="0" noProof="0">
                <a:solidFill>
                  <a:schemeClr val="tx1"/>
                </a:solidFill>
                <a:latin typeface="Arial" panose="020B0604020202020204" pitchFamily="34" charset="0"/>
                <a:cs typeface="Arial" panose="020B0604020202020204" pitchFamily="34" charset="0"/>
              </a:rPr>
              <a:t>Click</a:t>
            </a:r>
            <a:r>
              <a:rPr lang="en-CA" sz="1100" kern="0" baseline="0" noProof="0">
                <a:solidFill>
                  <a:schemeClr val="tx1"/>
                </a:solidFill>
                <a:latin typeface="Arial" panose="020B0604020202020204" pitchFamily="34" charset="0"/>
                <a:cs typeface="Arial" panose="020B0604020202020204" pitchFamily="34" charset="0"/>
              </a:rPr>
              <a:t> on </a:t>
            </a:r>
            <a:r>
              <a:rPr lang="en-CA" sz="1100" b="1" kern="0" noProof="0">
                <a:solidFill>
                  <a:schemeClr val="tx1"/>
                </a:solidFill>
                <a:latin typeface="Arial" panose="020B0604020202020204" pitchFamily="34" charset="0"/>
                <a:cs typeface="Arial" panose="020B0604020202020204" pitchFamily="34" charset="0"/>
              </a:rPr>
              <a:t>« Document Themes »</a:t>
            </a:r>
          </a:p>
        </p:txBody>
      </p:sp>
      <p:sp>
        <p:nvSpPr>
          <p:cNvPr id="54" name="Ellipse 53">
            <a:extLst>
              <a:ext uri="{FF2B5EF4-FFF2-40B4-BE49-F238E27FC236}">
                <a16:creationId xmlns:a16="http://schemas.microsoft.com/office/drawing/2014/main" id="{051D1FA4-8CEC-4393-9001-3C7686894D7B}"/>
              </a:ext>
            </a:extLst>
          </p:cNvPr>
          <p:cNvSpPr/>
          <p:nvPr userDrawn="1"/>
        </p:nvSpPr>
        <p:spPr bwMode="auto">
          <a:xfrm>
            <a:off x="2073405" y="2609150"/>
            <a:ext cx="342900" cy="342900"/>
          </a:xfrm>
          <a:prstGeom prst="ellipse">
            <a:avLst/>
          </a:prstGeom>
          <a:solidFill>
            <a:schemeClr val="accent1"/>
          </a:solidFill>
          <a:ln>
            <a:noFill/>
          </a:ln>
          <a:effectLst/>
        </p:spPr>
        <p:txBody>
          <a:bodyPr vert="horz" wrap="square" lIns="68580" tIns="34290" rIns="68580" bIns="34290" numCol="1" rtlCol="0" anchor="ctr" anchorCtr="0" compatLnSpc="1">
            <a:prstTxWarp prst="textNoShape">
              <a:avLst/>
            </a:prstTxWarp>
          </a:bodyPr>
          <a:lstStyle/>
          <a:p>
            <a:pPr marL="0" marR="0" indent="0" algn="ctr" defTabSz="685800" rtl="0" eaLnBrk="0" fontAlgn="base" latinLnBrk="0" hangingPunct="0">
              <a:lnSpc>
                <a:spcPct val="100000"/>
              </a:lnSpc>
              <a:spcBef>
                <a:spcPct val="50000"/>
              </a:spcBef>
              <a:spcAft>
                <a:spcPct val="0"/>
              </a:spcAft>
              <a:buClrTx/>
              <a:buSzTx/>
              <a:buFontTx/>
              <a:buNone/>
              <a:tabLst/>
            </a:pPr>
            <a:r>
              <a:rPr kumimoji="0" lang="en-CA" sz="1200" b="1" i="0" u="none" strike="noStrike" cap="none" normalizeH="0" baseline="0" noProof="0">
                <a:ln>
                  <a:noFill/>
                </a:ln>
                <a:solidFill>
                  <a:schemeClr val="bg1"/>
                </a:solidFill>
                <a:effectLst/>
                <a:latin typeface="Arial" panose="020B0604020202020204" pitchFamily="34" charset="0"/>
                <a:ea typeface="ＭＳ Ｐゴシック" charset="0"/>
                <a:cs typeface="Arial" panose="020B0604020202020204" pitchFamily="34" charset="0"/>
              </a:rPr>
              <a:t>1</a:t>
            </a:r>
          </a:p>
        </p:txBody>
      </p:sp>
      <p:sp>
        <p:nvSpPr>
          <p:cNvPr id="55" name="Ellipse 54">
            <a:extLst>
              <a:ext uri="{FF2B5EF4-FFF2-40B4-BE49-F238E27FC236}">
                <a16:creationId xmlns:a16="http://schemas.microsoft.com/office/drawing/2014/main" id="{D7344D0C-3D9C-4B65-ACF3-008892E2B3EB}"/>
              </a:ext>
            </a:extLst>
          </p:cNvPr>
          <p:cNvSpPr/>
          <p:nvPr userDrawn="1"/>
        </p:nvSpPr>
        <p:spPr bwMode="auto">
          <a:xfrm>
            <a:off x="4443516" y="2609150"/>
            <a:ext cx="317814" cy="342900"/>
          </a:xfrm>
          <a:prstGeom prst="ellipse">
            <a:avLst/>
          </a:prstGeom>
          <a:solidFill>
            <a:schemeClr val="accent1"/>
          </a:solidFill>
          <a:ln>
            <a:noFill/>
          </a:ln>
          <a:effectLst/>
        </p:spPr>
        <p:txBody>
          <a:bodyPr vert="horz" wrap="square" lIns="68580" tIns="34290" rIns="68580" bIns="34290" numCol="1" rtlCol="0" anchor="ctr" anchorCtr="0" compatLnSpc="1">
            <a:prstTxWarp prst="textNoShape">
              <a:avLst/>
            </a:prstTxWarp>
          </a:bodyPr>
          <a:lstStyle/>
          <a:p>
            <a:pPr marL="0" marR="0" indent="0" algn="ctr" defTabSz="685800" rtl="0" eaLnBrk="0" fontAlgn="base" latinLnBrk="0" hangingPunct="0">
              <a:lnSpc>
                <a:spcPct val="100000"/>
              </a:lnSpc>
              <a:spcBef>
                <a:spcPct val="50000"/>
              </a:spcBef>
              <a:spcAft>
                <a:spcPct val="0"/>
              </a:spcAft>
              <a:buClrTx/>
              <a:buSzTx/>
              <a:buFontTx/>
              <a:buNone/>
              <a:tabLst/>
            </a:pPr>
            <a:r>
              <a:rPr kumimoji="0" lang="en-CA" sz="1200" b="1" i="0" u="none" strike="noStrike" cap="none" normalizeH="0" baseline="0" noProof="0">
                <a:ln>
                  <a:noFill/>
                </a:ln>
                <a:solidFill>
                  <a:schemeClr val="bg1"/>
                </a:solidFill>
                <a:effectLst/>
                <a:latin typeface="Arial" panose="020B0604020202020204" pitchFamily="34" charset="0"/>
                <a:ea typeface="ＭＳ Ｐゴシック" charset="0"/>
                <a:cs typeface="Arial" panose="020B0604020202020204" pitchFamily="34" charset="0"/>
              </a:rPr>
              <a:t>2</a:t>
            </a:r>
          </a:p>
        </p:txBody>
      </p:sp>
      <p:sp>
        <p:nvSpPr>
          <p:cNvPr id="56" name="Text Placeholder 2">
            <a:extLst>
              <a:ext uri="{FF2B5EF4-FFF2-40B4-BE49-F238E27FC236}">
                <a16:creationId xmlns:a16="http://schemas.microsoft.com/office/drawing/2014/main" id="{A0DDDFC6-8386-4BF9-B2BC-29FB79E9D3D4}"/>
              </a:ext>
            </a:extLst>
          </p:cNvPr>
          <p:cNvSpPr txBox="1">
            <a:spLocks/>
          </p:cNvSpPr>
          <p:nvPr userDrawn="1"/>
        </p:nvSpPr>
        <p:spPr>
          <a:xfrm>
            <a:off x="2378508" y="3298019"/>
            <a:ext cx="1997450" cy="417701"/>
          </a:xfrm>
          <a:prstGeom prst="rect">
            <a:avLst/>
          </a:prstGeom>
          <a:noFill/>
        </p:spPr>
        <p:txBody>
          <a:bodyPr lIns="68580" anchor="ctr"/>
          <a:lstStyle>
            <a:lvl1pPr marL="339725" indent="-285750" algn="l" rtl="0" eaLnBrk="1" fontAlgn="base" hangingPunct="1">
              <a:spcBef>
                <a:spcPts val="800"/>
              </a:spcBef>
              <a:spcAft>
                <a:spcPct val="0"/>
              </a:spcAft>
              <a:buClr>
                <a:srgbClr val="3597BF"/>
              </a:buClr>
              <a:buSzPct val="85000"/>
              <a:buFont typeface="Wingdings" charset="0"/>
              <a:buChar char="n"/>
              <a:defRPr lang="fr-CA" sz="1800" baseline="0" noProof="0" dirty="0" smtClean="0">
                <a:solidFill>
                  <a:schemeClr val="accent1"/>
                </a:solidFill>
                <a:latin typeface="+mn-lt"/>
                <a:ea typeface="+mn-ea"/>
                <a:cs typeface="ＭＳ Ｐゴシック" charset="0"/>
              </a:defRPr>
            </a:lvl1pPr>
            <a:lvl2pPr marL="481013" indent="-195263" algn="l" rtl="0" eaLnBrk="1" fontAlgn="base" hangingPunct="1">
              <a:spcBef>
                <a:spcPts val="200"/>
              </a:spcBef>
              <a:spcAft>
                <a:spcPct val="0"/>
              </a:spcAft>
              <a:buClr>
                <a:srgbClr val="3597BF"/>
              </a:buClr>
              <a:buSzPct val="85000"/>
              <a:buFont typeface="Wingdings" charset="0"/>
              <a:buChar char="n"/>
              <a:defRPr sz="1600">
                <a:solidFill>
                  <a:schemeClr val="accent1"/>
                </a:solidFill>
                <a:latin typeface="+mn-lt"/>
                <a:ea typeface="+mn-ea"/>
              </a:defRPr>
            </a:lvl2pPr>
            <a:lvl3pPr marL="627063" indent="-144463" algn="l" rtl="0" eaLnBrk="1" fontAlgn="base" hangingPunct="1">
              <a:spcBef>
                <a:spcPts val="0"/>
              </a:spcBef>
              <a:spcAft>
                <a:spcPct val="0"/>
              </a:spcAft>
              <a:buClr>
                <a:srgbClr val="3597BF"/>
              </a:buClr>
              <a:buSzPct val="80000"/>
              <a:buFont typeface="Wingdings" charset="0"/>
              <a:buChar char="n"/>
              <a:defRPr sz="1400">
                <a:solidFill>
                  <a:schemeClr val="accent1"/>
                </a:solidFill>
                <a:latin typeface="+mn-lt"/>
                <a:ea typeface="+mn-ea"/>
              </a:defRPr>
            </a:lvl3pPr>
            <a:lvl4pPr marL="863600" indent="-193675" algn="l" rtl="0" eaLnBrk="1" fontAlgn="base" hangingPunct="1">
              <a:spcBef>
                <a:spcPct val="15000"/>
              </a:spcBef>
              <a:spcAft>
                <a:spcPct val="0"/>
              </a:spcAft>
              <a:buClr>
                <a:srgbClr val="3597BF"/>
              </a:buClr>
              <a:buSzPct val="80000"/>
              <a:buFont typeface="Wingdings" charset="0"/>
              <a:buChar char="n"/>
              <a:defRPr sz="1400">
                <a:solidFill>
                  <a:schemeClr val="accent1"/>
                </a:solidFill>
                <a:latin typeface="+mn-lt"/>
                <a:ea typeface="+mn-ea"/>
              </a:defRPr>
            </a:lvl4pPr>
            <a:lvl5pPr marL="2135188" indent="-228600" algn="l" rtl="0" eaLnBrk="1" fontAlgn="base" hangingPunct="1">
              <a:spcBef>
                <a:spcPct val="20000"/>
              </a:spcBef>
              <a:spcAft>
                <a:spcPct val="0"/>
              </a:spcAft>
              <a:buChar char="»"/>
              <a:defRPr sz="2000">
                <a:solidFill>
                  <a:schemeClr val="tx1"/>
                </a:solidFill>
                <a:latin typeface="Times New Roman" charset="0"/>
                <a:ea typeface="+mn-ea"/>
              </a:defRPr>
            </a:lvl5pPr>
            <a:lvl6pPr marL="2592388" indent="-228600" algn="l" rtl="0" eaLnBrk="1" fontAlgn="base" hangingPunct="1">
              <a:spcBef>
                <a:spcPct val="20000"/>
              </a:spcBef>
              <a:spcAft>
                <a:spcPct val="0"/>
              </a:spcAft>
              <a:buChar char="»"/>
              <a:defRPr sz="2000">
                <a:solidFill>
                  <a:schemeClr val="tx1"/>
                </a:solidFill>
                <a:latin typeface="Times New Roman" charset="0"/>
                <a:ea typeface="+mn-ea"/>
              </a:defRPr>
            </a:lvl6pPr>
            <a:lvl7pPr marL="3049588" indent="-228600" algn="l" rtl="0" eaLnBrk="1" fontAlgn="base" hangingPunct="1">
              <a:spcBef>
                <a:spcPct val="20000"/>
              </a:spcBef>
              <a:spcAft>
                <a:spcPct val="0"/>
              </a:spcAft>
              <a:buChar char="»"/>
              <a:defRPr sz="2000">
                <a:solidFill>
                  <a:schemeClr val="tx1"/>
                </a:solidFill>
                <a:latin typeface="Times New Roman" charset="0"/>
                <a:ea typeface="+mn-ea"/>
              </a:defRPr>
            </a:lvl7pPr>
            <a:lvl8pPr marL="3506788" indent="-228600" algn="l" rtl="0" eaLnBrk="1" fontAlgn="base" hangingPunct="1">
              <a:spcBef>
                <a:spcPct val="20000"/>
              </a:spcBef>
              <a:spcAft>
                <a:spcPct val="0"/>
              </a:spcAft>
              <a:buChar char="»"/>
              <a:defRPr sz="2000">
                <a:solidFill>
                  <a:schemeClr val="tx1"/>
                </a:solidFill>
                <a:latin typeface="Times New Roman" charset="0"/>
                <a:ea typeface="+mn-ea"/>
              </a:defRPr>
            </a:lvl8pPr>
            <a:lvl9pPr marL="3963988" indent="-228600" algn="l" rtl="0" eaLnBrk="1" fontAlgn="base" hangingPunct="1">
              <a:spcBef>
                <a:spcPct val="20000"/>
              </a:spcBef>
              <a:spcAft>
                <a:spcPct val="0"/>
              </a:spcAft>
              <a:buChar char="»"/>
              <a:defRPr sz="2000">
                <a:solidFill>
                  <a:schemeClr val="tx1"/>
                </a:solidFill>
                <a:latin typeface="Times New Roman" charset="0"/>
                <a:ea typeface="+mn-ea"/>
              </a:defRPr>
            </a:lvl9pPr>
          </a:lstStyle>
          <a:p>
            <a:pPr marL="40481" indent="0">
              <a:buNone/>
            </a:pPr>
            <a:r>
              <a:rPr lang="en-CA" sz="1100" kern="0" noProof="0">
                <a:solidFill>
                  <a:schemeClr val="tx1"/>
                </a:solidFill>
                <a:latin typeface="Arial" panose="020B0604020202020204" pitchFamily="34" charset="0"/>
                <a:cs typeface="Arial" panose="020B0604020202020204" pitchFamily="34" charset="0"/>
              </a:rPr>
              <a:t>Click</a:t>
            </a:r>
            <a:r>
              <a:rPr lang="en-CA" sz="1100" kern="0" baseline="0" noProof="0">
                <a:solidFill>
                  <a:schemeClr val="tx1"/>
                </a:solidFill>
                <a:latin typeface="Arial" panose="020B0604020202020204" pitchFamily="34" charset="0"/>
                <a:cs typeface="Arial" panose="020B0604020202020204" pitchFamily="34" charset="0"/>
              </a:rPr>
              <a:t> on</a:t>
            </a:r>
            <a:r>
              <a:rPr lang="en-CA" sz="1100" kern="0" noProof="0">
                <a:solidFill>
                  <a:schemeClr val="tx1"/>
                </a:solidFill>
                <a:latin typeface="Arial" panose="020B0604020202020204" pitchFamily="34" charset="0"/>
                <a:cs typeface="Arial" panose="020B0604020202020204" pitchFamily="34" charset="0"/>
              </a:rPr>
              <a:t> </a:t>
            </a:r>
            <a:r>
              <a:rPr lang="en-CA" sz="1100" b="1" kern="0" noProof="0">
                <a:solidFill>
                  <a:schemeClr val="tx1"/>
                </a:solidFill>
                <a:latin typeface="Arial" panose="020B0604020202020204" pitchFamily="34" charset="0"/>
                <a:cs typeface="Arial" panose="020B0604020202020204" pitchFamily="34" charset="0"/>
              </a:rPr>
              <a:t>« File »,</a:t>
            </a:r>
            <a:r>
              <a:rPr lang="en-CA" sz="1100" b="1" kern="0" baseline="0" noProof="0">
                <a:solidFill>
                  <a:schemeClr val="tx1"/>
                </a:solidFill>
                <a:latin typeface="Arial" panose="020B0604020202020204" pitchFamily="34" charset="0"/>
                <a:cs typeface="Arial" panose="020B0604020202020204" pitchFamily="34" charset="0"/>
              </a:rPr>
              <a:t> </a:t>
            </a:r>
            <a:r>
              <a:rPr lang="en-CA" sz="1100" b="1" kern="0" noProof="0">
                <a:solidFill>
                  <a:schemeClr val="tx1"/>
                </a:solidFill>
                <a:latin typeface="Arial" panose="020B0604020202020204" pitchFamily="34" charset="0"/>
                <a:cs typeface="Arial" panose="020B0604020202020204" pitchFamily="34" charset="0"/>
              </a:rPr>
              <a:t>« New »,</a:t>
            </a:r>
            <a:br>
              <a:rPr lang="en-CA" sz="1100" b="1" kern="0" noProof="0">
                <a:solidFill>
                  <a:schemeClr val="tx1"/>
                </a:solidFill>
                <a:latin typeface="Arial" panose="020B0604020202020204" pitchFamily="34" charset="0"/>
                <a:cs typeface="Arial" panose="020B0604020202020204" pitchFamily="34" charset="0"/>
              </a:rPr>
            </a:br>
            <a:r>
              <a:rPr lang="en-CA" sz="1100" b="1" kern="0" baseline="0" noProof="0">
                <a:solidFill>
                  <a:schemeClr val="tx1"/>
                </a:solidFill>
                <a:latin typeface="Arial" panose="020B0604020202020204" pitchFamily="34" charset="0"/>
                <a:cs typeface="Arial" panose="020B0604020202020204" pitchFamily="34" charset="0"/>
              </a:rPr>
              <a:t>« Blank workbook »</a:t>
            </a:r>
            <a:endParaRPr lang="en-CA" sz="1100" b="1" kern="0" noProof="0">
              <a:solidFill>
                <a:schemeClr val="tx1"/>
              </a:solidFill>
              <a:latin typeface="Arial" panose="020B0604020202020204" pitchFamily="34" charset="0"/>
              <a:cs typeface="Arial" panose="020B0604020202020204" pitchFamily="34" charset="0"/>
            </a:endParaRPr>
          </a:p>
        </p:txBody>
      </p:sp>
      <p:sp>
        <p:nvSpPr>
          <p:cNvPr id="57" name="Text Placeholder 2">
            <a:extLst>
              <a:ext uri="{FF2B5EF4-FFF2-40B4-BE49-F238E27FC236}">
                <a16:creationId xmlns:a16="http://schemas.microsoft.com/office/drawing/2014/main" id="{21889DDA-A12C-49CC-AEE3-0D4F20983555}"/>
              </a:ext>
            </a:extLst>
          </p:cNvPr>
          <p:cNvSpPr txBox="1">
            <a:spLocks/>
          </p:cNvSpPr>
          <p:nvPr userDrawn="1"/>
        </p:nvSpPr>
        <p:spPr>
          <a:xfrm>
            <a:off x="4717942" y="3298019"/>
            <a:ext cx="2107991" cy="417701"/>
          </a:xfrm>
          <a:prstGeom prst="rect">
            <a:avLst/>
          </a:prstGeom>
          <a:noFill/>
        </p:spPr>
        <p:txBody>
          <a:bodyPr lIns="68580" anchor="ctr"/>
          <a:lstStyle>
            <a:lvl1pPr marL="339725" indent="-285750" algn="l" rtl="0" eaLnBrk="1" fontAlgn="base" hangingPunct="1">
              <a:spcBef>
                <a:spcPts val="800"/>
              </a:spcBef>
              <a:spcAft>
                <a:spcPct val="0"/>
              </a:spcAft>
              <a:buClr>
                <a:srgbClr val="3597BF"/>
              </a:buClr>
              <a:buSzPct val="85000"/>
              <a:buFont typeface="Wingdings" charset="0"/>
              <a:buChar char="n"/>
              <a:defRPr lang="fr-CA" sz="1800" baseline="0" noProof="0" dirty="0" smtClean="0">
                <a:solidFill>
                  <a:schemeClr val="accent1"/>
                </a:solidFill>
                <a:latin typeface="+mn-lt"/>
                <a:ea typeface="+mn-ea"/>
                <a:cs typeface="ＭＳ Ｐゴシック" charset="0"/>
              </a:defRPr>
            </a:lvl1pPr>
            <a:lvl2pPr marL="481013" indent="-195263" algn="l" rtl="0" eaLnBrk="1" fontAlgn="base" hangingPunct="1">
              <a:spcBef>
                <a:spcPts val="200"/>
              </a:spcBef>
              <a:spcAft>
                <a:spcPct val="0"/>
              </a:spcAft>
              <a:buClr>
                <a:srgbClr val="3597BF"/>
              </a:buClr>
              <a:buSzPct val="85000"/>
              <a:buFont typeface="Wingdings" charset="0"/>
              <a:buChar char="n"/>
              <a:defRPr sz="1600">
                <a:solidFill>
                  <a:schemeClr val="accent1"/>
                </a:solidFill>
                <a:latin typeface="+mn-lt"/>
                <a:ea typeface="+mn-ea"/>
              </a:defRPr>
            </a:lvl2pPr>
            <a:lvl3pPr marL="627063" indent="-144463" algn="l" rtl="0" eaLnBrk="1" fontAlgn="base" hangingPunct="1">
              <a:spcBef>
                <a:spcPts val="0"/>
              </a:spcBef>
              <a:spcAft>
                <a:spcPct val="0"/>
              </a:spcAft>
              <a:buClr>
                <a:srgbClr val="3597BF"/>
              </a:buClr>
              <a:buSzPct val="80000"/>
              <a:buFont typeface="Wingdings" charset="0"/>
              <a:buChar char="n"/>
              <a:defRPr sz="1400">
                <a:solidFill>
                  <a:schemeClr val="accent1"/>
                </a:solidFill>
                <a:latin typeface="+mn-lt"/>
                <a:ea typeface="+mn-ea"/>
              </a:defRPr>
            </a:lvl3pPr>
            <a:lvl4pPr marL="863600" indent="-193675" algn="l" rtl="0" eaLnBrk="1" fontAlgn="base" hangingPunct="1">
              <a:spcBef>
                <a:spcPct val="15000"/>
              </a:spcBef>
              <a:spcAft>
                <a:spcPct val="0"/>
              </a:spcAft>
              <a:buClr>
                <a:srgbClr val="3597BF"/>
              </a:buClr>
              <a:buSzPct val="80000"/>
              <a:buFont typeface="Wingdings" charset="0"/>
              <a:buChar char="n"/>
              <a:defRPr sz="1400">
                <a:solidFill>
                  <a:schemeClr val="accent1"/>
                </a:solidFill>
                <a:latin typeface="+mn-lt"/>
                <a:ea typeface="+mn-ea"/>
              </a:defRPr>
            </a:lvl4pPr>
            <a:lvl5pPr marL="2135188" indent="-228600" algn="l" rtl="0" eaLnBrk="1" fontAlgn="base" hangingPunct="1">
              <a:spcBef>
                <a:spcPct val="20000"/>
              </a:spcBef>
              <a:spcAft>
                <a:spcPct val="0"/>
              </a:spcAft>
              <a:buChar char="»"/>
              <a:defRPr sz="2000">
                <a:solidFill>
                  <a:schemeClr val="tx1"/>
                </a:solidFill>
                <a:latin typeface="Times New Roman" charset="0"/>
                <a:ea typeface="+mn-ea"/>
              </a:defRPr>
            </a:lvl5pPr>
            <a:lvl6pPr marL="2592388" indent="-228600" algn="l" rtl="0" eaLnBrk="1" fontAlgn="base" hangingPunct="1">
              <a:spcBef>
                <a:spcPct val="20000"/>
              </a:spcBef>
              <a:spcAft>
                <a:spcPct val="0"/>
              </a:spcAft>
              <a:buChar char="»"/>
              <a:defRPr sz="2000">
                <a:solidFill>
                  <a:schemeClr val="tx1"/>
                </a:solidFill>
                <a:latin typeface="Times New Roman" charset="0"/>
                <a:ea typeface="+mn-ea"/>
              </a:defRPr>
            </a:lvl6pPr>
            <a:lvl7pPr marL="3049588" indent="-228600" algn="l" rtl="0" eaLnBrk="1" fontAlgn="base" hangingPunct="1">
              <a:spcBef>
                <a:spcPct val="20000"/>
              </a:spcBef>
              <a:spcAft>
                <a:spcPct val="0"/>
              </a:spcAft>
              <a:buChar char="»"/>
              <a:defRPr sz="2000">
                <a:solidFill>
                  <a:schemeClr val="tx1"/>
                </a:solidFill>
                <a:latin typeface="Times New Roman" charset="0"/>
                <a:ea typeface="+mn-ea"/>
              </a:defRPr>
            </a:lvl7pPr>
            <a:lvl8pPr marL="3506788" indent="-228600" algn="l" rtl="0" eaLnBrk="1" fontAlgn="base" hangingPunct="1">
              <a:spcBef>
                <a:spcPct val="20000"/>
              </a:spcBef>
              <a:spcAft>
                <a:spcPct val="0"/>
              </a:spcAft>
              <a:buChar char="»"/>
              <a:defRPr sz="2000">
                <a:solidFill>
                  <a:schemeClr val="tx1"/>
                </a:solidFill>
                <a:latin typeface="Times New Roman" charset="0"/>
                <a:ea typeface="+mn-ea"/>
              </a:defRPr>
            </a:lvl8pPr>
            <a:lvl9pPr marL="3963988" indent="-228600" algn="l" rtl="0" eaLnBrk="1" fontAlgn="base" hangingPunct="1">
              <a:spcBef>
                <a:spcPct val="20000"/>
              </a:spcBef>
              <a:spcAft>
                <a:spcPct val="0"/>
              </a:spcAft>
              <a:buChar char="»"/>
              <a:defRPr sz="2000">
                <a:solidFill>
                  <a:schemeClr val="tx1"/>
                </a:solidFill>
                <a:latin typeface="Times New Roman" charset="0"/>
                <a:ea typeface="+mn-ea"/>
              </a:defRPr>
            </a:lvl9pPr>
          </a:lstStyle>
          <a:p>
            <a:pPr marL="40481" indent="0">
              <a:buNone/>
            </a:pPr>
            <a:r>
              <a:rPr lang="en-CA" sz="1100" kern="0" noProof="0">
                <a:solidFill>
                  <a:schemeClr val="tx1"/>
                </a:solidFill>
                <a:latin typeface="Arial" panose="020B0604020202020204" pitchFamily="34" charset="0"/>
                <a:cs typeface="Arial" panose="020B0604020202020204" pitchFamily="34" charset="0"/>
              </a:rPr>
              <a:t>Click on the </a:t>
            </a:r>
            <a:r>
              <a:rPr lang="en-CA" sz="1100" b="1" kern="0" noProof="0">
                <a:solidFill>
                  <a:schemeClr val="tx1"/>
                </a:solidFill>
                <a:latin typeface="Arial" panose="020B0604020202020204" pitchFamily="34" charset="0"/>
                <a:cs typeface="Arial" panose="020B0604020202020204" pitchFamily="34" charset="0"/>
              </a:rPr>
              <a:t>Page Layout </a:t>
            </a:r>
            <a:r>
              <a:rPr lang="en-CA" sz="1100" kern="0" noProof="0">
                <a:solidFill>
                  <a:schemeClr val="tx1"/>
                </a:solidFill>
                <a:latin typeface="Arial" panose="020B0604020202020204" pitchFamily="34" charset="0"/>
                <a:cs typeface="Arial" panose="020B0604020202020204" pitchFamily="34" charset="0"/>
              </a:rPr>
              <a:t>tab then on </a:t>
            </a:r>
            <a:r>
              <a:rPr lang="en-CA" sz="1100" b="1" kern="0" noProof="0">
                <a:solidFill>
                  <a:schemeClr val="tx1"/>
                </a:solidFill>
                <a:latin typeface="Arial" panose="020B0604020202020204" pitchFamily="34" charset="0"/>
                <a:cs typeface="Arial" panose="020B0604020202020204" pitchFamily="34" charset="0"/>
              </a:rPr>
              <a:t>Theme</a:t>
            </a:r>
          </a:p>
        </p:txBody>
      </p:sp>
      <p:sp>
        <p:nvSpPr>
          <p:cNvPr id="58" name="Ellipse 57">
            <a:extLst>
              <a:ext uri="{FF2B5EF4-FFF2-40B4-BE49-F238E27FC236}">
                <a16:creationId xmlns:a16="http://schemas.microsoft.com/office/drawing/2014/main" id="{3AE2DB98-47E1-4238-AA17-BA7107A966C1}"/>
              </a:ext>
            </a:extLst>
          </p:cNvPr>
          <p:cNvSpPr/>
          <p:nvPr userDrawn="1"/>
        </p:nvSpPr>
        <p:spPr bwMode="auto">
          <a:xfrm>
            <a:off x="2073405" y="3335419"/>
            <a:ext cx="342900" cy="342900"/>
          </a:xfrm>
          <a:prstGeom prst="ellipse">
            <a:avLst/>
          </a:prstGeom>
          <a:solidFill>
            <a:schemeClr val="accent1"/>
          </a:solidFill>
          <a:ln>
            <a:noFill/>
          </a:ln>
          <a:effectLst/>
        </p:spPr>
        <p:txBody>
          <a:bodyPr vert="horz" wrap="square" lIns="68580" tIns="34290" rIns="68580" bIns="34290" numCol="1" rtlCol="0" anchor="ctr" anchorCtr="0" compatLnSpc="1">
            <a:prstTxWarp prst="textNoShape">
              <a:avLst/>
            </a:prstTxWarp>
          </a:bodyPr>
          <a:lstStyle/>
          <a:p>
            <a:pPr marL="0" marR="0" indent="0" algn="ctr" defTabSz="685800" rtl="0" eaLnBrk="0" fontAlgn="base" latinLnBrk="0" hangingPunct="0">
              <a:lnSpc>
                <a:spcPct val="100000"/>
              </a:lnSpc>
              <a:spcBef>
                <a:spcPct val="50000"/>
              </a:spcBef>
              <a:spcAft>
                <a:spcPct val="0"/>
              </a:spcAft>
              <a:buClrTx/>
              <a:buSzTx/>
              <a:buFontTx/>
              <a:buNone/>
              <a:tabLst/>
            </a:pPr>
            <a:r>
              <a:rPr kumimoji="0" lang="en-CA" sz="1200" b="1" i="0" u="none" strike="noStrike" cap="none" normalizeH="0" baseline="0" noProof="0">
                <a:ln>
                  <a:noFill/>
                </a:ln>
                <a:solidFill>
                  <a:schemeClr val="bg1"/>
                </a:solidFill>
                <a:effectLst/>
                <a:latin typeface="Arial" panose="020B0604020202020204" pitchFamily="34" charset="0"/>
                <a:ea typeface="ＭＳ Ｐゴシック" charset="0"/>
                <a:cs typeface="Arial" panose="020B0604020202020204" pitchFamily="34" charset="0"/>
              </a:rPr>
              <a:t>1</a:t>
            </a:r>
          </a:p>
        </p:txBody>
      </p:sp>
      <p:sp>
        <p:nvSpPr>
          <p:cNvPr id="59" name="Ellipse 58">
            <a:extLst>
              <a:ext uri="{FF2B5EF4-FFF2-40B4-BE49-F238E27FC236}">
                <a16:creationId xmlns:a16="http://schemas.microsoft.com/office/drawing/2014/main" id="{44567F1F-412A-44D6-9CC4-86BF3823C008}"/>
              </a:ext>
            </a:extLst>
          </p:cNvPr>
          <p:cNvSpPr/>
          <p:nvPr userDrawn="1"/>
        </p:nvSpPr>
        <p:spPr bwMode="auto">
          <a:xfrm>
            <a:off x="4430973" y="3335419"/>
            <a:ext cx="342900" cy="342900"/>
          </a:xfrm>
          <a:prstGeom prst="ellipse">
            <a:avLst/>
          </a:prstGeom>
          <a:solidFill>
            <a:schemeClr val="accent1"/>
          </a:solidFill>
          <a:ln>
            <a:noFill/>
          </a:ln>
          <a:effectLst/>
        </p:spPr>
        <p:txBody>
          <a:bodyPr vert="horz" wrap="square" lIns="68580" tIns="34290" rIns="68580" bIns="34290" numCol="1" rtlCol="0" anchor="ctr" anchorCtr="0" compatLnSpc="1">
            <a:prstTxWarp prst="textNoShape">
              <a:avLst/>
            </a:prstTxWarp>
          </a:bodyPr>
          <a:lstStyle/>
          <a:p>
            <a:pPr marL="0" marR="0" indent="0" algn="ctr" defTabSz="685800" rtl="0" eaLnBrk="0" fontAlgn="base" latinLnBrk="0" hangingPunct="0">
              <a:lnSpc>
                <a:spcPct val="100000"/>
              </a:lnSpc>
              <a:spcBef>
                <a:spcPct val="50000"/>
              </a:spcBef>
              <a:spcAft>
                <a:spcPct val="0"/>
              </a:spcAft>
              <a:buClrTx/>
              <a:buSzTx/>
              <a:buFontTx/>
              <a:buNone/>
              <a:tabLst/>
            </a:pPr>
            <a:r>
              <a:rPr kumimoji="0" lang="en-CA" sz="1200" b="1" i="0" u="none" strike="noStrike" cap="none" normalizeH="0" baseline="0" noProof="0">
                <a:ln>
                  <a:noFill/>
                </a:ln>
                <a:solidFill>
                  <a:schemeClr val="bg1"/>
                </a:solidFill>
                <a:effectLst/>
                <a:latin typeface="Arial" panose="020B0604020202020204" pitchFamily="34" charset="0"/>
                <a:ea typeface="ＭＳ Ｐゴシック" charset="0"/>
                <a:cs typeface="Arial" panose="020B0604020202020204" pitchFamily="34" charset="0"/>
              </a:rPr>
              <a:t>2</a:t>
            </a:r>
          </a:p>
        </p:txBody>
      </p:sp>
      <p:sp>
        <p:nvSpPr>
          <p:cNvPr id="60" name="Ellipse 59">
            <a:extLst>
              <a:ext uri="{FF2B5EF4-FFF2-40B4-BE49-F238E27FC236}">
                <a16:creationId xmlns:a16="http://schemas.microsoft.com/office/drawing/2014/main" id="{1279CF7E-548F-4930-9B71-55FE0ED88371}"/>
              </a:ext>
            </a:extLst>
          </p:cNvPr>
          <p:cNvSpPr/>
          <p:nvPr userDrawn="1"/>
        </p:nvSpPr>
        <p:spPr bwMode="auto">
          <a:xfrm>
            <a:off x="7017052" y="3335419"/>
            <a:ext cx="342900" cy="342900"/>
          </a:xfrm>
          <a:prstGeom prst="ellipse">
            <a:avLst/>
          </a:prstGeom>
          <a:solidFill>
            <a:schemeClr val="accent1"/>
          </a:solidFill>
          <a:ln>
            <a:noFill/>
          </a:ln>
          <a:effectLst/>
        </p:spPr>
        <p:txBody>
          <a:bodyPr vert="horz" wrap="square" lIns="68580" tIns="34290" rIns="68580" bIns="34290" numCol="1" rtlCol="0" anchor="ctr" anchorCtr="0" compatLnSpc="1">
            <a:prstTxWarp prst="textNoShape">
              <a:avLst/>
            </a:prstTxWarp>
          </a:bodyPr>
          <a:lstStyle/>
          <a:p>
            <a:pPr marL="0" marR="0" indent="0" algn="ctr" defTabSz="685800" rtl="0" eaLnBrk="0" fontAlgn="base" latinLnBrk="0" hangingPunct="0">
              <a:lnSpc>
                <a:spcPct val="100000"/>
              </a:lnSpc>
              <a:spcBef>
                <a:spcPct val="50000"/>
              </a:spcBef>
              <a:spcAft>
                <a:spcPct val="0"/>
              </a:spcAft>
              <a:buClrTx/>
              <a:buSzTx/>
              <a:buFontTx/>
              <a:buNone/>
              <a:tabLst/>
            </a:pPr>
            <a:r>
              <a:rPr kumimoji="0" lang="en-CA" sz="1200" b="1" i="0" u="none" strike="noStrike" cap="none" normalizeH="0" baseline="0" noProof="0">
                <a:ln>
                  <a:noFill/>
                </a:ln>
                <a:solidFill>
                  <a:schemeClr val="bg1"/>
                </a:solidFill>
                <a:effectLst/>
                <a:latin typeface="Arial" panose="020B0604020202020204" pitchFamily="34" charset="0"/>
                <a:ea typeface="ＭＳ Ｐゴシック" charset="0"/>
                <a:cs typeface="Arial" panose="020B0604020202020204" pitchFamily="34" charset="0"/>
              </a:rPr>
              <a:t>3</a:t>
            </a:r>
          </a:p>
        </p:txBody>
      </p:sp>
      <p:sp>
        <p:nvSpPr>
          <p:cNvPr id="61" name="Text Placeholder 2">
            <a:extLst>
              <a:ext uri="{FF2B5EF4-FFF2-40B4-BE49-F238E27FC236}">
                <a16:creationId xmlns:a16="http://schemas.microsoft.com/office/drawing/2014/main" id="{81ECC704-4555-493A-B2F2-3F6D3F37813C}"/>
              </a:ext>
            </a:extLst>
          </p:cNvPr>
          <p:cNvSpPr txBox="1">
            <a:spLocks/>
          </p:cNvSpPr>
          <p:nvPr userDrawn="1"/>
        </p:nvSpPr>
        <p:spPr>
          <a:xfrm>
            <a:off x="2378508" y="4033642"/>
            <a:ext cx="1997450" cy="417701"/>
          </a:xfrm>
          <a:prstGeom prst="rect">
            <a:avLst/>
          </a:prstGeom>
          <a:noFill/>
        </p:spPr>
        <p:txBody>
          <a:bodyPr lIns="68580" anchor="ctr"/>
          <a:lstStyle>
            <a:lvl1pPr marL="339725" indent="-285750" algn="l" rtl="0" eaLnBrk="1" fontAlgn="base" hangingPunct="1">
              <a:spcBef>
                <a:spcPts val="800"/>
              </a:spcBef>
              <a:spcAft>
                <a:spcPct val="0"/>
              </a:spcAft>
              <a:buClr>
                <a:srgbClr val="3597BF"/>
              </a:buClr>
              <a:buSzPct val="85000"/>
              <a:buFont typeface="Wingdings" charset="0"/>
              <a:buChar char="n"/>
              <a:defRPr lang="fr-CA" sz="1800" baseline="0" noProof="0" dirty="0" smtClean="0">
                <a:solidFill>
                  <a:schemeClr val="accent1"/>
                </a:solidFill>
                <a:latin typeface="+mn-lt"/>
                <a:ea typeface="+mn-ea"/>
                <a:cs typeface="ＭＳ Ｐゴシック" charset="0"/>
              </a:defRPr>
            </a:lvl1pPr>
            <a:lvl2pPr marL="481013" indent="-195263" algn="l" rtl="0" eaLnBrk="1" fontAlgn="base" hangingPunct="1">
              <a:spcBef>
                <a:spcPts val="200"/>
              </a:spcBef>
              <a:spcAft>
                <a:spcPct val="0"/>
              </a:spcAft>
              <a:buClr>
                <a:srgbClr val="3597BF"/>
              </a:buClr>
              <a:buSzPct val="85000"/>
              <a:buFont typeface="Wingdings" charset="0"/>
              <a:buChar char="n"/>
              <a:defRPr sz="1600">
                <a:solidFill>
                  <a:schemeClr val="accent1"/>
                </a:solidFill>
                <a:latin typeface="+mn-lt"/>
                <a:ea typeface="+mn-ea"/>
              </a:defRPr>
            </a:lvl2pPr>
            <a:lvl3pPr marL="627063" indent="-144463" algn="l" rtl="0" eaLnBrk="1" fontAlgn="base" hangingPunct="1">
              <a:spcBef>
                <a:spcPts val="0"/>
              </a:spcBef>
              <a:spcAft>
                <a:spcPct val="0"/>
              </a:spcAft>
              <a:buClr>
                <a:srgbClr val="3597BF"/>
              </a:buClr>
              <a:buSzPct val="80000"/>
              <a:buFont typeface="Wingdings" charset="0"/>
              <a:buChar char="n"/>
              <a:defRPr sz="1400">
                <a:solidFill>
                  <a:schemeClr val="accent1"/>
                </a:solidFill>
                <a:latin typeface="+mn-lt"/>
                <a:ea typeface="+mn-ea"/>
              </a:defRPr>
            </a:lvl3pPr>
            <a:lvl4pPr marL="863600" indent="-193675" algn="l" rtl="0" eaLnBrk="1" fontAlgn="base" hangingPunct="1">
              <a:spcBef>
                <a:spcPct val="15000"/>
              </a:spcBef>
              <a:spcAft>
                <a:spcPct val="0"/>
              </a:spcAft>
              <a:buClr>
                <a:srgbClr val="3597BF"/>
              </a:buClr>
              <a:buSzPct val="80000"/>
              <a:buFont typeface="Wingdings" charset="0"/>
              <a:buChar char="n"/>
              <a:defRPr sz="1400">
                <a:solidFill>
                  <a:schemeClr val="accent1"/>
                </a:solidFill>
                <a:latin typeface="+mn-lt"/>
                <a:ea typeface="+mn-ea"/>
              </a:defRPr>
            </a:lvl4pPr>
            <a:lvl5pPr marL="2135188" indent="-228600" algn="l" rtl="0" eaLnBrk="1" fontAlgn="base" hangingPunct="1">
              <a:spcBef>
                <a:spcPct val="20000"/>
              </a:spcBef>
              <a:spcAft>
                <a:spcPct val="0"/>
              </a:spcAft>
              <a:buChar char="»"/>
              <a:defRPr sz="2000">
                <a:solidFill>
                  <a:schemeClr val="tx1"/>
                </a:solidFill>
                <a:latin typeface="Times New Roman" charset="0"/>
                <a:ea typeface="+mn-ea"/>
              </a:defRPr>
            </a:lvl5pPr>
            <a:lvl6pPr marL="2592388" indent="-228600" algn="l" rtl="0" eaLnBrk="1" fontAlgn="base" hangingPunct="1">
              <a:spcBef>
                <a:spcPct val="20000"/>
              </a:spcBef>
              <a:spcAft>
                <a:spcPct val="0"/>
              </a:spcAft>
              <a:buChar char="»"/>
              <a:defRPr sz="2000">
                <a:solidFill>
                  <a:schemeClr val="tx1"/>
                </a:solidFill>
                <a:latin typeface="Times New Roman" charset="0"/>
                <a:ea typeface="+mn-ea"/>
              </a:defRPr>
            </a:lvl6pPr>
            <a:lvl7pPr marL="3049588" indent="-228600" algn="l" rtl="0" eaLnBrk="1" fontAlgn="base" hangingPunct="1">
              <a:spcBef>
                <a:spcPct val="20000"/>
              </a:spcBef>
              <a:spcAft>
                <a:spcPct val="0"/>
              </a:spcAft>
              <a:buChar char="»"/>
              <a:defRPr sz="2000">
                <a:solidFill>
                  <a:schemeClr val="tx1"/>
                </a:solidFill>
                <a:latin typeface="Times New Roman" charset="0"/>
                <a:ea typeface="+mn-ea"/>
              </a:defRPr>
            </a:lvl7pPr>
            <a:lvl8pPr marL="3506788" indent="-228600" algn="l" rtl="0" eaLnBrk="1" fontAlgn="base" hangingPunct="1">
              <a:spcBef>
                <a:spcPct val="20000"/>
              </a:spcBef>
              <a:spcAft>
                <a:spcPct val="0"/>
              </a:spcAft>
              <a:buChar char="»"/>
              <a:defRPr sz="2000">
                <a:solidFill>
                  <a:schemeClr val="tx1"/>
                </a:solidFill>
                <a:latin typeface="Times New Roman" charset="0"/>
                <a:ea typeface="+mn-ea"/>
              </a:defRPr>
            </a:lvl8pPr>
            <a:lvl9pPr marL="3963988" indent="-228600" algn="l" rtl="0" eaLnBrk="1" fontAlgn="base" hangingPunct="1">
              <a:spcBef>
                <a:spcPct val="20000"/>
              </a:spcBef>
              <a:spcAft>
                <a:spcPct val="0"/>
              </a:spcAft>
              <a:buChar char="»"/>
              <a:defRPr sz="2000">
                <a:solidFill>
                  <a:schemeClr val="tx1"/>
                </a:solidFill>
                <a:latin typeface="Times New Roman" charset="0"/>
                <a:ea typeface="+mn-ea"/>
              </a:defRPr>
            </a:lvl9pPr>
          </a:lstStyle>
          <a:p>
            <a:pPr marL="40481" indent="0">
              <a:buNone/>
            </a:pPr>
            <a:r>
              <a:rPr lang="en-CA" sz="1100" kern="0" noProof="0">
                <a:solidFill>
                  <a:schemeClr val="tx1"/>
                </a:solidFill>
                <a:latin typeface="Arial" panose="020B0604020202020204" pitchFamily="34" charset="0"/>
                <a:cs typeface="Arial" panose="020B0604020202020204" pitchFamily="34" charset="0"/>
              </a:rPr>
              <a:t>Click</a:t>
            </a:r>
            <a:r>
              <a:rPr lang="en-CA" sz="1100" kern="0" baseline="0" noProof="0">
                <a:solidFill>
                  <a:schemeClr val="tx1"/>
                </a:solidFill>
                <a:latin typeface="Arial" panose="020B0604020202020204" pitchFamily="34" charset="0"/>
                <a:cs typeface="Arial" panose="020B0604020202020204" pitchFamily="34" charset="0"/>
              </a:rPr>
              <a:t> on </a:t>
            </a:r>
            <a:r>
              <a:rPr lang="en-CA" sz="1100" b="1" kern="0" noProof="0">
                <a:solidFill>
                  <a:schemeClr val="tx1"/>
                </a:solidFill>
                <a:latin typeface="Arial" panose="020B0604020202020204" pitchFamily="34" charset="0"/>
                <a:cs typeface="Arial" panose="020B0604020202020204" pitchFamily="34" charset="0"/>
              </a:rPr>
              <a:t>« File »,</a:t>
            </a:r>
            <a:r>
              <a:rPr lang="en-CA" sz="1100" b="1" kern="0" baseline="0" noProof="0">
                <a:solidFill>
                  <a:schemeClr val="tx1"/>
                </a:solidFill>
                <a:latin typeface="Arial" panose="020B0604020202020204" pitchFamily="34" charset="0"/>
                <a:cs typeface="Arial" panose="020B0604020202020204" pitchFamily="34" charset="0"/>
              </a:rPr>
              <a:t> </a:t>
            </a:r>
            <a:r>
              <a:rPr lang="en-CA" sz="1100" b="1" kern="0" noProof="0">
                <a:solidFill>
                  <a:schemeClr val="tx1"/>
                </a:solidFill>
                <a:latin typeface="Arial" panose="020B0604020202020204" pitchFamily="34" charset="0"/>
                <a:cs typeface="Arial" panose="020B0604020202020204" pitchFamily="34" charset="0"/>
              </a:rPr>
              <a:t>« New »,</a:t>
            </a:r>
            <a:br>
              <a:rPr lang="en-CA" sz="1100" b="1" kern="0" noProof="0">
                <a:solidFill>
                  <a:schemeClr val="tx1"/>
                </a:solidFill>
                <a:latin typeface="Arial" panose="020B0604020202020204" pitchFamily="34" charset="0"/>
                <a:cs typeface="Arial" panose="020B0604020202020204" pitchFamily="34" charset="0"/>
              </a:rPr>
            </a:br>
            <a:r>
              <a:rPr lang="en-CA" sz="1100" b="1" kern="0" noProof="0">
                <a:solidFill>
                  <a:schemeClr val="tx1"/>
                </a:solidFill>
                <a:latin typeface="Arial" panose="020B0604020202020204" pitchFamily="34" charset="0"/>
                <a:cs typeface="Arial" panose="020B0604020202020204" pitchFamily="34" charset="0"/>
              </a:rPr>
              <a:t>« Blank</a:t>
            </a:r>
            <a:r>
              <a:rPr lang="en-CA" sz="1100" b="1" kern="0" baseline="0" noProof="0">
                <a:solidFill>
                  <a:schemeClr val="tx1"/>
                </a:solidFill>
                <a:latin typeface="Arial" panose="020B0604020202020204" pitchFamily="34" charset="0"/>
                <a:cs typeface="Arial" panose="020B0604020202020204" pitchFamily="34" charset="0"/>
              </a:rPr>
              <a:t> document</a:t>
            </a:r>
            <a:r>
              <a:rPr lang="en-CA" sz="1100" b="1" kern="0" noProof="0">
                <a:solidFill>
                  <a:schemeClr val="tx1"/>
                </a:solidFill>
                <a:latin typeface="Arial" panose="020B0604020202020204" pitchFamily="34" charset="0"/>
                <a:cs typeface="Arial" panose="020B0604020202020204" pitchFamily="34" charset="0"/>
              </a:rPr>
              <a:t> »</a:t>
            </a:r>
          </a:p>
        </p:txBody>
      </p:sp>
      <p:sp>
        <p:nvSpPr>
          <p:cNvPr id="62" name="Text Placeholder 2">
            <a:extLst>
              <a:ext uri="{FF2B5EF4-FFF2-40B4-BE49-F238E27FC236}">
                <a16:creationId xmlns:a16="http://schemas.microsoft.com/office/drawing/2014/main" id="{CE36DCFD-9278-4843-A6ED-79CFB0C53544}"/>
              </a:ext>
            </a:extLst>
          </p:cNvPr>
          <p:cNvSpPr txBox="1">
            <a:spLocks/>
          </p:cNvSpPr>
          <p:nvPr userDrawn="1"/>
        </p:nvSpPr>
        <p:spPr>
          <a:xfrm>
            <a:off x="7310032" y="4033642"/>
            <a:ext cx="1491983" cy="417701"/>
          </a:xfrm>
          <a:prstGeom prst="rect">
            <a:avLst/>
          </a:prstGeom>
          <a:noFill/>
        </p:spPr>
        <p:txBody>
          <a:bodyPr lIns="68580" anchor="ctr"/>
          <a:lstStyle>
            <a:lvl1pPr marL="339725" indent="-285750" algn="l" rtl="0" eaLnBrk="1" fontAlgn="base" hangingPunct="1">
              <a:spcBef>
                <a:spcPts val="800"/>
              </a:spcBef>
              <a:spcAft>
                <a:spcPct val="0"/>
              </a:spcAft>
              <a:buClr>
                <a:srgbClr val="3597BF"/>
              </a:buClr>
              <a:buSzPct val="85000"/>
              <a:buFont typeface="Wingdings" charset="0"/>
              <a:buChar char="n"/>
              <a:defRPr lang="fr-CA" sz="1800" baseline="0" noProof="0" dirty="0" smtClean="0">
                <a:solidFill>
                  <a:schemeClr val="accent1"/>
                </a:solidFill>
                <a:latin typeface="+mn-lt"/>
                <a:ea typeface="+mn-ea"/>
                <a:cs typeface="ＭＳ Ｐゴシック" charset="0"/>
              </a:defRPr>
            </a:lvl1pPr>
            <a:lvl2pPr marL="481013" indent="-195263" algn="l" rtl="0" eaLnBrk="1" fontAlgn="base" hangingPunct="1">
              <a:spcBef>
                <a:spcPts val="200"/>
              </a:spcBef>
              <a:spcAft>
                <a:spcPct val="0"/>
              </a:spcAft>
              <a:buClr>
                <a:srgbClr val="3597BF"/>
              </a:buClr>
              <a:buSzPct val="85000"/>
              <a:buFont typeface="Wingdings" charset="0"/>
              <a:buChar char="n"/>
              <a:defRPr sz="1600">
                <a:solidFill>
                  <a:schemeClr val="accent1"/>
                </a:solidFill>
                <a:latin typeface="+mn-lt"/>
                <a:ea typeface="+mn-ea"/>
              </a:defRPr>
            </a:lvl2pPr>
            <a:lvl3pPr marL="627063" indent="-144463" algn="l" rtl="0" eaLnBrk="1" fontAlgn="base" hangingPunct="1">
              <a:spcBef>
                <a:spcPts val="0"/>
              </a:spcBef>
              <a:spcAft>
                <a:spcPct val="0"/>
              </a:spcAft>
              <a:buClr>
                <a:srgbClr val="3597BF"/>
              </a:buClr>
              <a:buSzPct val="80000"/>
              <a:buFont typeface="Wingdings" charset="0"/>
              <a:buChar char="n"/>
              <a:defRPr sz="1400">
                <a:solidFill>
                  <a:schemeClr val="accent1"/>
                </a:solidFill>
                <a:latin typeface="+mn-lt"/>
                <a:ea typeface="+mn-ea"/>
              </a:defRPr>
            </a:lvl3pPr>
            <a:lvl4pPr marL="863600" indent="-193675" algn="l" rtl="0" eaLnBrk="1" fontAlgn="base" hangingPunct="1">
              <a:spcBef>
                <a:spcPct val="15000"/>
              </a:spcBef>
              <a:spcAft>
                <a:spcPct val="0"/>
              </a:spcAft>
              <a:buClr>
                <a:srgbClr val="3597BF"/>
              </a:buClr>
              <a:buSzPct val="80000"/>
              <a:buFont typeface="Wingdings" charset="0"/>
              <a:buChar char="n"/>
              <a:defRPr sz="1400">
                <a:solidFill>
                  <a:schemeClr val="accent1"/>
                </a:solidFill>
                <a:latin typeface="+mn-lt"/>
                <a:ea typeface="+mn-ea"/>
              </a:defRPr>
            </a:lvl4pPr>
            <a:lvl5pPr marL="2135188" indent="-228600" algn="l" rtl="0" eaLnBrk="1" fontAlgn="base" hangingPunct="1">
              <a:spcBef>
                <a:spcPct val="20000"/>
              </a:spcBef>
              <a:spcAft>
                <a:spcPct val="0"/>
              </a:spcAft>
              <a:buChar char="»"/>
              <a:defRPr sz="2000">
                <a:solidFill>
                  <a:schemeClr val="tx1"/>
                </a:solidFill>
                <a:latin typeface="Times New Roman" charset="0"/>
                <a:ea typeface="+mn-ea"/>
              </a:defRPr>
            </a:lvl5pPr>
            <a:lvl6pPr marL="2592388" indent="-228600" algn="l" rtl="0" eaLnBrk="1" fontAlgn="base" hangingPunct="1">
              <a:spcBef>
                <a:spcPct val="20000"/>
              </a:spcBef>
              <a:spcAft>
                <a:spcPct val="0"/>
              </a:spcAft>
              <a:buChar char="»"/>
              <a:defRPr sz="2000">
                <a:solidFill>
                  <a:schemeClr val="tx1"/>
                </a:solidFill>
                <a:latin typeface="Times New Roman" charset="0"/>
                <a:ea typeface="+mn-ea"/>
              </a:defRPr>
            </a:lvl6pPr>
            <a:lvl7pPr marL="3049588" indent="-228600" algn="l" rtl="0" eaLnBrk="1" fontAlgn="base" hangingPunct="1">
              <a:spcBef>
                <a:spcPct val="20000"/>
              </a:spcBef>
              <a:spcAft>
                <a:spcPct val="0"/>
              </a:spcAft>
              <a:buChar char="»"/>
              <a:defRPr sz="2000">
                <a:solidFill>
                  <a:schemeClr val="tx1"/>
                </a:solidFill>
                <a:latin typeface="Times New Roman" charset="0"/>
                <a:ea typeface="+mn-ea"/>
              </a:defRPr>
            </a:lvl7pPr>
            <a:lvl8pPr marL="3506788" indent="-228600" algn="l" rtl="0" eaLnBrk="1" fontAlgn="base" hangingPunct="1">
              <a:spcBef>
                <a:spcPct val="20000"/>
              </a:spcBef>
              <a:spcAft>
                <a:spcPct val="0"/>
              </a:spcAft>
              <a:buChar char="»"/>
              <a:defRPr sz="2000">
                <a:solidFill>
                  <a:schemeClr val="tx1"/>
                </a:solidFill>
                <a:latin typeface="Times New Roman" charset="0"/>
                <a:ea typeface="+mn-ea"/>
              </a:defRPr>
            </a:lvl8pPr>
            <a:lvl9pPr marL="3963988" indent="-228600" algn="l" rtl="0" eaLnBrk="1" fontAlgn="base" hangingPunct="1">
              <a:spcBef>
                <a:spcPct val="20000"/>
              </a:spcBef>
              <a:spcAft>
                <a:spcPct val="0"/>
              </a:spcAft>
              <a:buChar char="»"/>
              <a:defRPr sz="2000">
                <a:solidFill>
                  <a:schemeClr val="tx1"/>
                </a:solidFill>
                <a:latin typeface="Times New Roman" charset="0"/>
                <a:ea typeface="+mn-ea"/>
              </a:defRPr>
            </a:lvl9pPr>
          </a:lstStyle>
          <a:p>
            <a:pPr marL="40481" indent="0">
              <a:buNone/>
            </a:pPr>
            <a:r>
              <a:rPr lang="en-CA" sz="1100" kern="0" noProof="0">
                <a:solidFill>
                  <a:schemeClr val="tx1"/>
                </a:solidFill>
                <a:latin typeface="Arial" panose="020B0604020202020204" pitchFamily="34" charset="0"/>
                <a:cs typeface="Arial" panose="020B0604020202020204" pitchFamily="34" charset="0"/>
              </a:rPr>
              <a:t>Select your theme</a:t>
            </a:r>
            <a:endParaRPr lang="en-CA" sz="1100" b="1" kern="0" noProof="0">
              <a:solidFill>
                <a:schemeClr val="tx1"/>
              </a:solidFill>
              <a:latin typeface="Arial" panose="020B0604020202020204" pitchFamily="34" charset="0"/>
              <a:cs typeface="Arial" panose="020B0604020202020204" pitchFamily="34" charset="0"/>
            </a:endParaRPr>
          </a:p>
        </p:txBody>
      </p:sp>
      <p:sp>
        <p:nvSpPr>
          <p:cNvPr id="63" name="Ellipse 62">
            <a:extLst>
              <a:ext uri="{FF2B5EF4-FFF2-40B4-BE49-F238E27FC236}">
                <a16:creationId xmlns:a16="http://schemas.microsoft.com/office/drawing/2014/main" id="{EA1806E7-B7EB-4D03-AF11-007973137C80}"/>
              </a:ext>
            </a:extLst>
          </p:cNvPr>
          <p:cNvSpPr/>
          <p:nvPr userDrawn="1"/>
        </p:nvSpPr>
        <p:spPr bwMode="auto">
          <a:xfrm>
            <a:off x="2073405" y="4071042"/>
            <a:ext cx="342900" cy="342900"/>
          </a:xfrm>
          <a:prstGeom prst="ellipse">
            <a:avLst/>
          </a:prstGeom>
          <a:solidFill>
            <a:schemeClr val="accent1"/>
          </a:solidFill>
          <a:ln>
            <a:noFill/>
          </a:ln>
          <a:effectLst/>
        </p:spPr>
        <p:txBody>
          <a:bodyPr vert="horz" wrap="square" lIns="68580" tIns="34290" rIns="68580" bIns="34290" numCol="1" rtlCol="0" anchor="ctr" anchorCtr="0" compatLnSpc="1">
            <a:prstTxWarp prst="textNoShape">
              <a:avLst/>
            </a:prstTxWarp>
          </a:bodyPr>
          <a:lstStyle/>
          <a:p>
            <a:pPr marL="0" marR="0" indent="0" algn="ctr" defTabSz="685800" rtl="0" eaLnBrk="0" fontAlgn="base" latinLnBrk="0" hangingPunct="0">
              <a:lnSpc>
                <a:spcPct val="100000"/>
              </a:lnSpc>
              <a:spcBef>
                <a:spcPct val="50000"/>
              </a:spcBef>
              <a:spcAft>
                <a:spcPct val="0"/>
              </a:spcAft>
              <a:buClrTx/>
              <a:buSzTx/>
              <a:buFontTx/>
              <a:buNone/>
              <a:tabLst/>
            </a:pPr>
            <a:r>
              <a:rPr kumimoji="0" lang="en-CA" sz="1200" b="1" i="0" u="none" strike="noStrike" cap="none" normalizeH="0" baseline="0" noProof="0">
                <a:ln>
                  <a:noFill/>
                </a:ln>
                <a:solidFill>
                  <a:schemeClr val="bg1"/>
                </a:solidFill>
                <a:effectLst/>
                <a:latin typeface="Arial" panose="020B0604020202020204" pitchFamily="34" charset="0"/>
                <a:ea typeface="ＭＳ Ｐゴシック" charset="0"/>
                <a:cs typeface="Arial" panose="020B0604020202020204" pitchFamily="34" charset="0"/>
              </a:rPr>
              <a:t>1</a:t>
            </a:r>
          </a:p>
        </p:txBody>
      </p:sp>
      <p:sp>
        <p:nvSpPr>
          <p:cNvPr id="64" name="Ellipse 63">
            <a:extLst>
              <a:ext uri="{FF2B5EF4-FFF2-40B4-BE49-F238E27FC236}">
                <a16:creationId xmlns:a16="http://schemas.microsoft.com/office/drawing/2014/main" id="{5B89C5C5-0CA8-4638-84E9-B8547BF3BC49}"/>
              </a:ext>
            </a:extLst>
          </p:cNvPr>
          <p:cNvSpPr/>
          <p:nvPr userDrawn="1"/>
        </p:nvSpPr>
        <p:spPr bwMode="auto">
          <a:xfrm>
            <a:off x="7017052" y="4071042"/>
            <a:ext cx="342900" cy="342900"/>
          </a:xfrm>
          <a:prstGeom prst="ellipse">
            <a:avLst/>
          </a:prstGeom>
          <a:solidFill>
            <a:schemeClr val="accent1"/>
          </a:solidFill>
          <a:ln>
            <a:noFill/>
          </a:ln>
          <a:effectLst/>
        </p:spPr>
        <p:txBody>
          <a:bodyPr vert="horz" wrap="square" lIns="68580" tIns="34290" rIns="68580" bIns="34290" numCol="1" rtlCol="0" anchor="ctr" anchorCtr="0" compatLnSpc="1">
            <a:prstTxWarp prst="textNoShape">
              <a:avLst/>
            </a:prstTxWarp>
          </a:bodyPr>
          <a:lstStyle/>
          <a:p>
            <a:pPr marL="0" marR="0" indent="0" algn="ctr" defTabSz="685800" rtl="0" eaLnBrk="0" fontAlgn="base" latinLnBrk="0" hangingPunct="0">
              <a:lnSpc>
                <a:spcPct val="100000"/>
              </a:lnSpc>
              <a:spcBef>
                <a:spcPct val="50000"/>
              </a:spcBef>
              <a:spcAft>
                <a:spcPct val="0"/>
              </a:spcAft>
              <a:buClrTx/>
              <a:buSzTx/>
              <a:buFontTx/>
              <a:buNone/>
              <a:tabLst/>
            </a:pPr>
            <a:r>
              <a:rPr kumimoji="0" lang="en-CA" sz="1200" b="1" i="0" u="none" strike="noStrike" cap="none" normalizeH="0" baseline="0" noProof="0">
                <a:ln>
                  <a:noFill/>
                </a:ln>
                <a:solidFill>
                  <a:schemeClr val="bg1"/>
                </a:solidFill>
                <a:effectLst/>
                <a:latin typeface="Arial" panose="020B0604020202020204" pitchFamily="34" charset="0"/>
                <a:ea typeface="ＭＳ Ｐゴシック" charset="0"/>
                <a:cs typeface="Arial" panose="020B0604020202020204" pitchFamily="34" charset="0"/>
              </a:rPr>
              <a:t>3</a:t>
            </a:r>
          </a:p>
        </p:txBody>
      </p:sp>
      <p:sp>
        <p:nvSpPr>
          <p:cNvPr id="65" name="Text Placeholder 2">
            <a:extLst>
              <a:ext uri="{FF2B5EF4-FFF2-40B4-BE49-F238E27FC236}">
                <a16:creationId xmlns:a16="http://schemas.microsoft.com/office/drawing/2014/main" id="{00C16C1D-ACBF-4D8B-979A-CD90FEF93F90}"/>
              </a:ext>
            </a:extLst>
          </p:cNvPr>
          <p:cNvSpPr txBox="1">
            <a:spLocks/>
          </p:cNvSpPr>
          <p:nvPr userDrawn="1"/>
        </p:nvSpPr>
        <p:spPr>
          <a:xfrm>
            <a:off x="7310032" y="2571751"/>
            <a:ext cx="1481384" cy="417701"/>
          </a:xfrm>
          <a:prstGeom prst="rect">
            <a:avLst/>
          </a:prstGeom>
          <a:noFill/>
        </p:spPr>
        <p:txBody>
          <a:bodyPr lIns="68580" anchor="ctr"/>
          <a:lstStyle>
            <a:lvl1pPr marL="339725" indent="-285750" algn="l" rtl="0" eaLnBrk="1" fontAlgn="base" hangingPunct="1">
              <a:spcBef>
                <a:spcPts val="800"/>
              </a:spcBef>
              <a:spcAft>
                <a:spcPct val="0"/>
              </a:spcAft>
              <a:buClr>
                <a:srgbClr val="3597BF"/>
              </a:buClr>
              <a:buSzPct val="85000"/>
              <a:buFont typeface="Wingdings" charset="0"/>
              <a:buChar char="n"/>
              <a:defRPr lang="fr-CA" sz="1800" baseline="0" noProof="0" dirty="0" smtClean="0">
                <a:solidFill>
                  <a:schemeClr val="accent1"/>
                </a:solidFill>
                <a:latin typeface="+mn-lt"/>
                <a:ea typeface="+mn-ea"/>
                <a:cs typeface="ＭＳ Ｐゴシック" charset="0"/>
              </a:defRPr>
            </a:lvl1pPr>
            <a:lvl2pPr marL="481013" indent="-195263" algn="l" rtl="0" eaLnBrk="1" fontAlgn="base" hangingPunct="1">
              <a:spcBef>
                <a:spcPts val="200"/>
              </a:spcBef>
              <a:spcAft>
                <a:spcPct val="0"/>
              </a:spcAft>
              <a:buClr>
                <a:srgbClr val="3597BF"/>
              </a:buClr>
              <a:buSzPct val="85000"/>
              <a:buFont typeface="Wingdings" charset="0"/>
              <a:buChar char="n"/>
              <a:defRPr sz="1600">
                <a:solidFill>
                  <a:schemeClr val="accent1"/>
                </a:solidFill>
                <a:latin typeface="+mn-lt"/>
                <a:ea typeface="+mn-ea"/>
              </a:defRPr>
            </a:lvl2pPr>
            <a:lvl3pPr marL="627063" indent="-144463" algn="l" rtl="0" eaLnBrk="1" fontAlgn="base" hangingPunct="1">
              <a:spcBef>
                <a:spcPts val="0"/>
              </a:spcBef>
              <a:spcAft>
                <a:spcPct val="0"/>
              </a:spcAft>
              <a:buClr>
                <a:srgbClr val="3597BF"/>
              </a:buClr>
              <a:buSzPct val="80000"/>
              <a:buFont typeface="Wingdings" charset="0"/>
              <a:buChar char="n"/>
              <a:defRPr sz="1400">
                <a:solidFill>
                  <a:schemeClr val="accent1"/>
                </a:solidFill>
                <a:latin typeface="+mn-lt"/>
                <a:ea typeface="+mn-ea"/>
              </a:defRPr>
            </a:lvl3pPr>
            <a:lvl4pPr marL="863600" indent="-193675" algn="l" rtl="0" eaLnBrk="1" fontAlgn="base" hangingPunct="1">
              <a:spcBef>
                <a:spcPct val="15000"/>
              </a:spcBef>
              <a:spcAft>
                <a:spcPct val="0"/>
              </a:spcAft>
              <a:buClr>
                <a:srgbClr val="3597BF"/>
              </a:buClr>
              <a:buSzPct val="80000"/>
              <a:buFont typeface="Wingdings" charset="0"/>
              <a:buChar char="n"/>
              <a:defRPr sz="1400">
                <a:solidFill>
                  <a:schemeClr val="accent1"/>
                </a:solidFill>
                <a:latin typeface="+mn-lt"/>
                <a:ea typeface="+mn-ea"/>
              </a:defRPr>
            </a:lvl4pPr>
            <a:lvl5pPr marL="2135188" indent="-228600" algn="l" rtl="0" eaLnBrk="1" fontAlgn="base" hangingPunct="1">
              <a:spcBef>
                <a:spcPct val="20000"/>
              </a:spcBef>
              <a:spcAft>
                <a:spcPct val="0"/>
              </a:spcAft>
              <a:buChar char="»"/>
              <a:defRPr sz="2000">
                <a:solidFill>
                  <a:schemeClr val="tx1"/>
                </a:solidFill>
                <a:latin typeface="Times New Roman" charset="0"/>
                <a:ea typeface="+mn-ea"/>
              </a:defRPr>
            </a:lvl5pPr>
            <a:lvl6pPr marL="2592388" indent="-228600" algn="l" rtl="0" eaLnBrk="1" fontAlgn="base" hangingPunct="1">
              <a:spcBef>
                <a:spcPct val="20000"/>
              </a:spcBef>
              <a:spcAft>
                <a:spcPct val="0"/>
              </a:spcAft>
              <a:buChar char="»"/>
              <a:defRPr sz="2000">
                <a:solidFill>
                  <a:schemeClr val="tx1"/>
                </a:solidFill>
                <a:latin typeface="Times New Roman" charset="0"/>
                <a:ea typeface="+mn-ea"/>
              </a:defRPr>
            </a:lvl6pPr>
            <a:lvl7pPr marL="3049588" indent="-228600" algn="l" rtl="0" eaLnBrk="1" fontAlgn="base" hangingPunct="1">
              <a:spcBef>
                <a:spcPct val="20000"/>
              </a:spcBef>
              <a:spcAft>
                <a:spcPct val="0"/>
              </a:spcAft>
              <a:buChar char="»"/>
              <a:defRPr sz="2000">
                <a:solidFill>
                  <a:schemeClr val="tx1"/>
                </a:solidFill>
                <a:latin typeface="Times New Roman" charset="0"/>
                <a:ea typeface="+mn-ea"/>
              </a:defRPr>
            </a:lvl7pPr>
            <a:lvl8pPr marL="3506788" indent="-228600" algn="l" rtl="0" eaLnBrk="1" fontAlgn="base" hangingPunct="1">
              <a:spcBef>
                <a:spcPct val="20000"/>
              </a:spcBef>
              <a:spcAft>
                <a:spcPct val="0"/>
              </a:spcAft>
              <a:buChar char="»"/>
              <a:defRPr sz="2000">
                <a:solidFill>
                  <a:schemeClr val="tx1"/>
                </a:solidFill>
                <a:latin typeface="Times New Roman" charset="0"/>
                <a:ea typeface="+mn-ea"/>
              </a:defRPr>
            </a:lvl8pPr>
            <a:lvl9pPr marL="3963988" indent="-228600" algn="l" rtl="0" eaLnBrk="1" fontAlgn="base" hangingPunct="1">
              <a:spcBef>
                <a:spcPct val="20000"/>
              </a:spcBef>
              <a:spcAft>
                <a:spcPct val="0"/>
              </a:spcAft>
              <a:buChar char="»"/>
              <a:defRPr sz="2000">
                <a:solidFill>
                  <a:schemeClr val="tx1"/>
                </a:solidFill>
                <a:latin typeface="Times New Roman" charset="0"/>
                <a:ea typeface="+mn-ea"/>
              </a:defRPr>
            </a:lvl9pPr>
          </a:lstStyle>
          <a:p>
            <a:pPr marL="40481" indent="0">
              <a:buNone/>
            </a:pPr>
            <a:r>
              <a:rPr lang="en-CA" sz="1100" kern="0" noProof="0">
                <a:solidFill>
                  <a:schemeClr val="tx1"/>
                </a:solidFill>
                <a:latin typeface="Arial" panose="020B0604020202020204" pitchFamily="34" charset="0"/>
                <a:cs typeface="Arial" panose="020B0604020202020204" pitchFamily="34" charset="0"/>
              </a:rPr>
              <a:t>Select your theme</a:t>
            </a:r>
            <a:endParaRPr lang="en-CA" sz="1100" b="1" kern="0" noProof="0">
              <a:solidFill>
                <a:schemeClr val="tx1"/>
              </a:solidFill>
              <a:latin typeface="Arial" panose="020B0604020202020204" pitchFamily="34" charset="0"/>
              <a:cs typeface="Arial" panose="020B0604020202020204" pitchFamily="34" charset="0"/>
            </a:endParaRPr>
          </a:p>
        </p:txBody>
      </p:sp>
      <p:sp>
        <p:nvSpPr>
          <p:cNvPr id="66" name="Ellipse 39">
            <a:extLst>
              <a:ext uri="{FF2B5EF4-FFF2-40B4-BE49-F238E27FC236}">
                <a16:creationId xmlns:a16="http://schemas.microsoft.com/office/drawing/2014/main" id="{44E292D8-9590-4965-90DA-2A1385BBCBA4}"/>
              </a:ext>
            </a:extLst>
          </p:cNvPr>
          <p:cNvSpPr/>
          <p:nvPr userDrawn="1"/>
        </p:nvSpPr>
        <p:spPr bwMode="auto">
          <a:xfrm>
            <a:off x="7017052" y="2609150"/>
            <a:ext cx="342900" cy="342900"/>
          </a:xfrm>
          <a:prstGeom prst="ellipse">
            <a:avLst/>
          </a:prstGeom>
          <a:solidFill>
            <a:schemeClr val="accent1"/>
          </a:solidFill>
          <a:ln>
            <a:noFill/>
          </a:ln>
          <a:effectLst/>
        </p:spPr>
        <p:txBody>
          <a:bodyPr vert="horz" wrap="square" lIns="68580" tIns="34290" rIns="68580" bIns="34290" numCol="1" rtlCol="0" anchor="ctr" anchorCtr="0" compatLnSpc="1">
            <a:prstTxWarp prst="textNoShape">
              <a:avLst/>
            </a:prstTxWarp>
          </a:bodyPr>
          <a:lstStyle/>
          <a:p>
            <a:pPr marL="0" marR="0" indent="0" algn="ctr" defTabSz="685800" rtl="0" eaLnBrk="0" fontAlgn="base" latinLnBrk="0" hangingPunct="0">
              <a:lnSpc>
                <a:spcPct val="100000"/>
              </a:lnSpc>
              <a:spcBef>
                <a:spcPct val="50000"/>
              </a:spcBef>
              <a:spcAft>
                <a:spcPct val="0"/>
              </a:spcAft>
              <a:buClrTx/>
              <a:buSzTx/>
              <a:buFontTx/>
              <a:buNone/>
              <a:tabLst/>
            </a:pPr>
            <a:r>
              <a:rPr kumimoji="0" lang="en-CA" sz="1200" b="1" i="0" u="none" strike="noStrike" cap="none" normalizeH="0" baseline="0" noProof="0">
                <a:ln>
                  <a:noFill/>
                </a:ln>
                <a:solidFill>
                  <a:schemeClr val="bg1"/>
                </a:solidFill>
                <a:effectLst/>
                <a:latin typeface="Arial" panose="020B0604020202020204" pitchFamily="34" charset="0"/>
                <a:ea typeface="ＭＳ Ｐゴシック" charset="0"/>
                <a:cs typeface="Arial" panose="020B0604020202020204" pitchFamily="34" charset="0"/>
              </a:rPr>
              <a:t>3</a:t>
            </a:r>
          </a:p>
        </p:txBody>
      </p:sp>
      <p:sp>
        <p:nvSpPr>
          <p:cNvPr id="67" name="Text Placeholder 2">
            <a:extLst>
              <a:ext uri="{FF2B5EF4-FFF2-40B4-BE49-F238E27FC236}">
                <a16:creationId xmlns:a16="http://schemas.microsoft.com/office/drawing/2014/main" id="{DA6D19C1-0BA6-41C9-8D97-764EEE86D1BC}"/>
              </a:ext>
            </a:extLst>
          </p:cNvPr>
          <p:cNvSpPr txBox="1">
            <a:spLocks/>
          </p:cNvSpPr>
          <p:nvPr userDrawn="1"/>
        </p:nvSpPr>
        <p:spPr>
          <a:xfrm>
            <a:off x="7310031" y="3298019"/>
            <a:ext cx="1439284" cy="417701"/>
          </a:xfrm>
          <a:prstGeom prst="rect">
            <a:avLst/>
          </a:prstGeom>
          <a:noFill/>
        </p:spPr>
        <p:txBody>
          <a:bodyPr lIns="68580" anchor="ctr"/>
          <a:lstStyle>
            <a:lvl1pPr marL="339725" indent="-285750" algn="l" rtl="0" eaLnBrk="1" fontAlgn="base" hangingPunct="1">
              <a:spcBef>
                <a:spcPts val="800"/>
              </a:spcBef>
              <a:spcAft>
                <a:spcPct val="0"/>
              </a:spcAft>
              <a:buClr>
                <a:srgbClr val="3597BF"/>
              </a:buClr>
              <a:buSzPct val="85000"/>
              <a:buFont typeface="Wingdings" charset="0"/>
              <a:buChar char="n"/>
              <a:defRPr lang="fr-CA" sz="1800" baseline="0" noProof="0" dirty="0" smtClean="0">
                <a:solidFill>
                  <a:schemeClr val="accent1"/>
                </a:solidFill>
                <a:latin typeface="+mn-lt"/>
                <a:ea typeface="+mn-ea"/>
                <a:cs typeface="ＭＳ Ｐゴシック" charset="0"/>
              </a:defRPr>
            </a:lvl1pPr>
            <a:lvl2pPr marL="481013" indent="-195263" algn="l" rtl="0" eaLnBrk="1" fontAlgn="base" hangingPunct="1">
              <a:spcBef>
                <a:spcPts val="200"/>
              </a:spcBef>
              <a:spcAft>
                <a:spcPct val="0"/>
              </a:spcAft>
              <a:buClr>
                <a:srgbClr val="3597BF"/>
              </a:buClr>
              <a:buSzPct val="85000"/>
              <a:buFont typeface="Wingdings" charset="0"/>
              <a:buChar char="n"/>
              <a:defRPr sz="1600">
                <a:solidFill>
                  <a:schemeClr val="accent1"/>
                </a:solidFill>
                <a:latin typeface="+mn-lt"/>
                <a:ea typeface="+mn-ea"/>
              </a:defRPr>
            </a:lvl2pPr>
            <a:lvl3pPr marL="627063" indent="-144463" algn="l" rtl="0" eaLnBrk="1" fontAlgn="base" hangingPunct="1">
              <a:spcBef>
                <a:spcPts val="0"/>
              </a:spcBef>
              <a:spcAft>
                <a:spcPct val="0"/>
              </a:spcAft>
              <a:buClr>
                <a:srgbClr val="3597BF"/>
              </a:buClr>
              <a:buSzPct val="80000"/>
              <a:buFont typeface="Wingdings" charset="0"/>
              <a:buChar char="n"/>
              <a:defRPr sz="1400">
                <a:solidFill>
                  <a:schemeClr val="accent1"/>
                </a:solidFill>
                <a:latin typeface="+mn-lt"/>
                <a:ea typeface="+mn-ea"/>
              </a:defRPr>
            </a:lvl3pPr>
            <a:lvl4pPr marL="863600" indent="-193675" algn="l" rtl="0" eaLnBrk="1" fontAlgn="base" hangingPunct="1">
              <a:spcBef>
                <a:spcPct val="15000"/>
              </a:spcBef>
              <a:spcAft>
                <a:spcPct val="0"/>
              </a:spcAft>
              <a:buClr>
                <a:srgbClr val="3597BF"/>
              </a:buClr>
              <a:buSzPct val="80000"/>
              <a:buFont typeface="Wingdings" charset="0"/>
              <a:buChar char="n"/>
              <a:defRPr sz="1400">
                <a:solidFill>
                  <a:schemeClr val="accent1"/>
                </a:solidFill>
                <a:latin typeface="+mn-lt"/>
                <a:ea typeface="+mn-ea"/>
              </a:defRPr>
            </a:lvl4pPr>
            <a:lvl5pPr marL="2135188" indent="-228600" algn="l" rtl="0" eaLnBrk="1" fontAlgn="base" hangingPunct="1">
              <a:spcBef>
                <a:spcPct val="20000"/>
              </a:spcBef>
              <a:spcAft>
                <a:spcPct val="0"/>
              </a:spcAft>
              <a:buChar char="»"/>
              <a:defRPr sz="2000">
                <a:solidFill>
                  <a:schemeClr val="tx1"/>
                </a:solidFill>
                <a:latin typeface="Times New Roman" charset="0"/>
                <a:ea typeface="+mn-ea"/>
              </a:defRPr>
            </a:lvl5pPr>
            <a:lvl6pPr marL="2592388" indent="-228600" algn="l" rtl="0" eaLnBrk="1" fontAlgn="base" hangingPunct="1">
              <a:spcBef>
                <a:spcPct val="20000"/>
              </a:spcBef>
              <a:spcAft>
                <a:spcPct val="0"/>
              </a:spcAft>
              <a:buChar char="»"/>
              <a:defRPr sz="2000">
                <a:solidFill>
                  <a:schemeClr val="tx1"/>
                </a:solidFill>
                <a:latin typeface="Times New Roman" charset="0"/>
                <a:ea typeface="+mn-ea"/>
              </a:defRPr>
            </a:lvl6pPr>
            <a:lvl7pPr marL="3049588" indent="-228600" algn="l" rtl="0" eaLnBrk="1" fontAlgn="base" hangingPunct="1">
              <a:spcBef>
                <a:spcPct val="20000"/>
              </a:spcBef>
              <a:spcAft>
                <a:spcPct val="0"/>
              </a:spcAft>
              <a:buChar char="»"/>
              <a:defRPr sz="2000">
                <a:solidFill>
                  <a:schemeClr val="tx1"/>
                </a:solidFill>
                <a:latin typeface="Times New Roman" charset="0"/>
                <a:ea typeface="+mn-ea"/>
              </a:defRPr>
            </a:lvl7pPr>
            <a:lvl8pPr marL="3506788" indent="-228600" algn="l" rtl="0" eaLnBrk="1" fontAlgn="base" hangingPunct="1">
              <a:spcBef>
                <a:spcPct val="20000"/>
              </a:spcBef>
              <a:spcAft>
                <a:spcPct val="0"/>
              </a:spcAft>
              <a:buChar char="»"/>
              <a:defRPr sz="2000">
                <a:solidFill>
                  <a:schemeClr val="tx1"/>
                </a:solidFill>
                <a:latin typeface="Times New Roman" charset="0"/>
                <a:ea typeface="+mn-ea"/>
              </a:defRPr>
            </a:lvl8pPr>
            <a:lvl9pPr marL="3963988" indent="-228600" algn="l" rtl="0" eaLnBrk="1" fontAlgn="base" hangingPunct="1">
              <a:spcBef>
                <a:spcPct val="20000"/>
              </a:spcBef>
              <a:spcAft>
                <a:spcPct val="0"/>
              </a:spcAft>
              <a:buChar char="»"/>
              <a:defRPr sz="2000">
                <a:solidFill>
                  <a:schemeClr val="tx1"/>
                </a:solidFill>
                <a:latin typeface="Times New Roman" charset="0"/>
                <a:ea typeface="+mn-ea"/>
              </a:defRPr>
            </a:lvl9pPr>
          </a:lstStyle>
          <a:p>
            <a:pPr marL="40481" indent="0">
              <a:buNone/>
            </a:pPr>
            <a:r>
              <a:rPr lang="en-CA" sz="1100" kern="0" noProof="0">
                <a:solidFill>
                  <a:schemeClr val="tx1"/>
                </a:solidFill>
                <a:latin typeface="Arial" panose="020B0604020202020204" pitchFamily="34" charset="0"/>
                <a:cs typeface="Arial" panose="020B0604020202020204" pitchFamily="34" charset="0"/>
              </a:rPr>
              <a:t>Select your theme</a:t>
            </a:r>
            <a:endParaRPr lang="en-CA" sz="1100" b="1" kern="0" noProof="0">
              <a:solidFill>
                <a:schemeClr val="tx1"/>
              </a:solidFill>
              <a:latin typeface="Arial" panose="020B0604020202020204" pitchFamily="34" charset="0"/>
              <a:cs typeface="Arial" panose="020B0604020202020204" pitchFamily="34" charset="0"/>
            </a:endParaRPr>
          </a:p>
        </p:txBody>
      </p:sp>
      <p:sp>
        <p:nvSpPr>
          <p:cNvPr id="68" name="Text Placeholder 2">
            <a:extLst>
              <a:ext uri="{FF2B5EF4-FFF2-40B4-BE49-F238E27FC236}">
                <a16:creationId xmlns:a16="http://schemas.microsoft.com/office/drawing/2014/main" id="{BE23335F-2C3C-439E-B0BD-087D9E9AF465}"/>
              </a:ext>
            </a:extLst>
          </p:cNvPr>
          <p:cNvSpPr txBox="1">
            <a:spLocks/>
          </p:cNvSpPr>
          <p:nvPr userDrawn="1"/>
        </p:nvSpPr>
        <p:spPr>
          <a:xfrm>
            <a:off x="4717943" y="4035015"/>
            <a:ext cx="2050257" cy="417701"/>
          </a:xfrm>
          <a:prstGeom prst="rect">
            <a:avLst/>
          </a:prstGeom>
          <a:noFill/>
        </p:spPr>
        <p:txBody>
          <a:bodyPr lIns="68580" anchor="ctr"/>
          <a:lstStyle>
            <a:lvl1pPr marL="339725" indent="-285750" algn="l" rtl="0" eaLnBrk="1" fontAlgn="base" hangingPunct="1">
              <a:spcBef>
                <a:spcPts val="800"/>
              </a:spcBef>
              <a:spcAft>
                <a:spcPct val="0"/>
              </a:spcAft>
              <a:buClr>
                <a:srgbClr val="3597BF"/>
              </a:buClr>
              <a:buSzPct val="85000"/>
              <a:buFont typeface="Wingdings" charset="0"/>
              <a:buChar char="n"/>
              <a:defRPr lang="fr-CA" sz="1800" baseline="0" noProof="0" dirty="0" smtClean="0">
                <a:solidFill>
                  <a:schemeClr val="accent1"/>
                </a:solidFill>
                <a:latin typeface="+mn-lt"/>
                <a:ea typeface="+mn-ea"/>
                <a:cs typeface="ＭＳ Ｐゴシック" charset="0"/>
              </a:defRPr>
            </a:lvl1pPr>
            <a:lvl2pPr marL="481013" indent="-195263" algn="l" rtl="0" eaLnBrk="1" fontAlgn="base" hangingPunct="1">
              <a:spcBef>
                <a:spcPts val="200"/>
              </a:spcBef>
              <a:spcAft>
                <a:spcPct val="0"/>
              </a:spcAft>
              <a:buClr>
                <a:srgbClr val="3597BF"/>
              </a:buClr>
              <a:buSzPct val="85000"/>
              <a:buFont typeface="Wingdings" charset="0"/>
              <a:buChar char="n"/>
              <a:defRPr sz="1600">
                <a:solidFill>
                  <a:schemeClr val="accent1"/>
                </a:solidFill>
                <a:latin typeface="+mn-lt"/>
                <a:ea typeface="+mn-ea"/>
              </a:defRPr>
            </a:lvl2pPr>
            <a:lvl3pPr marL="627063" indent="-144463" algn="l" rtl="0" eaLnBrk="1" fontAlgn="base" hangingPunct="1">
              <a:spcBef>
                <a:spcPts val="0"/>
              </a:spcBef>
              <a:spcAft>
                <a:spcPct val="0"/>
              </a:spcAft>
              <a:buClr>
                <a:srgbClr val="3597BF"/>
              </a:buClr>
              <a:buSzPct val="80000"/>
              <a:buFont typeface="Wingdings" charset="0"/>
              <a:buChar char="n"/>
              <a:defRPr sz="1400">
                <a:solidFill>
                  <a:schemeClr val="accent1"/>
                </a:solidFill>
                <a:latin typeface="+mn-lt"/>
                <a:ea typeface="+mn-ea"/>
              </a:defRPr>
            </a:lvl3pPr>
            <a:lvl4pPr marL="863600" indent="-193675" algn="l" rtl="0" eaLnBrk="1" fontAlgn="base" hangingPunct="1">
              <a:spcBef>
                <a:spcPct val="15000"/>
              </a:spcBef>
              <a:spcAft>
                <a:spcPct val="0"/>
              </a:spcAft>
              <a:buClr>
                <a:srgbClr val="3597BF"/>
              </a:buClr>
              <a:buSzPct val="80000"/>
              <a:buFont typeface="Wingdings" charset="0"/>
              <a:buChar char="n"/>
              <a:defRPr sz="1400">
                <a:solidFill>
                  <a:schemeClr val="accent1"/>
                </a:solidFill>
                <a:latin typeface="+mn-lt"/>
                <a:ea typeface="+mn-ea"/>
              </a:defRPr>
            </a:lvl4pPr>
            <a:lvl5pPr marL="2135188" indent="-228600" algn="l" rtl="0" eaLnBrk="1" fontAlgn="base" hangingPunct="1">
              <a:spcBef>
                <a:spcPct val="20000"/>
              </a:spcBef>
              <a:spcAft>
                <a:spcPct val="0"/>
              </a:spcAft>
              <a:buChar char="»"/>
              <a:defRPr sz="2000">
                <a:solidFill>
                  <a:schemeClr val="tx1"/>
                </a:solidFill>
                <a:latin typeface="Times New Roman" charset="0"/>
                <a:ea typeface="+mn-ea"/>
              </a:defRPr>
            </a:lvl5pPr>
            <a:lvl6pPr marL="2592388" indent="-228600" algn="l" rtl="0" eaLnBrk="1" fontAlgn="base" hangingPunct="1">
              <a:spcBef>
                <a:spcPct val="20000"/>
              </a:spcBef>
              <a:spcAft>
                <a:spcPct val="0"/>
              </a:spcAft>
              <a:buChar char="»"/>
              <a:defRPr sz="2000">
                <a:solidFill>
                  <a:schemeClr val="tx1"/>
                </a:solidFill>
                <a:latin typeface="Times New Roman" charset="0"/>
                <a:ea typeface="+mn-ea"/>
              </a:defRPr>
            </a:lvl6pPr>
            <a:lvl7pPr marL="3049588" indent="-228600" algn="l" rtl="0" eaLnBrk="1" fontAlgn="base" hangingPunct="1">
              <a:spcBef>
                <a:spcPct val="20000"/>
              </a:spcBef>
              <a:spcAft>
                <a:spcPct val="0"/>
              </a:spcAft>
              <a:buChar char="»"/>
              <a:defRPr sz="2000">
                <a:solidFill>
                  <a:schemeClr val="tx1"/>
                </a:solidFill>
                <a:latin typeface="Times New Roman" charset="0"/>
                <a:ea typeface="+mn-ea"/>
              </a:defRPr>
            </a:lvl7pPr>
            <a:lvl8pPr marL="3506788" indent="-228600" algn="l" rtl="0" eaLnBrk="1" fontAlgn="base" hangingPunct="1">
              <a:spcBef>
                <a:spcPct val="20000"/>
              </a:spcBef>
              <a:spcAft>
                <a:spcPct val="0"/>
              </a:spcAft>
              <a:buChar char="»"/>
              <a:defRPr sz="2000">
                <a:solidFill>
                  <a:schemeClr val="tx1"/>
                </a:solidFill>
                <a:latin typeface="Times New Roman" charset="0"/>
                <a:ea typeface="+mn-ea"/>
              </a:defRPr>
            </a:lvl8pPr>
            <a:lvl9pPr marL="3963988" indent="-228600" algn="l" rtl="0" eaLnBrk="1" fontAlgn="base" hangingPunct="1">
              <a:spcBef>
                <a:spcPct val="20000"/>
              </a:spcBef>
              <a:spcAft>
                <a:spcPct val="0"/>
              </a:spcAft>
              <a:buChar char="»"/>
              <a:defRPr sz="2000">
                <a:solidFill>
                  <a:schemeClr val="tx1"/>
                </a:solidFill>
                <a:latin typeface="Times New Roman" charset="0"/>
                <a:ea typeface="+mn-ea"/>
              </a:defRPr>
            </a:lvl9pPr>
          </a:lstStyle>
          <a:p>
            <a:pPr marL="40481" indent="0">
              <a:buNone/>
            </a:pPr>
            <a:r>
              <a:rPr lang="en-CA" sz="1100" kern="0" noProof="0">
                <a:solidFill>
                  <a:schemeClr val="tx1"/>
                </a:solidFill>
                <a:latin typeface="Arial" panose="020B0604020202020204" pitchFamily="34" charset="0"/>
                <a:cs typeface="Arial" panose="020B0604020202020204" pitchFamily="34" charset="0"/>
              </a:rPr>
              <a:t>Click on the </a:t>
            </a:r>
            <a:r>
              <a:rPr lang="en-CA" sz="1100" b="1" kern="0" noProof="0">
                <a:solidFill>
                  <a:schemeClr val="tx1"/>
                </a:solidFill>
                <a:latin typeface="Arial" panose="020B0604020202020204" pitchFamily="34" charset="0"/>
                <a:cs typeface="Arial" panose="020B0604020202020204" pitchFamily="34" charset="0"/>
              </a:rPr>
              <a:t>Design</a:t>
            </a:r>
            <a:r>
              <a:rPr lang="en-CA" sz="1100" kern="0" noProof="0">
                <a:solidFill>
                  <a:schemeClr val="tx1"/>
                </a:solidFill>
                <a:latin typeface="Arial" panose="020B0604020202020204" pitchFamily="34" charset="0"/>
                <a:cs typeface="Arial" panose="020B0604020202020204" pitchFamily="34" charset="0"/>
              </a:rPr>
              <a:t> menu tab then on </a:t>
            </a:r>
            <a:r>
              <a:rPr lang="en-CA" sz="1100" b="1" kern="0" noProof="0">
                <a:solidFill>
                  <a:schemeClr val="tx1"/>
                </a:solidFill>
                <a:latin typeface="Arial" panose="020B0604020202020204" pitchFamily="34" charset="0"/>
                <a:cs typeface="Arial" panose="020B0604020202020204" pitchFamily="34" charset="0"/>
              </a:rPr>
              <a:t>Theme</a:t>
            </a:r>
          </a:p>
        </p:txBody>
      </p:sp>
      <p:sp>
        <p:nvSpPr>
          <p:cNvPr id="69" name="Ellipse 68">
            <a:extLst>
              <a:ext uri="{FF2B5EF4-FFF2-40B4-BE49-F238E27FC236}">
                <a16:creationId xmlns:a16="http://schemas.microsoft.com/office/drawing/2014/main" id="{B736A763-2879-45B9-B1E6-B9B1E01DFE8A}"/>
              </a:ext>
            </a:extLst>
          </p:cNvPr>
          <p:cNvSpPr/>
          <p:nvPr userDrawn="1"/>
        </p:nvSpPr>
        <p:spPr bwMode="auto">
          <a:xfrm>
            <a:off x="4430973" y="4072415"/>
            <a:ext cx="342900" cy="342900"/>
          </a:xfrm>
          <a:prstGeom prst="ellipse">
            <a:avLst/>
          </a:prstGeom>
          <a:solidFill>
            <a:schemeClr val="accent1"/>
          </a:solidFill>
          <a:ln>
            <a:noFill/>
          </a:ln>
          <a:effectLst/>
        </p:spPr>
        <p:txBody>
          <a:bodyPr vert="horz" wrap="square" lIns="68580" tIns="34290" rIns="68580" bIns="34290" numCol="1" rtlCol="0" anchor="ctr" anchorCtr="0" compatLnSpc="1">
            <a:prstTxWarp prst="textNoShape">
              <a:avLst/>
            </a:prstTxWarp>
          </a:bodyPr>
          <a:lstStyle/>
          <a:p>
            <a:pPr marL="0" marR="0" indent="0" algn="ctr" defTabSz="685800" rtl="0" eaLnBrk="0" fontAlgn="base" latinLnBrk="0" hangingPunct="0">
              <a:lnSpc>
                <a:spcPct val="100000"/>
              </a:lnSpc>
              <a:spcBef>
                <a:spcPct val="50000"/>
              </a:spcBef>
              <a:spcAft>
                <a:spcPct val="0"/>
              </a:spcAft>
              <a:buClrTx/>
              <a:buSzTx/>
              <a:buFontTx/>
              <a:buNone/>
              <a:tabLst/>
            </a:pPr>
            <a:r>
              <a:rPr kumimoji="0" lang="en-CA" sz="1200" b="1" i="0" u="none" strike="noStrike" cap="none" normalizeH="0" baseline="0" noProof="0">
                <a:ln>
                  <a:noFill/>
                </a:ln>
                <a:solidFill>
                  <a:schemeClr val="bg1"/>
                </a:solidFill>
                <a:effectLst/>
                <a:latin typeface="Arial" panose="020B0604020202020204" pitchFamily="34" charset="0"/>
                <a:ea typeface="ＭＳ Ｐゴシック" charset="0"/>
                <a:cs typeface="Arial" panose="020B0604020202020204" pitchFamily="34" charset="0"/>
              </a:rPr>
              <a:t>2</a:t>
            </a:r>
          </a:p>
        </p:txBody>
      </p:sp>
    </p:spTree>
    <p:extLst>
      <p:ext uri="{BB962C8B-B14F-4D97-AF65-F5344CB8AC3E}">
        <p14:creationId xmlns:p14="http://schemas.microsoft.com/office/powerpoint/2010/main" val="40087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p:bldP spid="46" grpId="0" animBg="1"/>
      <p:bldP spid="47" grpId="0" animBg="1"/>
      <p:bldP spid="48" grpId="0" animBg="1"/>
      <p:bldP spid="52" grpId="0"/>
      <p:bldP spid="53" grpId="0"/>
      <p:bldP spid="54" grpId="0" animBg="1"/>
      <p:bldP spid="55" grpId="0" animBg="1"/>
      <p:bldP spid="56" grpId="0"/>
      <p:bldP spid="57" grpId="0"/>
      <p:bldP spid="58" grpId="0" animBg="1"/>
      <p:bldP spid="59" grpId="0" animBg="1"/>
      <p:bldP spid="60" grpId="0" animBg="1"/>
      <p:bldP spid="61" grpId="0"/>
      <p:bldP spid="62" grpId="0"/>
      <p:bldP spid="63" grpId="0" animBg="1"/>
      <p:bldP spid="64" grpId="0" animBg="1"/>
      <p:bldP spid="65" grpId="0"/>
      <p:bldP spid="66" grpId="0" animBg="1"/>
      <p:bldP spid="67" grpId="0"/>
      <p:bldP spid="68" grpId="0"/>
      <p:bldP spid="69" grpId="0" animBg="1"/>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heme as default">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id="{CE54CBCA-A868-4F37-B4ED-D86CA418F056}"/>
              </a:ext>
            </a:extLst>
          </p:cNvPr>
          <p:cNvSpPr txBox="1"/>
          <p:nvPr userDrawn="1"/>
        </p:nvSpPr>
        <p:spPr>
          <a:xfrm>
            <a:off x="338400" y="255034"/>
            <a:ext cx="8467200" cy="757130"/>
          </a:xfrm>
          <a:prstGeom prst="rect">
            <a:avLst/>
          </a:prstGeom>
          <a:noFill/>
        </p:spPr>
        <p:txBody>
          <a:bodyPr wrap="square" lIns="0" rIns="0" rtlCol="0" anchor="ctr" anchorCtr="0">
            <a:spAutoFit/>
          </a:bodyPr>
          <a:lstStyle/>
          <a:p>
            <a:pPr algn="l">
              <a:lnSpc>
                <a:spcPct val="90000"/>
              </a:lnSpc>
              <a:spcBef>
                <a:spcPts val="0"/>
              </a:spcBef>
            </a:pPr>
            <a:r>
              <a:rPr lang="en-CA" sz="2400" b="1" noProof="0">
                <a:solidFill>
                  <a:schemeClr val="tx1"/>
                </a:solidFill>
                <a:latin typeface="+mj-lt"/>
              </a:rPr>
              <a:t>Save your </a:t>
            </a:r>
            <a:r>
              <a:rPr lang="en-CA" sz="2400" b="1" noProof="0">
                <a:solidFill>
                  <a:schemeClr val="accent1"/>
                </a:solidFill>
                <a:latin typeface="+mj-lt"/>
              </a:rPr>
              <a:t>THEME AS DEFAULT </a:t>
            </a:r>
            <a:r>
              <a:rPr lang="en-CA" sz="2400" b="1" noProof="0">
                <a:solidFill>
                  <a:schemeClr val="tx1"/>
                </a:solidFill>
                <a:latin typeface="+mj-lt"/>
              </a:rPr>
              <a:t>in Microsoft Office </a:t>
            </a:r>
            <a:br>
              <a:rPr lang="en-CA" sz="2400" b="1" noProof="0">
                <a:solidFill>
                  <a:schemeClr val="tx1"/>
                </a:solidFill>
                <a:latin typeface="+mj-lt"/>
              </a:rPr>
            </a:br>
            <a:r>
              <a:rPr lang="en-CA" sz="2400" b="1" noProof="0">
                <a:solidFill>
                  <a:schemeClr val="tx1"/>
                </a:solidFill>
                <a:latin typeface="+mj-lt"/>
              </a:rPr>
              <a:t>to increase your efficiency</a:t>
            </a:r>
          </a:p>
        </p:txBody>
      </p:sp>
      <p:sp>
        <p:nvSpPr>
          <p:cNvPr id="32" name="Rectangle 31">
            <a:extLst>
              <a:ext uri="{FF2B5EF4-FFF2-40B4-BE49-F238E27FC236}">
                <a16:creationId xmlns:a16="http://schemas.microsoft.com/office/drawing/2014/main" id="{B873C080-B85D-4C7E-8DA1-F3911CFE30DF}"/>
              </a:ext>
            </a:extLst>
          </p:cNvPr>
          <p:cNvSpPr/>
          <p:nvPr userDrawn="1"/>
        </p:nvSpPr>
        <p:spPr bwMode="auto">
          <a:xfrm>
            <a:off x="1385772" y="1145981"/>
            <a:ext cx="3608544" cy="451122"/>
          </a:xfrm>
          <a:prstGeom prst="rect">
            <a:avLst/>
          </a:prstGeom>
          <a:solidFill>
            <a:schemeClr val="accent3"/>
          </a:solidFill>
          <a:ln>
            <a:noFill/>
          </a:ln>
          <a:effectLst/>
        </p:spPr>
        <p:txBody>
          <a:bodyPr vert="horz" wrap="square" lIns="108000" tIns="34290" rIns="108000" bIns="34290" numCol="1" rtlCol="0" anchor="ctr" anchorCtr="0" compatLnSpc="1">
            <a:prstTxWarp prst="textNoShape">
              <a:avLst/>
            </a:prstTxWarp>
          </a:bodyPr>
          <a:lstStyle/>
          <a:p>
            <a:pPr algn="l" eaLnBrk="0" fontAlgn="base" hangingPunct="0">
              <a:spcBef>
                <a:spcPct val="50000"/>
              </a:spcBef>
              <a:spcAft>
                <a:spcPct val="0"/>
              </a:spcAft>
            </a:pPr>
            <a:r>
              <a:rPr lang="en-CA" sz="1600" b="1" noProof="0">
                <a:solidFill>
                  <a:schemeClr val="bg1"/>
                </a:solidFill>
                <a:latin typeface="Arial" charset="0"/>
                <a:ea typeface="ＭＳ Ｐゴシック" charset="0"/>
              </a:rPr>
              <a:t>To save as default</a:t>
            </a:r>
          </a:p>
        </p:txBody>
      </p:sp>
      <p:sp>
        <p:nvSpPr>
          <p:cNvPr id="33" name="Rectangle 32">
            <a:extLst>
              <a:ext uri="{FF2B5EF4-FFF2-40B4-BE49-F238E27FC236}">
                <a16:creationId xmlns:a16="http://schemas.microsoft.com/office/drawing/2014/main" id="{8C86814C-4598-419D-A5C6-F7553C8313EE}"/>
              </a:ext>
            </a:extLst>
          </p:cNvPr>
          <p:cNvSpPr/>
          <p:nvPr userDrawn="1"/>
        </p:nvSpPr>
        <p:spPr bwMode="auto">
          <a:xfrm>
            <a:off x="5133578" y="1145981"/>
            <a:ext cx="3608544" cy="451122"/>
          </a:xfrm>
          <a:prstGeom prst="rect">
            <a:avLst/>
          </a:prstGeom>
          <a:solidFill>
            <a:schemeClr val="accent3"/>
          </a:solidFill>
          <a:ln>
            <a:noFill/>
          </a:ln>
          <a:effectLst/>
        </p:spPr>
        <p:txBody>
          <a:bodyPr vert="horz" wrap="square" lIns="108000" tIns="34290" rIns="108000" bIns="34290" numCol="1" rtlCol="0" anchor="ctr" anchorCtr="0" compatLnSpc="1">
            <a:prstTxWarp prst="textNoShape">
              <a:avLst/>
            </a:prstTxWarp>
          </a:bodyPr>
          <a:lstStyle/>
          <a:p>
            <a:pPr algn="l" eaLnBrk="0" fontAlgn="base" hangingPunct="0">
              <a:spcBef>
                <a:spcPct val="50000"/>
              </a:spcBef>
              <a:spcAft>
                <a:spcPct val="0"/>
              </a:spcAft>
            </a:pPr>
            <a:r>
              <a:rPr lang="en-CA" sz="1600" b="1" noProof="0">
                <a:solidFill>
                  <a:schemeClr val="bg1"/>
                </a:solidFill>
                <a:latin typeface="Arial" charset="0"/>
                <a:ea typeface="ＭＳ Ｐゴシック" charset="0"/>
              </a:rPr>
              <a:t>To use</a:t>
            </a:r>
          </a:p>
        </p:txBody>
      </p:sp>
      <p:sp>
        <p:nvSpPr>
          <p:cNvPr id="34" name="Espace réservé du texte 14">
            <a:extLst>
              <a:ext uri="{FF2B5EF4-FFF2-40B4-BE49-F238E27FC236}">
                <a16:creationId xmlns:a16="http://schemas.microsoft.com/office/drawing/2014/main" id="{66767498-C109-4A80-969B-764CD54C2399}"/>
              </a:ext>
            </a:extLst>
          </p:cNvPr>
          <p:cNvSpPr txBox="1">
            <a:spLocks/>
          </p:cNvSpPr>
          <p:nvPr userDrawn="1"/>
        </p:nvSpPr>
        <p:spPr>
          <a:xfrm>
            <a:off x="1388209" y="1597103"/>
            <a:ext cx="3606107" cy="733884"/>
          </a:xfrm>
          <a:prstGeom prst="rect">
            <a:avLst/>
          </a:prstGeom>
          <a:solidFill>
            <a:schemeClr val="bg1">
              <a:lumMod val="95000"/>
            </a:schemeClr>
          </a:solidFill>
        </p:spPr>
        <p:txBody>
          <a:bodyPr lIns="67500" tIns="67500" rIns="67500" bIns="67500" anchor="t" anchorCtr="0"/>
          <a:lstStyle>
            <a:lvl1pPr marL="225425" indent="-225425" algn="l" defTabSz="457200" rtl="0" eaLnBrk="1" fontAlgn="base" hangingPunct="1">
              <a:spcBef>
                <a:spcPts val="1200"/>
              </a:spcBef>
              <a:spcAft>
                <a:spcPct val="0"/>
              </a:spcAft>
              <a:buFont typeface="Arial" pitchFamily="34" charset="0"/>
              <a:buChar char="•"/>
              <a:defRPr sz="1600">
                <a:solidFill>
                  <a:schemeClr val="tx1"/>
                </a:solidFill>
                <a:latin typeface="+mn-lt"/>
                <a:ea typeface="+mn-ea"/>
                <a:cs typeface="+mn-cs"/>
              </a:defRPr>
            </a:lvl1pPr>
            <a:lvl2pPr marL="457200" indent="-182880" algn="l" defTabSz="457200" rtl="0" eaLnBrk="1" fontAlgn="base" hangingPunct="1">
              <a:spcBef>
                <a:spcPts val="400"/>
              </a:spcBef>
              <a:spcAft>
                <a:spcPct val="0"/>
              </a:spcAft>
              <a:buFont typeface="Arial" pitchFamily="34" charset="0"/>
              <a:buChar char="•"/>
              <a:defRPr sz="1400">
                <a:solidFill>
                  <a:schemeClr val="tx1"/>
                </a:solidFill>
                <a:latin typeface="+mn-lt"/>
              </a:defRPr>
            </a:lvl2pPr>
            <a:lvl3pPr marL="640080" indent="-137160" algn="l" defTabSz="457200" rtl="0" eaLnBrk="1" fontAlgn="base" hangingPunct="1">
              <a:spcBef>
                <a:spcPts val="0"/>
              </a:spcBef>
              <a:spcAft>
                <a:spcPct val="0"/>
              </a:spcAft>
              <a:buFont typeface="Arial" pitchFamily="34" charset="0"/>
              <a:buChar char="•"/>
              <a:defRPr sz="1200">
                <a:solidFill>
                  <a:schemeClr val="tx1"/>
                </a:solidFill>
                <a:latin typeface="+mn-lt"/>
              </a:defRPr>
            </a:lvl3pPr>
            <a:lvl4pPr marL="1433513" indent="-355600" algn="l" defTabSz="457200" rtl="0" eaLnBrk="1" fontAlgn="base" hangingPunct="1">
              <a:spcBef>
                <a:spcPct val="20000"/>
              </a:spcBef>
              <a:spcAft>
                <a:spcPct val="0"/>
              </a:spcAft>
              <a:buFont typeface="Arial" pitchFamily="34" charset="0"/>
              <a:buChar char="•"/>
              <a:defRPr>
                <a:solidFill>
                  <a:schemeClr val="tx1"/>
                </a:solidFill>
                <a:latin typeface="+mn-lt"/>
              </a:defRPr>
            </a:lvl4pPr>
            <a:lvl5pPr marL="1787525" indent="-354013" algn="l" defTabSz="457200" rtl="0" eaLnBrk="1" fontAlgn="base" hangingPunct="1">
              <a:spcBef>
                <a:spcPct val="20000"/>
              </a:spcBef>
              <a:spcAft>
                <a:spcPct val="0"/>
              </a:spcAft>
              <a:buSzPct val="80000"/>
              <a:buFont typeface="Arial" pitchFamily="34" charset="0"/>
              <a:buChar char="•"/>
              <a:defRPr>
                <a:solidFill>
                  <a:schemeClr val="tx1"/>
                </a:solidFill>
                <a:latin typeface="+mn-lt"/>
              </a:defRPr>
            </a:lvl5pPr>
            <a:lvl6pPr marL="2514600" indent="-228600" algn="l" defTabSz="457200"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defTabSz="457200"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defTabSz="457200"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defTabSz="457200" rtl="0" eaLnBrk="1" fontAlgn="base" hangingPunct="1">
              <a:spcBef>
                <a:spcPct val="20000"/>
              </a:spcBef>
              <a:spcAft>
                <a:spcPct val="0"/>
              </a:spcAft>
              <a:buFont typeface="Arial" charset="0"/>
              <a:buChar char="»"/>
              <a:defRPr sz="2000">
                <a:solidFill>
                  <a:schemeClr val="tx1"/>
                </a:solidFill>
                <a:latin typeface="+mn-lt"/>
              </a:defRPr>
            </a:lvl9pPr>
          </a:lstStyle>
          <a:p>
            <a:pPr marL="198835" indent="-198835">
              <a:spcBef>
                <a:spcPts val="450"/>
              </a:spcBef>
              <a:buClr>
                <a:schemeClr val="accent1"/>
              </a:buClr>
              <a:buSzPct val="110000"/>
              <a:buFont typeface="+mj-lt"/>
              <a:buAutoNum type="arabicPeriod"/>
            </a:pPr>
            <a:r>
              <a:rPr lang="en-CA" sz="1050" kern="0" noProof="0"/>
              <a:t>In the </a:t>
            </a:r>
            <a:r>
              <a:rPr lang="en-CA" sz="1050" b="1" kern="0" noProof="0"/>
              <a:t>Design</a:t>
            </a:r>
            <a:r>
              <a:rPr lang="en-CA" sz="1050" kern="0" noProof="0"/>
              <a:t> menu, select your theme in the top left corner, then right-click on it</a:t>
            </a:r>
          </a:p>
          <a:p>
            <a:pPr marL="198835" indent="-198835">
              <a:spcBef>
                <a:spcPts val="450"/>
              </a:spcBef>
              <a:buClr>
                <a:schemeClr val="accent1"/>
              </a:buClr>
              <a:buSzPct val="110000"/>
              <a:buFont typeface="+mj-lt"/>
              <a:buAutoNum type="arabicPeriod"/>
            </a:pPr>
            <a:r>
              <a:rPr lang="en-CA" sz="1050" kern="0" noProof="0"/>
              <a:t>Choose </a:t>
            </a:r>
            <a:r>
              <a:rPr lang="en-CA" sz="1050" b="1" kern="0" noProof="0"/>
              <a:t>Set as Default Theme</a:t>
            </a:r>
          </a:p>
        </p:txBody>
      </p:sp>
      <p:sp>
        <p:nvSpPr>
          <p:cNvPr id="35" name="Espace réservé du texte 62">
            <a:extLst>
              <a:ext uri="{FF2B5EF4-FFF2-40B4-BE49-F238E27FC236}">
                <a16:creationId xmlns:a16="http://schemas.microsoft.com/office/drawing/2014/main" id="{39B0740D-5168-4977-815E-12E6399583A6}"/>
              </a:ext>
            </a:extLst>
          </p:cNvPr>
          <p:cNvSpPr txBox="1">
            <a:spLocks/>
          </p:cNvSpPr>
          <p:nvPr userDrawn="1"/>
        </p:nvSpPr>
        <p:spPr>
          <a:xfrm>
            <a:off x="1385646" y="2449416"/>
            <a:ext cx="3609936" cy="1272824"/>
          </a:xfrm>
          <a:prstGeom prst="rect">
            <a:avLst/>
          </a:prstGeom>
          <a:solidFill>
            <a:schemeClr val="bg1">
              <a:lumMod val="95000"/>
            </a:schemeClr>
          </a:solidFill>
        </p:spPr>
        <p:txBody>
          <a:bodyPr lIns="67500" tIns="67500" rIns="67500" bIns="67500" anchor="t" anchorCtr="0"/>
          <a:lstStyle>
            <a:lvl1pPr marL="225425" indent="-225425" algn="l" defTabSz="457200" rtl="0" eaLnBrk="1" fontAlgn="base" hangingPunct="1">
              <a:spcBef>
                <a:spcPts val="1200"/>
              </a:spcBef>
              <a:spcAft>
                <a:spcPct val="0"/>
              </a:spcAft>
              <a:buFont typeface="Arial" pitchFamily="34" charset="0"/>
              <a:buChar char="•"/>
              <a:defRPr sz="1600">
                <a:solidFill>
                  <a:schemeClr val="tx1"/>
                </a:solidFill>
                <a:latin typeface="+mn-lt"/>
                <a:ea typeface="+mn-ea"/>
                <a:cs typeface="+mn-cs"/>
              </a:defRPr>
            </a:lvl1pPr>
            <a:lvl2pPr marL="457200" indent="-182880" algn="l" defTabSz="457200" rtl="0" eaLnBrk="1" fontAlgn="base" hangingPunct="1">
              <a:spcBef>
                <a:spcPts val="400"/>
              </a:spcBef>
              <a:spcAft>
                <a:spcPct val="0"/>
              </a:spcAft>
              <a:buFont typeface="Arial" pitchFamily="34" charset="0"/>
              <a:buChar char="•"/>
              <a:defRPr sz="1400">
                <a:solidFill>
                  <a:schemeClr val="tx1"/>
                </a:solidFill>
                <a:latin typeface="+mn-lt"/>
              </a:defRPr>
            </a:lvl2pPr>
            <a:lvl3pPr marL="640080" indent="-137160" algn="l" defTabSz="457200" rtl="0" eaLnBrk="1" fontAlgn="base" hangingPunct="1">
              <a:spcBef>
                <a:spcPts val="0"/>
              </a:spcBef>
              <a:spcAft>
                <a:spcPct val="0"/>
              </a:spcAft>
              <a:buFont typeface="Arial" pitchFamily="34" charset="0"/>
              <a:buChar char="•"/>
              <a:defRPr sz="1200">
                <a:solidFill>
                  <a:schemeClr val="tx1"/>
                </a:solidFill>
                <a:latin typeface="+mn-lt"/>
              </a:defRPr>
            </a:lvl3pPr>
            <a:lvl4pPr marL="1433513" indent="-355600" algn="l" defTabSz="457200" rtl="0" eaLnBrk="1" fontAlgn="base" hangingPunct="1">
              <a:spcBef>
                <a:spcPct val="20000"/>
              </a:spcBef>
              <a:spcAft>
                <a:spcPct val="0"/>
              </a:spcAft>
              <a:buFont typeface="Arial" pitchFamily="34" charset="0"/>
              <a:buChar char="•"/>
              <a:defRPr>
                <a:solidFill>
                  <a:schemeClr val="tx1"/>
                </a:solidFill>
                <a:latin typeface="+mn-lt"/>
              </a:defRPr>
            </a:lvl4pPr>
            <a:lvl5pPr marL="1787525" indent="-354013" algn="l" defTabSz="457200" rtl="0" eaLnBrk="1" fontAlgn="base" hangingPunct="1">
              <a:spcBef>
                <a:spcPct val="20000"/>
              </a:spcBef>
              <a:spcAft>
                <a:spcPct val="0"/>
              </a:spcAft>
              <a:buSzPct val="80000"/>
              <a:buFont typeface="Arial" pitchFamily="34" charset="0"/>
              <a:buChar char="•"/>
              <a:defRPr>
                <a:solidFill>
                  <a:schemeClr val="tx1"/>
                </a:solidFill>
                <a:latin typeface="+mn-lt"/>
              </a:defRPr>
            </a:lvl5pPr>
            <a:lvl6pPr marL="2514600" indent="-228600" algn="l" defTabSz="457200"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defTabSz="457200"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defTabSz="457200"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defTabSz="457200" rtl="0" eaLnBrk="1" fontAlgn="base" hangingPunct="1">
              <a:spcBef>
                <a:spcPct val="20000"/>
              </a:spcBef>
              <a:spcAft>
                <a:spcPct val="0"/>
              </a:spcAft>
              <a:buFont typeface="Arial" charset="0"/>
              <a:buChar char="»"/>
              <a:defRPr sz="2000">
                <a:solidFill>
                  <a:schemeClr val="tx1"/>
                </a:solidFill>
                <a:latin typeface="+mn-lt"/>
              </a:defRPr>
            </a:lvl9pPr>
          </a:lstStyle>
          <a:p>
            <a:pPr marL="198835" indent="-198835">
              <a:spcBef>
                <a:spcPts val="450"/>
              </a:spcBef>
              <a:buClr>
                <a:schemeClr val="accent1"/>
              </a:buClr>
              <a:buSzPct val="110000"/>
              <a:buFont typeface="+mj-lt"/>
              <a:buAutoNum type="arabicPeriod"/>
            </a:pPr>
            <a:r>
              <a:rPr lang="en-CA" sz="1050" kern="0" noProof="0"/>
              <a:t>In a blank Excel workbook, under the</a:t>
            </a:r>
            <a:r>
              <a:rPr lang="en-CA" sz="1050" b="1" kern="0" noProof="0"/>
              <a:t> Page Layout </a:t>
            </a:r>
            <a:r>
              <a:rPr lang="en-CA" sz="1050" kern="0" noProof="0"/>
              <a:t>menu, apply your custom theme</a:t>
            </a:r>
          </a:p>
          <a:p>
            <a:pPr marL="198835" indent="-198835">
              <a:spcBef>
                <a:spcPts val="450"/>
              </a:spcBef>
              <a:buClr>
                <a:schemeClr val="accent1"/>
              </a:buClr>
              <a:buSzPct val="110000"/>
              <a:buFont typeface="+mj-lt"/>
              <a:buAutoNum type="arabicPeriod"/>
            </a:pPr>
            <a:r>
              <a:rPr lang="en-CA" sz="1050" kern="0" noProof="0"/>
              <a:t>Using the </a:t>
            </a:r>
            <a:r>
              <a:rPr lang="en-CA" sz="1050" b="1" kern="0" noProof="0"/>
              <a:t>File Save as </a:t>
            </a:r>
            <a:r>
              <a:rPr lang="en-CA" sz="1050" kern="0" noProof="0"/>
              <a:t>menu, save that blank file on your computer as an </a:t>
            </a:r>
            <a:r>
              <a:rPr lang="en-CA" sz="1050" b="1" kern="0" noProof="0"/>
              <a:t>Excel template</a:t>
            </a:r>
            <a:r>
              <a:rPr lang="en-CA" sz="1050" kern="0" noProof="0"/>
              <a:t> by </a:t>
            </a:r>
            <a:r>
              <a:rPr lang="en-CA" sz="1050" b="1" kern="0" noProof="0"/>
              <a:t>selecting the XLTX file extension</a:t>
            </a:r>
            <a:r>
              <a:rPr lang="en-CA" sz="1050" kern="0" noProof="0"/>
              <a:t> and a meaningful name</a:t>
            </a:r>
          </a:p>
          <a:p>
            <a:pPr marL="198835" indent="-198835">
              <a:spcBef>
                <a:spcPts val="450"/>
              </a:spcBef>
              <a:buClr>
                <a:schemeClr val="accent1"/>
              </a:buClr>
              <a:buSzPct val="110000"/>
              <a:buFont typeface="+mj-lt"/>
              <a:buAutoNum type="arabicPeriod"/>
            </a:pPr>
            <a:r>
              <a:rPr lang="en-CA" sz="1050" kern="0" noProof="0"/>
              <a:t>Close Excel</a:t>
            </a:r>
          </a:p>
        </p:txBody>
      </p:sp>
      <p:sp>
        <p:nvSpPr>
          <p:cNvPr id="36" name="Espace réservé du texte 1023">
            <a:extLst>
              <a:ext uri="{FF2B5EF4-FFF2-40B4-BE49-F238E27FC236}">
                <a16:creationId xmlns:a16="http://schemas.microsoft.com/office/drawing/2014/main" id="{28F9D42E-6C45-4D40-B1C4-104F9FFDE1F8}"/>
              </a:ext>
            </a:extLst>
          </p:cNvPr>
          <p:cNvSpPr txBox="1">
            <a:spLocks/>
          </p:cNvSpPr>
          <p:nvPr userDrawn="1"/>
        </p:nvSpPr>
        <p:spPr>
          <a:xfrm>
            <a:off x="1388209" y="3838295"/>
            <a:ext cx="3609936" cy="783000"/>
          </a:xfrm>
          <a:prstGeom prst="rect">
            <a:avLst/>
          </a:prstGeom>
          <a:solidFill>
            <a:schemeClr val="bg1">
              <a:lumMod val="95000"/>
            </a:schemeClr>
          </a:solidFill>
        </p:spPr>
        <p:txBody>
          <a:bodyPr lIns="67500" tIns="67500" rIns="67500" bIns="67500" anchor="t" anchorCtr="0"/>
          <a:lstStyle>
            <a:lvl1pPr marL="225425" indent="-225425" algn="l" defTabSz="457200" rtl="0" eaLnBrk="1" fontAlgn="base" hangingPunct="1">
              <a:spcBef>
                <a:spcPts val="1200"/>
              </a:spcBef>
              <a:spcAft>
                <a:spcPct val="0"/>
              </a:spcAft>
              <a:buFont typeface="Arial" pitchFamily="34" charset="0"/>
              <a:buChar char="•"/>
              <a:defRPr sz="1600">
                <a:solidFill>
                  <a:schemeClr val="tx1"/>
                </a:solidFill>
                <a:latin typeface="+mn-lt"/>
                <a:ea typeface="+mn-ea"/>
                <a:cs typeface="+mn-cs"/>
              </a:defRPr>
            </a:lvl1pPr>
            <a:lvl2pPr marL="457200" indent="-182880" algn="l" defTabSz="457200" rtl="0" eaLnBrk="1" fontAlgn="base" hangingPunct="1">
              <a:spcBef>
                <a:spcPts val="400"/>
              </a:spcBef>
              <a:spcAft>
                <a:spcPct val="0"/>
              </a:spcAft>
              <a:buFont typeface="Arial" pitchFamily="34" charset="0"/>
              <a:buChar char="•"/>
              <a:defRPr sz="1400">
                <a:solidFill>
                  <a:schemeClr val="tx1"/>
                </a:solidFill>
                <a:latin typeface="+mn-lt"/>
              </a:defRPr>
            </a:lvl2pPr>
            <a:lvl3pPr marL="640080" indent="-137160" algn="l" defTabSz="457200" rtl="0" eaLnBrk="1" fontAlgn="base" hangingPunct="1">
              <a:spcBef>
                <a:spcPts val="0"/>
              </a:spcBef>
              <a:spcAft>
                <a:spcPct val="0"/>
              </a:spcAft>
              <a:buFont typeface="Arial" pitchFamily="34" charset="0"/>
              <a:buChar char="•"/>
              <a:defRPr sz="1200">
                <a:solidFill>
                  <a:schemeClr val="tx1"/>
                </a:solidFill>
                <a:latin typeface="+mn-lt"/>
              </a:defRPr>
            </a:lvl3pPr>
            <a:lvl4pPr marL="1433513" indent="-355600" algn="l" defTabSz="457200" rtl="0" eaLnBrk="1" fontAlgn="base" hangingPunct="1">
              <a:spcBef>
                <a:spcPct val="20000"/>
              </a:spcBef>
              <a:spcAft>
                <a:spcPct val="0"/>
              </a:spcAft>
              <a:buFont typeface="Arial" pitchFamily="34" charset="0"/>
              <a:buChar char="•"/>
              <a:defRPr>
                <a:solidFill>
                  <a:schemeClr val="tx1"/>
                </a:solidFill>
                <a:latin typeface="+mn-lt"/>
              </a:defRPr>
            </a:lvl4pPr>
            <a:lvl5pPr marL="1787525" indent="-354013" algn="l" defTabSz="457200" rtl="0" eaLnBrk="1" fontAlgn="base" hangingPunct="1">
              <a:spcBef>
                <a:spcPct val="20000"/>
              </a:spcBef>
              <a:spcAft>
                <a:spcPct val="0"/>
              </a:spcAft>
              <a:buSzPct val="80000"/>
              <a:buFont typeface="Arial" pitchFamily="34" charset="0"/>
              <a:buChar char="•"/>
              <a:defRPr>
                <a:solidFill>
                  <a:schemeClr val="tx1"/>
                </a:solidFill>
                <a:latin typeface="+mn-lt"/>
              </a:defRPr>
            </a:lvl5pPr>
            <a:lvl6pPr marL="2514600" indent="-228600" algn="l" defTabSz="457200"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defTabSz="457200"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defTabSz="457200"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defTabSz="457200" rtl="0" eaLnBrk="1" fontAlgn="base" hangingPunct="1">
              <a:spcBef>
                <a:spcPct val="20000"/>
              </a:spcBef>
              <a:spcAft>
                <a:spcPct val="0"/>
              </a:spcAft>
              <a:buFont typeface="Arial" charset="0"/>
              <a:buChar char="»"/>
              <a:defRPr sz="2000">
                <a:solidFill>
                  <a:schemeClr val="tx1"/>
                </a:solidFill>
                <a:latin typeface="+mn-lt"/>
              </a:defRPr>
            </a:lvl9pPr>
          </a:lstStyle>
          <a:p>
            <a:pPr marL="198835" indent="-198835">
              <a:spcBef>
                <a:spcPts val="450"/>
              </a:spcBef>
              <a:buClr>
                <a:schemeClr val="accent1"/>
              </a:buClr>
              <a:buSzPct val="110000"/>
              <a:buFont typeface="+mj-lt"/>
              <a:buAutoNum type="arabicPeriod"/>
            </a:pPr>
            <a:r>
              <a:rPr lang="en-CA" sz="1050" kern="0" noProof="0"/>
              <a:t>Choose you theme in the </a:t>
            </a:r>
            <a:r>
              <a:rPr lang="en-CA" sz="1050" b="1" kern="0" noProof="0"/>
              <a:t>Design</a:t>
            </a:r>
            <a:r>
              <a:rPr lang="en-CA" sz="1050" kern="0" noProof="0"/>
              <a:t> menu</a:t>
            </a:r>
          </a:p>
          <a:p>
            <a:pPr marL="198835" indent="-198835">
              <a:spcBef>
                <a:spcPts val="450"/>
              </a:spcBef>
              <a:buClr>
                <a:schemeClr val="accent1"/>
              </a:buClr>
              <a:buSzPct val="110000"/>
              <a:buFont typeface="+mj-lt"/>
              <a:buAutoNum type="arabicPeriod"/>
            </a:pPr>
            <a:r>
              <a:rPr lang="en-CA" sz="1050" kern="0" noProof="0"/>
              <a:t>Still on the </a:t>
            </a:r>
            <a:r>
              <a:rPr lang="en-CA" sz="1050" b="1" kern="0" noProof="0"/>
              <a:t>Design</a:t>
            </a:r>
            <a:r>
              <a:rPr lang="en-CA" sz="1050" kern="0" noProof="0"/>
              <a:t> menu, click </a:t>
            </a:r>
            <a:r>
              <a:rPr lang="en-CA" sz="1050" b="1" kern="0" noProof="0"/>
              <a:t>Set as Default </a:t>
            </a:r>
            <a:r>
              <a:rPr lang="en-CA" sz="1050" kern="0" noProof="0"/>
              <a:t>in the top right of your screen</a:t>
            </a:r>
          </a:p>
        </p:txBody>
      </p:sp>
      <p:sp>
        <p:nvSpPr>
          <p:cNvPr id="37" name="Espace réservé du texte 1024">
            <a:extLst>
              <a:ext uri="{FF2B5EF4-FFF2-40B4-BE49-F238E27FC236}">
                <a16:creationId xmlns:a16="http://schemas.microsoft.com/office/drawing/2014/main" id="{DB858B00-3BE9-41C1-B7B3-F7BBE164E4DF}"/>
              </a:ext>
            </a:extLst>
          </p:cNvPr>
          <p:cNvSpPr txBox="1">
            <a:spLocks/>
          </p:cNvSpPr>
          <p:nvPr userDrawn="1"/>
        </p:nvSpPr>
        <p:spPr>
          <a:xfrm>
            <a:off x="5133452" y="1596779"/>
            <a:ext cx="3609936" cy="733884"/>
          </a:xfrm>
          <a:prstGeom prst="rect">
            <a:avLst/>
          </a:prstGeom>
          <a:solidFill>
            <a:schemeClr val="bg1">
              <a:lumMod val="95000"/>
            </a:schemeClr>
          </a:solidFill>
        </p:spPr>
        <p:txBody>
          <a:bodyPr lIns="67500" tIns="67500" rIns="67500" bIns="67500" anchor="t" anchorCtr="0"/>
          <a:lstStyle>
            <a:lvl1pPr marL="225425" indent="-225425" algn="l" defTabSz="457200" rtl="0" eaLnBrk="1" fontAlgn="base" hangingPunct="1">
              <a:spcBef>
                <a:spcPts val="1200"/>
              </a:spcBef>
              <a:spcAft>
                <a:spcPct val="0"/>
              </a:spcAft>
              <a:buFont typeface="Arial" pitchFamily="34" charset="0"/>
              <a:buChar char="•"/>
              <a:defRPr sz="1600">
                <a:solidFill>
                  <a:schemeClr val="tx1"/>
                </a:solidFill>
                <a:latin typeface="+mn-lt"/>
                <a:ea typeface="+mn-ea"/>
                <a:cs typeface="+mn-cs"/>
              </a:defRPr>
            </a:lvl1pPr>
            <a:lvl2pPr marL="457200" indent="-182880" algn="l" defTabSz="457200" rtl="0" eaLnBrk="1" fontAlgn="base" hangingPunct="1">
              <a:spcBef>
                <a:spcPts val="400"/>
              </a:spcBef>
              <a:spcAft>
                <a:spcPct val="0"/>
              </a:spcAft>
              <a:buFont typeface="Arial" pitchFamily="34" charset="0"/>
              <a:buChar char="•"/>
              <a:defRPr sz="1400">
                <a:solidFill>
                  <a:schemeClr val="tx1"/>
                </a:solidFill>
                <a:latin typeface="+mn-lt"/>
              </a:defRPr>
            </a:lvl2pPr>
            <a:lvl3pPr marL="640080" indent="-137160" algn="l" defTabSz="457200" rtl="0" eaLnBrk="1" fontAlgn="base" hangingPunct="1">
              <a:spcBef>
                <a:spcPts val="0"/>
              </a:spcBef>
              <a:spcAft>
                <a:spcPct val="0"/>
              </a:spcAft>
              <a:buFont typeface="Arial" pitchFamily="34" charset="0"/>
              <a:buChar char="•"/>
              <a:defRPr sz="1200">
                <a:solidFill>
                  <a:schemeClr val="tx1"/>
                </a:solidFill>
                <a:latin typeface="+mn-lt"/>
              </a:defRPr>
            </a:lvl3pPr>
            <a:lvl4pPr marL="1433513" indent="-355600" algn="l" defTabSz="457200" rtl="0" eaLnBrk="1" fontAlgn="base" hangingPunct="1">
              <a:spcBef>
                <a:spcPct val="20000"/>
              </a:spcBef>
              <a:spcAft>
                <a:spcPct val="0"/>
              </a:spcAft>
              <a:buFont typeface="Arial" pitchFamily="34" charset="0"/>
              <a:buChar char="•"/>
              <a:defRPr>
                <a:solidFill>
                  <a:schemeClr val="tx1"/>
                </a:solidFill>
                <a:latin typeface="+mn-lt"/>
              </a:defRPr>
            </a:lvl4pPr>
            <a:lvl5pPr marL="1787525" indent="-354013" algn="l" defTabSz="457200" rtl="0" eaLnBrk="1" fontAlgn="base" hangingPunct="1">
              <a:spcBef>
                <a:spcPct val="20000"/>
              </a:spcBef>
              <a:spcAft>
                <a:spcPct val="0"/>
              </a:spcAft>
              <a:buSzPct val="80000"/>
              <a:buFont typeface="Arial" pitchFamily="34" charset="0"/>
              <a:buChar char="•"/>
              <a:defRPr>
                <a:solidFill>
                  <a:schemeClr val="tx1"/>
                </a:solidFill>
                <a:latin typeface="+mn-lt"/>
              </a:defRPr>
            </a:lvl5pPr>
            <a:lvl6pPr marL="2514600" indent="-228600" algn="l" defTabSz="457200"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defTabSz="457200"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defTabSz="457200"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defTabSz="457200" rtl="0" eaLnBrk="1" fontAlgn="base" hangingPunct="1">
              <a:spcBef>
                <a:spcPct val="20000"/>
              </a:spcBef>
              <a:spcAft>
                <a:spcPct val="0"/>
              </a:spcAft>
              <a:buFont typeface="Arial" charset="0"/>
              <a:buChar char="»"/>
              <a:defRPr sz="2000">
                <a:solidFill>
                  <a:schemeClr val="tx1"/>
                </a:solidFill>
                <a:latin typeface="+mn-lt"/>
              </a:defRPr>
            </a:lvl9pPr>
          </a:lstStyle>
          <a:p>
            <a:pPr marL="66675" indent="0">
              <a:spcBef>
                <a:spcPts val="450"/>
              </a:spcBef>
              <a:buFont typeface="Arial" pitchFamily="34" charset="0"/>
              <a:buNone/>
            </a:pPr>
            <a:r>
              <a:rPr lang="en-CA" sz="1050" kern="0" noProof="0"/>
              <a:t>After having started PowerPoint, your default theme will always be the first one offered to you in the top left, under the name </a:t>
            </a:r>
            <a:r>
              <a:rPr lang="en-CA" sz="1050" b="1" kern="0" noProof="0"/>
              <a:t>Default Theme </a:t>
            </a:r>
            <a:r>
              <a:rPr lang="en-CA" sz="1050" i="0" kern="0" noProof="0"/>
              <a:t>(not under its original name)</a:t>
            </a:r>
          </a:p>
        </p:txBody>
      </p:sp>
      <p:sp>
        <p:nvSpPr>
          <p:cNvPr id="38" name="Espace réservé du texte 1024">
            <a:extLst>
              <a:ext uri="{FF2B5EF4-FFF2-40B4-BE49-F238E27FC236}">
                <a16:creationId xmlns:a16="http://schemas.microsoft.com/office/drawing/2014/main" id="{7D615099-CE71-441C-9E70-DBDB65C10C55}"/>
              </a:ext>
            </a:extLst>
          </p:cNvPr>
          <p:cNvSpPr txBox="1">
            <a:spLocks/>
          </p:cNvSpPr>
          <p:nvPr userDrawn="1"/>
        </p:nvSpPr>
        <p:spPr>
          <a:xfrm>
            <a:off x="5135962" y="2449416"/>
            <a:ext cx="3609936" cy="1272824"/>
          </a:xfrm>
          <a:prstGeom prst="rect">
            <a:avLst/>
          </a:prstGeom>
          <a:solidFill>
            <a:schemeClr val="bg1">
              <a:lumMod val="95000"/>
            </a:schemeClr>
          </a:solidFill>
        </p:spPr>
        <p:txBody>
          <a:bodyPr lIns="67500" tIns="67500" rIns="67500" bIns="67500" anchor="t" anchorCtr="0"/>
          <a:lstStyle>
            <a:lvl1pPr marL="225425" indent="-225425" algn="l" defTabSz="457200" rtl="0" eaLnBrk="1" fontAlgn="base" hangingPunct="1">
              <a:spcBef>
                <a:spcPts val="1200"/>
              </a:spcBef>
              <a:spcAft>
                <a:spcPct val="0"/>
              </a:spcAft>
              <a:buFont typeface="Arial" pitchFamily="34" charset="0"/>
              <a:buChar char="•"/>
              <a:defRPr sz="1600">
                <a:solidFill>
                  <a:schemeClr val="tx1"/>
                </a:solidFill>
                <a:latin typeface="+mn-lt"/>
                <a:ea typeface="+mn-ea"/>
                <a:cs typeface="+mn-cs"/>
              </a:defRPr>
            </a:lvl1pPr>
            <a:lvl2pPr marL="457200" indent="-182880" algn="l" defTabSz="457200" rtl="0" eaLnBrk="1" fontAlgn="base" hangingPunct="1">
              <a:spcBef>
                <a:spcPts val="400"/>
              </a:spcBef>
              <a:spcAft>
                <a:spcPct val="0"/>
              </a:spcAft>
              <a:buFont typeface="Arial" pitchFamily="34" charset="0"/>
              <a:buChar char="•"/>
              <a:defRPr sz="1400">
                <a:solidFill>
                  <a:schemeClr val="tx1"/>
                </a:solidFill>
                <a:latin typeface="+mn-lt"/>
              </a:defRPr>
            </a:lvl2pPr>
            <a:lvl3pPr marL="640080" indent="-137160" algn="l" defTabSz="457200" rtl="0" eaLnBrk="1" fontAlgn="base" hangingPunct="1">
              <a:spcBef>
                <a:spcPts val="0"/>
              </a:spcBef>
              <a:spcAft>
                <a:spcPct val="0"/>
              </a:spcAft>
              <a:buFont typeface="Arial" pitchFamily="34" charset="0"/>
              <a:buChar char="•"/>
              <a:defRPr sz="1200">
                <a:solidFill>
                  <a:schemeClr val="tx1"/>
                </a:solidFill>
                <a:latin typeface="+mn-lt"/>
              </a:defRPr>
            </a:lvl3pPr>
            <a:lvl4pPr marL="1433513" indent="-355600" algn="l" defTabSz="457200" rtl="0" eaLnBrk="1" fontAlgn="base" hangingPunct="1">
              <a:spcBef>
                <a:spcPct val="20000"/>
              </a:spcBef>
              <a:spcAft>
                <a:spcPct val="0"/>
              </a:spcAft>
              <a:buFont typeface="Arial" pitchFamily="34" charset="0"/>
              <a:buChar char="•"/>
              <a:defRPr>
                <a:solidFill>
                  <a:schemeClr val="tx1"/>
                </a:solidFill>
                <a:latin typeface="+mn-lt"/>
              </a:defRPr>
            </a:lvl4pPr>
            <a:lvl5pPr marL="1787525" indent="-354013" algn="l" defTabSz="457200" rtl="0" eaLnBrk="1" fontAlgn="base" hangingPunct="1">
              <a:spcBef>
                <a:spcPct val="20000"/>
              </a:spcBef>
              <a:spcAft>
                <a:spcPct val="0"/>
              </a:spcAft>
              <a:buSzPct val="80000"/>
              <a:buFont typeface="Arial" pitchFamily="34" charset="0"/>
              <a:buChar char="•"/>
              <a:defRPr>
                <a:solidFill>
                  <a:schemeClr val="tx1"/>
                </a:solidFill>
                <a:latin typeface="+mn-lt"/>
              </a:defRPr>
            </a:lvl5pPr>
            <a:lvl6pPr marL="2514600" indent="-228600" algn="l" defTabSz="457200"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defTabSz="457200"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defTabSz="457200"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defTabSz="457200" rtl="0" eaLnBrk="1" fontAlgn="base" hangingPunct="1">
              <a:spcBef>
                <a:spcPct val="20000"/>
              </a:spcBef>
              <a:spcAft>
                <a:spcPct val="0"/>
              </a:spcAft>
              <a:buFont typeface="Arial" charset="0"/>
              <a:buChar char="»"/>
              <a:defRPr sz="2000">
                <a:solidFill>
                  <a:schemeClr val="tx1"/>
                </a:solidFill>
                <a:latin typeface="+mn-lt"/>
              </a:defRPr>
            </a:lvl9pPr>
          </a:lstStyle>
          <a:p>
            <a:pPr marL="198835" indent="-198835">
              <a:spcBef>
                <a:spcPts val="450"/>
              </a:spcBef>
              <a:buClr>
                <a:schemeClr val="accent1"/>
              </a:buClr>
              <a:buSzPct val="110000"/>
              <a:buFont typeface="+mj-lt"/>
              <a:buAutoNum type="arabicPeriod"/>
            </a:pPr>
            <a:r>
              <a:rPr lang="en-CA" sz="1050" kern="0" noProof="0"/>
              <a:t>After having started Excel, click on </a:t>
            </a:r>
            <a:r>
              <a:rPr lang="en-CA" sz="1050" b="1" kern="0" noProof="0"/>
              <a:t>File New </a:t>
            </a:r>
            <a:r>
              <a:rPr lang="en-CA" sz="1050" kern="0" noProof="0"/>
              <a:t>and then choose your template from the list offered to you</a:t>
            </a:r>
          </a:p>
          <a:p>
            <a:pPr marL="198835" indent="-198835">
              <a:spcBef>
                <a:spcPts val="450"/>
              </a:spcBef>
              <a:buClr>
                <a:schemeClr val="accent1"/>
              </a:buClr>
              <a:buSzPct val="110000"/>
              <a:buFont typeface="+mj-lt"/>
              <a:buAutoNum type="arabicPeriod"/>
            </a:pPr>
            <a:r>
              <a:rPr lang="en-CA" sz="1050" kern="0" noProof="0"/>
              <a:t>If you do not see the name of your Excel template in that list, click on </a:t>
            </a:r>
            <a:r>
              <a:rPr lang="en-CA" sz="1050" b="1" kern="0" noProof="0"/>
              <a:t>PERSONAL</a:t>
            </a:r>
            <a:r>
              <a:rPr lang="en-CA" sz="1050" kern="0" noProof="0"/>
              <a:t> in the top left of your screen, and your template should be there</a:t>
            </a:r>
          </a:p>
        </p:txBody>
      </p:sp>
      <p:sp>
        <p:nvSpPr>
          <p:cNvPr id="39" name="Espace réservé du texte 1024">
            <a:extLst>
              <a:ext uri="{FF2B5EF4-FFF2-40B4-BE49-F238E27FC236}">
                <a16:creationId xmlns:a16="http://schemas.microsoft.com/office/drawing/2014/main" id="{9C08D4EB-3096-44A4-B76E-F7A2B85C13C8}"/>
              </a:ext>
            </a:extLst>
          </p:cNvPr>
          <p:cNvSpPr txBox="1">
            <a:spLocks/>
          </p:cNvSpPr>
          <p:nvPr userDrawn="1"/>
        </p:nvSpPr>
        <p:spPr>
          <a:xfrm>
            <a:off x="5133452" y="3838295"/>
            <a:ext cx="3609936" cy="783000"/>
          </a:xfrm>
          <a:prstGeom prst="rect">
            <a:avLst/>
          </a:prstGeom>
          <a:solidFill>
            <a:schemeClr val="bg1">
              <a:lumMod val="95000"/>
            </a:schemeClr>
          </a:solidFill>
        </p:spPr>
        <p:txBody>
          <a:bodyPr lIns="67500" tIns="67500" rIns="67500" bIns="67500" anchor="t" anchorCtr="0"/>
          <a:lstStyle>
            <a:lvl1pPr marL="225425" indent="-225425" algn="l" defTabSz="457200" rtl="0" eaLnBrk="1" fontAlgn="base" hangingPunct="1">
              <a:spcBef>
                <a:spcPts val="1200"/>
              </a:spcBef>
              <a:spcAft>
                <a:spcPct val="0"/>
              </a:spcAft>
              <a:buFont typeface="Arial" pitchFamily="34" charset="0"/>
              <a:buChar char="•"/>
              <a:defRPr sz="1600">
                <a:solidFill>
                  <a:schemeClr val="tx1"/>
                </a:solidFill>
                <a:latin typeface="+mn-lt"/>
                <a:ea typeface="+mn-ea"/>
                <a:cs typeface="+mn-cs"/>
              </a:defRPr>
            </a:lvl1pPr>
            <a:lvl2pPr marL="457200" indent="-182880" algn="l" defTabSz="457200" rtl="0" eaLnBrk="1" fontAlgn="base" hangingPunct="1">
              <a:spcBef>
                <a:spcPts val="400"/>
              </a:spcBef>
              <a:spcAft>
                <a:spcPct val="0"/>
              </a:spcAft>
              <a:buFont typeface="Arial" pitchFamily="34" charset="0"/>
              <a:buChar char="•"/>
              <a:defRPr sz="1400">
                <a:solidFill>
                  <a:schemeClr val="tx1"/>
                </a:solidFill>
                <a:latin typeface="+mn-lt"/>
              </a:defRPr>
            </a:lvl2pPr>
            <a:lvl3pPr marL="640080" indent="-137160" algn="l" defTabSz="457200" rtl="0" eaLnBrk="1" fontAlgn="base" hangingPunct="1">
              <a:spcBef>
                <a:spcPts val="0"/>
              </a:spcBef>
              <a:spcAft>
                <a:spcPct val="0"/>
              </a:spcAft>
              <a:buFont typeface="Arial" pitchFamily="34" charset="0"/>
              <a:buChar char="•"/>
              <a:defRPr sz="1200">
                <a:solidFill>
                  <a:schemeClr val="tx1"/>
                </a:solidFill>
                <a:latin typeface="+mn-lt"/>
              </a:defRPr>
            </a:lvl3pPr>
            <a:lvl4pPr marL="1433513" indent="-355600" algn="l" defTabSz="457200" rtl="0" eaLnBrk="1" fontAlgn="base" hangingPunct="1">
              <a:spcBef>
                <a:spcPct val="20000"/>
              </a:spcBef>
              <a:spcAft>
                <a:spcPct val="0"/>
              </a:spcAft>
              <a:buFont typeface="Arial" pitchFamily="34" charset="0"/>
              <a:buChar char="•"/>
              <a:defRPr>
                <a:solidFill>
                  <a:schemeClr val="tx1"/>
                </a:solidFill>
                <a:latin typeface="+mn-lt"/>
              </a:defRPr>
            </a:lvl4pPr>
            <a:lvl5pPr marL="1787525" indent="-354013" algn="l" defTabSz="457200" rtl="0" eaLnBrk="1" fontAlgn="base" hangingPunct="1">
              <a:spcBef>
                <a:spcPct val="20000"/>
              </a:spcBef>
              <a:spcAft>
                <a:spcPct val="0"/>
              </a:spcAft>
              <a:buSzPct val="80000"/>
              <a:buFont typeface="Arial" pitchFamily="34" charset="0"/>
              <a:buChar char="•"/>
              <a:defRPr>
                <a:solidFill>
                  <a:schemeClr val="tx1"/>
                </a:solidFill>
                <a:latin typeface="+mn-lt"/>
              </a:defRPr>
            </a:lvl5pPr>
            <a:lvl6pPr marL="2514600" indent="-228600" algn="l" defTabSz="457200"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defTabSz="457200"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defTabSz="457200"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defTabSz="457200" rtl="0" eaLnBrk="1" fontAlgn="base" hangingPunct="1">
              <a:spcBef>
                <a:spcPct val="20000"/>
              </a:spcBef>
              <a:spcAft>
                <a:spcPct val="0"/>
              </a:spcAft>
              <a:buFont typeface="Arial" charset="0"/>
              <a:buChar char="»"/>
              <a:defRPr sz="2000">
                <a:solidFill>
                  <a:schemeClr val="tx1"/>
                </a:solidFill>
                <a:latin typeface="+mn-lt"/>
              </a:defRPr>
            </a:lvl9pPr>
          </a:lstStyle>
          <a:p>
            <a:pPr marL="66675" indent="0">
              <a:spcBef>
                <a:spcPts val="450"/>
              </a:spcBef>
              <a:buFont typeface="Arial" pitchFamily="34" charset="0"/>
              <a:buNone/>
            </a:pPr>
            <a:r>
              <a:rPr lang="en-CA" sz="1050" kern="0" noProof="0"/>
              <a:t>After having started Word, choose </a:t>
            </a:r>
            <a:r>
              <a:rPr lang="en-CA" sz="1050" b="1" kern="0" noProof="0"/>
              <a:t>Blank Document </a:t>
            </a:r>
            <a:r>
              <a:rPr lang="en-CA" sz="1050" kern="0" noProof="0"/>
              <a:t>in the top left, and your default theme will automatically be used</a:t>
            </a:r>
            <a:endParaRPr lang="en-CA" sz="1050" b="1" i="1" kern="0" noProof="0"/>
          </a:p>
        </p:txBody>
      </p:sp>
      <p:pic>
        <p:nvPicPr>
          <p:cNvPr id="40" name="Picture 4" descr="Résultats de recherche d'images pour « logo excel 2016 »">
            <a:extLst>
              <a:ext uri="{FF2B5EF4-FFF2-40B4-BE49-F238E27FC236}">
                <a16:creationId xmlns:a16="http://schemas.microsoft.com/office/drawing/2014/main" id="{5DB86D90-A09A-4AE4-8890-2D0EB376924B}"/>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1277" t="13284" r="31532" b="13776"/>
          <a:stretch/>
        </p:blipFill>
        <p:spPr bwMode="auto">
          <a:xfrm>
            <a:off x="321468" y="2735737"/>
            <a:ext cx="756000" cy="70018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descr="Résultats de recherche d'images pour « logo powerpoint 2016 »">
            <a:extLst>
              <a:ext uri="{FF2B5EF4-FFF2-40B4-BE49-F238E27FC236}">
                <a16:creationId xmlns:a16="http://schemas.microsoft.com/office/drawing/2014/main" id="{AEFB6C27-CD6B-4AC7-BC92-4591F0A5FE54}"/>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32278" t="13308" r="31993" b="13750"/>
          <a:stretch/>
        </p:blipFill>
        <p:spPr bwMode="auto">
          <a:xfrm>
            <a:off x="338400" y="1601837"/>
            <a:ext cx="756000" cy="72882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Résultats de recherche d'images pour « logo word 2016 »">
            <a:extLst>
              <a:ext uri="{FF2B5EF4-FFF2-40B4-BE49-F238E27FC236}">
                <a16:creationId xmlns:a16="http://schemas.microsoft.com/office/drawing/2014/main" id="{CF0952CA-6B8A-47BB-A133-8C655384BEF6}"/>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30222" t="12598" r="31191" b="13754"/>
          <a:stretch/>
        </p:blipFill>
        <p:spPr bwMode="auto">
          <a:xfrm>
            <a:off x="304536" y="3889112"/>
            <a:ext cx="756000" cy="681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06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sp>
        <p:nvSpPr>
          <p:cNvPr id="17" name="Flèche : pentagone 16">
            <a:extLst>
              <a:ext uri="{FF2B5EF4-FFF2-40B4-BE49-F238E27FC236}">
                <a16:creationId xmlns:a16="http://schemas.microsoft.com/office/drawing/2014/main" id="{08B76F0A-E1A5-43FF-9C9C-E6F1C9755F99}"/>
              </a:ext>
            </a:extLst>
          </p:cNvPr>
          <p:cNvSpPr/>
          <p:nvPr userDrawn="1"/>
        </p:nvSpPr>
        <p:spPr>
          <a:xfrm>
            <a:off x="338400" y="621701"/>
            <a:ext cx="2505161" cy="360485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spcBef>
                <a:spcPts val="600"/>
              </a:spcBef>
            </a:pPr>
            <a:endParaRPr lang="en-CA" sz="1400" b="1" noProof="0">
              <a:solidFill>
                <a:schemeClr val="bg1"/>
              </a:solidFill>
            </a:endParaRPr>
          </a:p>
        </p:txBody>
      </p:sp>
      <p:sp>
        <p:nvSpPr>
          <p:cNvPr id="2" name="Titre 1">
            <a:extLst>
              <a:ext uri="{FF2B5EF4-FFF2-40B4-BE49-F238E27FC236}">
                <a16:creationId xmlns:a16="http://schemas.microsoft.com/office/drawing/2014/main" id="{BBD33C7B-FA8C-4F95-BE79-62A870A847FC}"/>
              </a:ext>
            </a:extLst>
          </p:cNvPr>
          <p:cNvSpPr>
            <a:spLocks noGrp="1"/>
          </p:cNvSpPr>
          <p:nvPr>
            <p:ph type="title" hasCustomPrompt="1"/>
          </p:nvPr>
        </p:nvSpPr>
        <p:spPr>
          <a:xfrm>
            <a:off x="3278196" y="765514"/>
            <a:ext cx="5297091" cy="942526"/>
          </a:xfrm>
        </p:spPr>
        <p:txBody>
          <a:bodyPr/>
          <a:lstStyle>
            <a:lvl1pPr>
              <a:defRPr>
                <a:solidFill>
                  <a:schemeClr val="tx1"/>
                </a:solidFill>
              </a:defRPr>
            </a:lvl1pPr>
          </a:lstStyle>
          <a:p>
            <a:r>
              <a:rPr lang="en-CA" noProof="0"/>
              <a:t>Click to add texte</a:t>
            </a:r>
          </a:p>
        </p:txBody>
      </p:sp>
      <p:sp>
        <p:nvSpPr>
          <p:cNvPr id="4" name="Espace réservé du numéro de diapositive 3">
            <a:extLst>
              <a:ext uri="{FF2B5EF4-FFF2-40B4-BE49-F238E27FC236}">
                <a16:creationId xmlns:a16="http://schemas.microsoft.com/office/drawing/2014/main" id="{4AC5D3A3-8756-45DC-A1D5-C1511594F988}"/>
              </a:ext>
            </a:extLst>
          </p:cNvPr>
          <p:cNvSpPr>
            <a:spLocks noGrp="1"/>
          </p:cNvSpPr>
          <p:nvPr>
            <p:ph type="sldNum" sz="quarter" idx="11"/>
          </p:nvPr>
        </p:nvSpPr>
        <p:spPr/>
        <p:txBody>
          <a:bodyPr/>
          <a:lstStyle/>
          <a:p>
            <a:fld id="{3BF894FA-58B3-45E0-8C6C-8D2414F223E4}" type="slidenum">
              <a:rPr lang="en-CA" noProof="0" smtClean="0"/>
              <a:pPr/>
              <a:t>‹#›</a:t>
            </a:fld>
            <a:endParaRPr lang="en-CA" noProof="0"/>
          </a:p>
        </p:txBody>
      </p:sp>
      <p:sp>
        <p:nvSpPr>
          <p:cNvPr id="11" name="Espace réservé du texte 9">
            <a:extLst>
              <a:ext uri="{FF2B5EF4-FFF2-40B4-BE49-F238E27FC236}">
                <a16:creationId xmlns:a16="http://schemas.microsoft.com/office/drawing/2014/main" id="{51E55D78-1482-4FF1-BE89-657288B4E84D}"/>
              </a:ext>
            </a:extLst>
          </p:cNvPr>
          <p:cNvSpPr>
            <a:spLocks noGrp="1"/>
          </p:cNvSpPr>
          <p:nvPr>
            <p:ph type="body" sz="quarter" idx="13" hasCustomPrompt="1"/>
          </p:nvPr>
        </p:nvSpPr>
        <p:spPr>
          <a:xfrm>
            <a:off x="3278196" y="1801652"/>
            <a:ext cx="5297091" cy="360000"/>
          </a:xfrm>
        </p:spPr>
        <p:txBody>
          <a:bodyPr anchor="ctr" anchorCtr="0"/>
          <a:lstStyle>
            <a:lvl1pPr marL="0" indent="0">
              <a:buNone/>
              <a:defRPr sz="1600">
                <a:solidFill>
                  <a:schemeClr val="tx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Name of presenter</a:t>
            </a:r>
          </a:p>
        </p:txBody>
      </p:sp>
      <p:sp>
        <p:nvSpPr>
          <p:cNvPr id="13" name="Espace réservé du texte 9">
            <a:extLst>
              <a:ext uri="{FF2B5EF4-FFF2-40B4-BE49-F238E27FC236}">
                <a16:creationId xmlns:a16="http://schemas.microsoft.com/office/drawing/2014/main" id="{4570D7B7-3FAA-43A9-89DE-1EC0B20A9367}"/>
              </a:ext>
            </a:extLst>
          </p:cNvPr>
          <p:cNvSpPr>
            <a:spLocks noGrp="1"/>
          </p:cNvSpPr>
          <p:nvPr>
            <p:ph type="body" sz="quarter" idx="14" hasCustomPrompt="1"/>
          </p:nvPr>
        </p:nvSpPr>
        <p:spPr>
          <a:xfrm>
            <a:off x="3278196" y="2243790"/>
            <a:ext cx="5297091" cy="360000"/>
          </a:xfrm>
        </p:spPr>
        <p:txBody>
          <a:bodyPr anchor="ctr" anchorCtr="0"/>
          <a:lstStyle>
            <a:lvl1pPr marL="0" indent="0">
              <a:buNone/>
              <a:defRPr sz="1600">
                <a:solidFill>
                  <a:schemeClr val="tx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Email address</a:t>
            </a:r>
          </a:p>
        </p:txBody>
      </p:sp>
      <p:sp>
        <p:nvSpPr>
          <p:cNvPr id="14" name="Espace réservé du texte 9">
            <a:extLst>
              <a:ext uri="{FF2B5EF4-FFF2-40B4-BE49-F238E27FC236}">
                <a16:creationId xmlns:a16="http://schemas.microsoft.com/office/drawing/2014/main" id="{067CD481-8699-46BE-A045-AAF7EC77B6F7}"/>
              </a:ext>
            </a:extLst>
          </p:cNvPr>
          <p:cNvSpPr>
            <a:spLocks noGrp="1"/>
          </p:cNvSpPr>
          <p:nvPr>
            <p:ph type="body" sz="quarter" idx="15" hasCustomPrompt="1"/>
          </p:nvPr>
        </p:nvSpPr>
        <p:spPr>
          <a:xfrm>
            <a:off x="3278196" y="2685928"/>
            <a:ext cx="5297091" cy="360000"/>
          </a:xfrm>
        </p:spPr>
        <p:txBody>
          <a:bodyPr anchor="ctr" anchorCtr="0"/>
          <a:lstStyle>
            <a:lvl1pPr marL="0" indent="0">
              <a:buNone/>
              <a:defRPr sz="1600">
                <a:solidFill>
                  <a:schemeClr val="tx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Contact number</a:t>
            </a:r>
          </a:p>
        </p:txBody>
      </p:sp>
      <p:sp>
        <p:nvSpPr>
          <p:cNvPr id="15" name="Espace réservé du texte 9">
            <a:extLst>
              <a:ext uri="{FF2B5EF4-FFF2-40B4-BE49-F238E27FC236}">
                <a16:creationId xmlns:a16="http://schemas.microsoft.com/office/drawing/2014/main" id="{33B4A312-E69F-478A-A0DB-9C2603A41733}"/>
              </a:ext>
            </a:extLst>
          </p:cNvPr>
          <p:cNvSpPr>
            <a:spLocks noGrp="1"/>
          </p:cNvSpPr>
          <p:nvPr>
            <p:ph type="body" sz="quarter" idx="16" hasCustomPrompt="1"/>
          </p:nvPr>
        </p:nvSpPr>
        <p:spPr>
          <a:xfrm>
            <a:off x="4296229" y="3139544"/>
            <a:ext cx="4279058" cy="943200"/>
          </a:xfrm>
          <a:solidFill>
            <a:schemeClr val="bg1">
              <a:lumMod val="95000"/>
            </a:schemeClr>
          </a:solidFill>
        </p:spPr>
        <p:txBody>
          <a:bodyPr lIns="180000" tIns="180000" rIns="180000" bIns="180000" anchor="t" anchorCtr="0"/>
          <a:lstStyle>
            <a:lvl1pPr marL="0" indent="0">
              <a:lnSpc>
                <a:spcPct val="100000"/>
              </a:lnSpc>
              <a:buNone/>
              <a:defRPr sz="1600" b="1">
                <a:solidFill>
                  <a:schemeClr val="tx1"/>
                </a:solidFill>
              </a:defRPr>
            </a:lvl1pPr>
            <a:lvl2pPr marL="280800" indent="0">
              <a:buNone/>
              <a:defRPr/>
            </a:lvl2pPr>
            <a:lvl3pPr marL="525600" indent="0">
              <a:buNone/>
              <a:defRPr/>
            </a:lvl3pPr>
            <a:lvl4pPr marL="712800" indent="0">
              <a:buNone/>
              <a:defRPr/>
            </a:lvl4pPr>
            <a:lvl5pPr marL="864000" indent="0">
              <a:buNone/>
              <a:defRPr/>
            </a:lvl5pPr>
          </a:lstStyle>
          <a:p>
            <a:pPr lvl="0"/>
            <a:r>
              <a:rPr lang="en-CA" noProof="0"/>
              <a:t>For more information, visit …</a:t>
            </a:r>
          </a:p>
        </p:txBody>
      </p:sp>
      <p:cxnSp>
        <p:nvCxnSpPr>
          <p:cNvPr id="19" name="Connecteur droit 18">
            <a:extLst>
              <a:ext uri="{FF2B5EF4-FFF2-40B4-BE49-F238E27FC236}">
                <a16:creationId xmlns:a16="http://schemas.microsoft.com/office/drawing/2014/main" id="{F3D3FDC0-A8FD-4321-9A62-D73D53EAFA8C}"/>
              </a:ext>
            </a:extLst>
          </p:cNvPr>
          <p:cNvCxnSpPr/>
          <p:nvPr userDrawn="1"/>
        </p:nvCxnSpPr>
        <p:spPr>
          <a:xfrm>
            <a:off x="3278196" y="621701"/>
            <a:ext cx="5297091"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A2342D01-121A-4B9F-8045-6C612EBD1190}"/>
              </a:ext>
            </a:extLst>
          </p:cNvPr>
          <p:cNvCxnSpPr/>
          <p:nvPr userDrawn="1"/>
        </p:nvCxnSpPr>
        <p:spPr>
          <a:xfrm>
            <a:off x="3278196" y="4226560"/>
            <a:ext cx="5297091"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2" name="Image 11" descr="Une image contenant clipart&#10;&#10;Description générée automatiquement">
            <a:extLst>
              <a:ext uri="{FF2B5EF4-FFF2-40B4-BE49-F238E27FC236}">
                <a16:creationId xmlns:a16="http://schemas.microsoft.com/office/drawing/2014/main" id="{736E9B03-9FAF-4B12-A8E0-AB963A36B6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8196" y="3139548"/>
            <a:ext cx="943200" cy="943200"/>
          </a:xfrm>
          <a:prstGeom prst="rect">
            <a:avLst/>
          </a:prstGeom>
        </p:spPr>
      </p:pic>
      <p:sp>
        <p:nvSpPr>
          <p:cNvPr id="5" name="Espace réservé du pied de page 4">
            <a:extLst>
              <a:ext uri="{FF2B5EF4-FFF2-40B4-BE49-F238E27FC236}">
                <a16:creationId xmlns:a16="http://schemas.microsoft.com/office/drawing/2014/main" id="{DD4B30FE-DB39-492B-AC4C-FDE4E8C3EAE1}"/>
              </a:ext>
            </a:extLst>
          </p:cNvPr>
          <p:cNvSpPr>
            <a:spLocks noGrp="1"/>
          </p:cNvSpPr>
          <p:nvPr>
            <p:ph type="ftr" sz="quarter" idx="17"/>
          </p:nvPr>
        </p:nvSpPr>
        <p:spPr/>
        <p:txBody>
          <a:bodyPr/>
          <a:lstStyle/>
          <a:p>
            <a:r>
              <a:rPr lang="en-US"/>
              <a:t>© Copyright 2025 Maya Heat Transfer Technologies Ltd. All rights reserved.</a:t>
            </a:r>
            <a:endParaRPr lang="en-CA" noProof="0"/>
          </a:p>
        </p:txBody>
      </p:sp>
    </p:spTree>
    <p:extLst>
      <p:ext uri="{BB962C8B-B14F-4D97-AF65-F5344CB8AC3E}">
        <p14:creationId xmlns:p14="http://schemas.microsoft.com/office/powerpoint/2010/main" val="15250508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Headline and message box">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id="{CE54CBCA-A868-4F37-B4ED-D86CA418F056}"/>
              </a:ext>
            </a:extLst>
          </p:cNvPr>
          <p:cNvSpPr txBox="1"/>
          <p:nvPr userDrawn="1"/>
        </p:nvSpPr>
        <p:spPr>
          <a:xfrm>
            <a:off x="338400" y="421233"/>
            <a:ext cx="8467200" cy="424732"/>
          </a:xfrm>
          <a:prstGeom prst="rect">
            <a:avLst/>
          </a:prstGeom>
          <a:noFill/>
        </p:spPr>
        <p:txBody>
          <a:bodyPr wrap="square" lIns="0" rIns="0" rtlCol="0" anchor="ctr" anchorCtr="0">
            <a:spAutoFit/>
          </a:bodyPr>
          <a:lstStyle/>
          <a:p>
            <a:pPr algn="l">
              <a:lnSpc>
                <a:spcPct val="90000"/>
              </a:lnSpc>
              <a:spcBef>
                <a:spcPts val="0"/>
              </a:spcBef>
            </a:pPr>
            <a:r>
              <a:rPr lang="en-CA" sz="2400" b="1" kern="1200" noProof="0">
                <a:solidFill>
                  <a:schemeClr val="tx1"/>
                </a:solidFill>
                <a:latin typeface="+mn-lt"/>
                <a:ea typeface="+mn-ea"/>
                <a:cs typeface="+mn-cs"/>
              </a:rPr>
              <a:t>Tips for </a:t>
            </a:r>
            <a:r>
              <a:rPr lang="en-CA" sz="2400" b="1" kern="1200" noProof="0">
                <a:solidFill>
                  <a:schemeClr val="accent1"/>
                </a:solidFill>
                <a:latin typeface="+mn-lt"/>
                <a:ea typeface="+mn-ea"/>
                <a:cs typeface="+mn-cs"/>
              </a:rPr>
              <a:t>effective headlines </a:t>
            </a:r>
            <a:r>
              <a:rPr lang="en-CA" sz="2400" b="1" kern="1200" noProof="0">
                <a:solidFill>
                  <a:schemeClr val="tx1"/>
                </a:solidFill>
                <a:latin typeface="+mn-lt"/>
                <a:ea typeface="+mn-ea"/>
                <a:cs typeface="+mn-cs"/>
              </a:rPr>
              <a:t>and </a:t>
            </a:r>
            <a:r>
              <a:rPr lang="en-CA" sz="2400" b="1" kern="1200" noProof="0">
                <a:solidFill>
                  <a:schemeClr val="accent1"/>
                </a:solidFill>
                <a:latin typeface="+mn-lt"/>
                <a:ea typeface="+mn-ea"/>
                <a:cs typeface="+mn-cs"/>
              </a:rPr>
              <a:t>message boxes</a:t>
            </a:r>
          </a:p>
        </p:txBody>
      </p:sp>
      <p:sp>
        <p:nvSpPr>
          <p:cNvPr id="16" name="ZoneTexte 15">
            <a:extLst>
              <a:ext uri="{FF2B5EF4-FFF2-40B4-BE49-F238E27FC236}">
                <a16:creationId xmlns:a16="http://schemas.microsoft.com/office/drawing/2014/main" id="{CDF8CA8F-00E9-40A3-82E2-96E641F5E103}"/>
              </a:ext>
            </a:extLst>
          </p:cNvPr>
          <p:cNvSpPr txBox="1"/>
          <p:nvPr userDrawn="1"/>
        </p:nvSpPr>
        <p:spPr>
          <a:xfrm>
            <a:off x="3543007" y="1216282"/>
            <a:ext cx="5262591" cy="1641598"/>
          </a:xfrm>
          <a:prstGeom prst="rect">
            <a:avLst/>
          </a:prstGeom>
          <a:solidFill>
            <a:schemeClr val="bg1">
              <a:lumMod val="95000"/>
            </a:schemeClr>
          </a:solidFill>
        </p:spPr>
        <p:txBody>
          <a:bodyPr wrap="square" lIns="137700" tIns="108000" bIns="108000" rtlCol="0">
            <a:noAutofit/>
          </a:bodyPr>
          <a:lstStyle/>
          <a:p>
            <a:pPr marL="297000" marR="0" lvl="0" indent="-257175" algn="l" defTabSz="342900" rtl="0" eaLnBrk="1" fontAlgn="base" latinLnBrk="0" hangingPunct="1">
              <a:lnSpc>
                <a:spcPct val="100000"/>
              </a:lnSpc>
              <a:spcBef>
                <a:spcPts val="400"/>
              </a:spcBef>
              <a:spcAft>
                <a:spcPct val="0"/>
              </a:spcAft>
              <a:buClr>
                <a:schemeClr val="accent1"/>
              </a:buClr>
              <a:buSzTx/>
              <a:buFont typeface="+mj-lt"/>
              <a:buAutoNum type="arabicPeriod"/>
              <a:tabLst/>
              <a:defRPr/>
            </a:pPr>
            <a:r>
              <a:rPr kumimoji="0" lang="en-CA" sz="1600" b="0" i="0" u="none" strike="noStrike" kern="0" cap="none" spc="0" normalizeH="0" baseline="0" noProof="0">
                <a:ln>
                  <a:noFill/>
                </a:ln>
                <a:solidFill>
                  <a:schemeClr val="tx1"/>
                </a:solidFill>
                <a:effectLst/>
                <a:uLnTx/>
                <a:uFillTx/>
                <a:latin typeface="+mn-lt"/>
                <a:ea typeface="+mn-ea"/>
                <a:cs typeface="+mn-cs"/>
              </a:rPr>
              <a:t>Providing information</a:t>
            </a:r>
          </a:p>
          <a:p>
            <a:pPr marL="297000" marR="0" lvl="0" indent="-257175" algn="l" defTabSz="342900" rtl="0" eaLnBrk="1" fontAlgn="base" latinLnBrk="0" hangingPunct="1">
              <a:lnSpc>
                <a:spcPct val="100000"/>
              </a:lnSpc>
              <a:spcBef>
                <a:spcPts val="400"/>
              </a:spcBef>
              <a:spcAft>
                <a:spcPct val="0"/>
              </a:spcAft>
              <a:buClr>
                <a:schemeClr val="accent1"/>
              </a:buClr>
              <a:buSzTx/>
              <a:buFont typeface="+mj-lt"/>
              <a:buAutoNum type="arabicPeriod"/>
              <a:tabLst/>
              <a:defRPr/>
            </a:pPr>
            <a:r>
              <a:rPr kumimoji="0" lang="en-CA" sz="1600" b="0" i="0" u="none" strike="noStrike" kern="0" cap="none" spc="0" normalizeH="0" baseline="0" noProof="0">
                <a:ln>
                  <a:noFill/>
                </a:ln>
                <a:solidFill>
                  <a:schemeClr val="tx1"/>
                </a:solidFill>
                <a:effectLst/>
                <a:uLnTx/>
                <a:uFillTx/>
                <a:latin typeface="+mn-lt"/>
                <a:ea typeface="+mn-ea"/>
                <a:cs typeface="+mn-cs"/>
              </a:rPr>
              <a:t>Unique</a:t>
            </a:r>
          </a:p>
          <a:p>
            <a:pPr marL="297000" marR="0" lvl="0" indent="-257175" algn="l" defTabSz="342900" rtl="0" eaLnBrk="1" fontAlgn="base" latinLnBrk="0" hangingPunct="1">
              <a:lnSpc>
                <a:spcPct val="100000"/>
              </a:lnSpc>
              <a:spcBef>
                <a:spcPts val="400"/>
              </a:spcBef>
              <a:spcAft>
                <a:spcPct val="0"/>
              </a:spcAft>
              <a:buClr>
                <a:schemeClr val="accent1"/>
              </a:buClr>
              <a:buSzTx/>
              <a:buFont typeface="+mj-lt"/>
              <a:buAutoNum type="arabicPeriod"/>
              <a:tabLst/>
              <a:defRPr/>
            </a:pPr>
            <a:r>
              <a:rPr kumimoji="0" lang="en-CA" sz="1600" b="0" i="0" u="none" strike="noStrike" kern="0" cap="none" spc="0" normalizeH="0" baseline="0" noProof="0">
                <a:ln>
                  <a:noFill/>
                </a:ln>
                <a:solidFill>
                  <a:schemeClr val="tx1"/>
                </a:solidFill>
                <a:effectLst/>
                <a:uLnTx/>
                <a:uFillTx/>
                <a:latin typeface="+mn-lt"/>
                <a:ea typeface="+mn-ea"/>
                <a:cs typeface="+mn-cs"/>
              </a:rPr>
              <a:t>Directly related to page content</a:t>
            </a:r>
          </a:p>
          <a:p>
            <a:pPr marL="297000" marR="0" lvl="0" indent="-257175" algn="l" defTabSz="342900" rtl="0" eaLnBrk="1" fontAlgn="base" latinLnBrk="0" hangingPunct="1">
              <a:lnSpc>
                <a:spcPct val="100000"/>
              </a:lnSpc>
              <a:spcBef>
                <a:spcPts val="400"/>
              </a:spcBef>
              <a:spcAft>
                <a:spcPct val="0"/>
              </a:spcAft>
              <a:buClr>
                <a:schemeClr val="accent1"/>
              </a:buClr>
              <a:buSzTx/>
              <a:buFont typeface="+mj-lt"/>
              <a:buAutoNum type="arabicPeriod"/>
              <a:tabLst/>
              <a:defRPr/>
            </a:pPr>
            <a:r>
              <a:rPr kumimoji="0" lang="en-CA" sz="1600" b="0" i="0" u="none" strike="noStrike" kern="0" cap="none" spc="0" normalizeH="0" baseline="0" noProof="0">
                <a:ln>
                  <a:noFill/>
                </a:ln>
                <a:solidFill>
                  <a:schemeClr val="tx1"/>
                </a:solidFill>
                <a:effectLst/>
                <a:uLnTx/>
                <a:uFillTx/>
                <a:latin typeface="+mn-lt"/>
                <a:ea typeface="+mn-ea"/>
                <a:cs typeface="+mn-cs"/>
              </a:rPr>
              <a:t>Clear and specific</a:t>
            </a:r>
          </a:p>
          <a:p>
            <a:pPr marL="297000" marR="0" lvl="0" indent="-257175" algn="l" defTabSz="342900" rtl="0" eaLnBrk="1" fontAlgn="base" latinLnBrk="0" hangingPunct="1">
              <a:lnSpc>
                <a:spcPct val="100000"/>
              </a:lnSpc>
              <a:spcBef>
                <a:spcPts val="400"/>
              </a:spcBef>
              <a:spcAft>
                <a:spcPct val="0"/>
              </a:spcAft>
              <a:buClr>
                <a:schemeClr val="accent1"/>
              </a:buClr>
              <a:buSzTx/>
              <a:buFont typeface="+mj-lt"/>
              <a:buAutoNum type="arabicPeriod"/>
              <a:tabLst/>
              <a:defRPr/>
            </a:pPr>
            <a:r>
              <a:rPr kumimoji="0" lang="en-CA" sz="1600" b="0" i="0" u="none" strike="noStrike" kern="0" cap="none" spc="0" normalizeH="0" baseline="0" noProof="0">
                <a:ln>
                  <a:noFill/>
                </a:ln>
                <a:solidFill>
                  <a:schemeClr val="tx1"/>
                </a:solidFill>
                <a:effectLst/>
                <a:uLnTx/>
                <a:uFillTx/>
                <a:latin typeface="+mn-lt"/>
                <a:ea typeface="+mn-ea"/>
                <a:cs typeface="+mn-cs"/>
              </a:rPr>
              <a:t>To the point</a:t>
            </a:r>
          </a:p>
        </p:txBody>
      </p:sp>
      <p:sp>
        <p:nvSpPr>
          <p:cNvPr id="17" name="Rectangle 16">
            <a:extLst>
              <a:ext uri="{FF2B5EF4-FFF2-40B4-BE49-F238E27FC236}">
                <a16:creationId xmlns:a16="http://schemas.microsoft.com/office/drawing/2014/main" id="{98F21712-5149-4175-807E-831974AE48E8}"/>
              </a:ext>
            </a:extLst>
          </p:cNvPr>
          <p:cNvSpPr/>
          <p:nvPr userDrawn="1"/>
        </p:nvSpPr>
        <p:spPr bwMode="auto">
          <a:xfrm>
            <a:off x="338400" y="1216281"/>
            <a:ext cx="3204608" cy="1641869"/>
          </a:xfrm>
          <a:prstGeom prst="rect">
            <a:avLst/>
          </a:prstGeom>
          <a:solidFill>
            <a:schemeClr val="accent3"/>
          </a:solidFill>
          <a:ln>
            <a:noFill/>
          </a:ln>
        </p:spPr>
        <p:txBody>
          <a:bodyPr rot="0" spcFirstLastPara="0" vertOverflow="overflow" horzOverflow="overflow" vert="horz" wrap="square" lIns="216000" tIns="144000" rIns="216000" bIns="144000" numCol="1" spcCol="0" rtlCol="0" fromWordArt="0" anchor="t" anchorCtr="0" forceAA="0" compatLnSpc="1">
            <a:prstTxWarp prst="textNoShape">
              <a:avLst/>
            </a:prstTxWarp>
            <a:noAutofit/>
          </a:bodyPr>
          <a:lstStyle/>
          <a:p>
            <a:pPr algn="l">
              <a:spcBef>
                <a:spcPts val="450"/>
              </a:spcBef>
            </a:pPr>
            <a:r>
              <a:rPr lang="en-CA" sz="2200" b="1" noProof="0">
                <a:solidFill>
                  <a:schemeClr val="bg1"/>
                </a:solidFill>
              </a:rPr>
              <a:t>5 attributes of an effective headline</a:t>
            </a:r>
          </a:p>
        </p:txBody>
      </p:sp>
      <p:sp>
        <p:nvSpPr>
          <p:cNvPr id="18" name="Rectangle 17">
            <a:extLst>
              <a:ext uri="{FF2B5EF4-FFF2-40B4-BE49-F238E27FC236}">
                <a16:creationId xmlns:a16="http://schemas.microsoft.com/office/drawing/2014/main" id="{B2F07B2C-11F8-44B4-818A-5BEAAE872F63}"/>
              </a:ext>
            </a:extLst>
          </p:cNvPr>
          <p:cNvSpPr/>
          <p:nvPr userDrawn="1"/>
        </p:nvSpPr>
        <p:spPr bwMode="auto">
          <a:xfrm>
            <a:off x="338400" y="3100603"/>
            <a:ext cx="3204608" cy="1409404"/>
          </a:xfrm>
          <a:prstGeom prst="rect">
            <a:avLst/>
          </a:prstGeom>
          <a:solidFill>
            <a:schemeClr val="accent3"/>
          </a:solidFill>
          <a:ln>
            <a:noFill/>
          </a:ln>
        </p:spPr>
        <p:txBody>
          <a:bodyPr rot="0" spcFirstLastPara="0" vertOverflow="overflow" horzOverflow="overflow" vert="horz" wrap="square" lIns="216000" tIns="144000" rIns="216000" bIns="144000" numCol="1" spcCol="0" rtlCol="0" fromWordArt="0" anchor="t" anchorCtr="0" forceAA="0" compatLnSpc="1">
            <a:prstTxWarp prst="textNoShape">
              <a:avLst/>
            </a:prstTxWarp>
            <a:noAutofit/>
          </a:bodyPr>
          <a:lstStyle/>
          <a:p>
            <a:pPr algn="l">
              <a:spcBef>
                <a:spcPts val="450"/>
              </a:spcBef>
            </a:pPr>
            <a:r>
              <a:rPr lang="en-CA" sz="2200" b="1" noProof="0">
                <a:solidFill>
                  <a:schemeClr val="bg1"/>
                </a:solidFill>
              </a:rPr>
              <a:t>4 different ways to use a bottom message box</a:t>
            </a:r>
          </a:p>
        </p:txBody>
      </p:sp>
      <p:sp>
        <p:nvSpPr>
          <p:cNvPr id="19" name="ZoneTexte 18">
            <a:extLst>
              <a:ext uri="{FF2B5EF4-FFF2-40B4-BE49-F238E27FC236}">
                <a16:creationId xmlns:a16="http://schemas.microsoft.com/office/drawing/2014/main" id="{0222DD86-E897-49FC-80AC-B4D099D5FAB8}"/>
              </a:ext>
            </a:extLst>
          </p:cNvPr>
          <p:cNvSpPr txBox="1"/>
          <p:nvPr userDrawn="1"/>
        </p:nvSpPr>
        <p:spPr>
          <a:xfrm>
            <a:off x="3543008" y="3100603"/>
            <a:ext cx="5262591" cy="1409404"/>
          </a:xfrm>
          <a:prstGeom prst="rect">
            <a:avLst/>
          </a:prstGeom>
          <a:solidFill>
            <a:schemeClr val="bg1">
              <a:lumMod val="95000"/>
            </a:schemeClr>
          </a:solidFill>
        </p:spPr>
        <p:txBody>
          <a:bodyPr wrap="square" lIns="137700" tIns="108000" bIns="108000" rtlCol="0">
            <a:noAutofit/>
          </a:bodyPr>
          <a:lstStyle/>
          <a:p>
            <a:pPr marL="297000" marR="0" lvl="0" indent="-257175" algn="l" defTabSz="342900" rtl="0" eaLnBrk="1" fontAlgn="base" latinLnBrk="0" hangingPunct="1">
              <a:lnSpc>
                <a:spcPct val="100000"/>
              </a:lnSpc>
              <a:spcBef>
                <a:spcPts val="400"/>
              </a:spcBef>
              <a:spcAft>
                <a:spcPct val="0"/>
              </a:spcAft>
              <a:buClr>
                <a:schemeClr val="accent1"/>
              </a:buClr>
              <a:buSzTx/>
              <a:buFont typeface="+mj-lt"/>
              <a:buAutoNum type="arabicPeriod"/>
              <a:tabLst/>
              <a:defRPr/>
            </a:pPr>
            <a:r>
              <a:rPr kumimoji="0" lang="en-CA" sz="1600" b="0" i="0" u="none" strike="noStrike" kern="0" cap="none" spc="0" normalizeH="0" baseline="0" noProof="0">
                <a:ln>
                  <a:noFill/>
                </a:ln>
                <a:solidFill>
                  <a:schemeClr val="tx1"/>
                </a:solidFill>
                <a:effectLst/>
                <a:uLnTx/>
                <a:uFillTx/>
                <a:latin typeface="+mn-lt"/>
                <a:ea typeface="+mn-ea"/>
                <a:cs typeface="+mn-cs"/>
              </a:rPr>
              <a:t>Consequence</a:t>
            </a:r>
          </a:p>
          <a:p>
            <a:pPr marL="297000" marR="0" lvl="0" indent="-257175" algn="l" defTabSz="342900" rtl="0" eaLnBrk="1" fontAlgn="base" latinLnBrk="0" hangingPunct="1">
              <a:lnSpc>
                <a:spcPct val="100000"/>
              </a:lnSpc>
              <a:spcBef>
                <a:spcPts val="400"/>
              </a:spcBef>
              <a:spcAft>
                <a:spcPct val="0"/>
              </a:spcAft>
              <a:buClr>
                <a:schemeClr val="accent1"/>
              </a:buClr>
              <a:buSzTx/>
              <a:buFont typeface="+mj-lt"/>
              <a:buAutoNum type="arabicPeriod"/>
              <a:tabLst/>
              <a:defRPr/>
            </a:pPr>
            <a:r>
              <a:rPr kumimoji="0" lang="en-CA" sz="1600" b="0" i="0" u="none" strike="noStrike" kern="0" cap="none" spc="0" normalizeH="0" baseline="0" noProof="0">
                <a:ln>
                  <a:noFill/>
                </a:ln>
                <a:solidFill>
                  <a:schemeClr val="tx1"/>
                </a:solidFill>
                <a:effectLst/>
                <a:uLnTx/>
                <a:uFillTx/>
                <a:latin typeface="+mn-lt"/>
                <a:ea typeface="+mn-ea"/>
                <a:cs typeface="+mn-cs"/>
              </a:rPr>
              <a:t>Second key message</a:t>
            </a:r>
          </a:p>
          <a:p>
            <a:pPr marL="297000" marR="0" lvl="0" indent="-257175" algn="l" defTabSz="342900" rtl="0" eaLnBrk="1" fontAlgn="base" latinLnBrk="0" hangingPunct="1">
              <a:lnSpc>
                <a:spcPct val="100000"/>
              </a:lnSpc>
              <a:spcBef>
                <a:spcPts val="400"/>
              </a:spcBef>
              <a:spcAft>
                <a:spcPct val="0"/>
              </a:spcAft>
              <a:buClr>
                <a:schemeClr val="accent1"/>
              </a:buClr>
              <a:buSzTx/>
              <a:buFont typeface="+mj-lt"/>
              <a:buAutoNum type="arabicPeriod"/>
              <a:tabLst/>
              <a:defRPr/>
            </a:pPr>
            <a:r>
              <a:rPr kumimoji="0" lang="en-CA" sz="1600" b="0" i="0" u="none" strike="noStrike" kern="0" cap="none" spc="0" normalizeH="0" baseline="0" noProof="0">
                <a:ln>
                  <a:noFill/>
                </a:ln>
                <a:solidFill>
                  <a:schemeClr val="tx1"/>
                </a:solidFill>
                <a:effectLst/>
                <a:uLnTx/>
                <a:uFillTx/>
                <a:latin typeface="+mn-lt"/>
                <a:ea typeface="+mn-ea"/>
                <a:cs typeface="+mn-cs"/>
              </a:rPr>
              <a:t>Q &amp; A</a:t>
            </a:r>
          </a:p>
          <a:p>
            <a:pPr marL="297000" marR="0" lvl="0" indent="-257175" algn="l" defTabSz="342900" rtl="0" eaLnBrk="1" fontAlgn="base" latinLnBrk="0" hangingPunct="1">
              <a:lnSpc>
                <a:spcPct val="100000"/>
              </a:lnSpc>
              <a:spcBef>
                <a:spcPts val="400"/>
              </a:spcBef>
              <a:spcAft>
                <a:spcPct val="0"/>
              </a:spcAft>
              <a:buClr>
                <a:schemeClr val="accent1"/>
              </a:buClr>
              <a:buSzTx/>
              <a:buFont typeface="+mj-lt"/>
              <a:buAutoNum type="arabicPeriod"/>
              <a:tabLst/>
              <a:defRPr/>
            </a:pPr>
            <a:r>
              <a:rPr kumimoji="0" lang="en-CA" sz="1600" b="0" i="0" u="none" strike="noStrike" kern="0" cap="none" spc="0" normalizeH="0" baseline="0" noProof="0">
                <a:ln>
                  <a:noFill/>
                </a:ln>
                <a:solidFill>
                  <a:schemeClr val="tx1"/>
                </a:solidFill>
                <a:effectLst/>
                <a:uLnTx/>
                <a:uFillTx/>
                <a:latin typeface="+mn-lt"/>
                <a:ea typeface="+mn-ea"/>
                <a:cs typeface="+mn-cs"/>
              </a:rPr>
              <a:t>Link to the next page</a:t>
            </a:r>
          </a:p>
        </p:txBody>
      </p:sp>
    </p:spTree>
    <p:extLst>
      <p:ext uri="{BB962C8B-B14F-4D97-AF65-F5344CB8AC3E}">
        <p14:creationId xmlns:p14="http://schemas.microsoft.com/office/powerpoint/2010/main" val="31248080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Effective bullets">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id="{CE54CBCA-A868-4F37-B4ED-D86CA418F056}"/>
              </a:ext>
            </a:extLst>
          </p:cNvPr>
          <p:cNvSpPr txBox="1"/>
          <p:nvPr userDrawn="1"/>
        </p:nvSpPr>
        <p:spPr>
          <a:xfrm>
            <a:off x="338400" y="421233"/>
            <a:ext cx="8467200" cy="424732"/>
          </a:xfrm>
          <a:prstGeom prst="rect">
            <a:avLst/>
          </a:prstGeom>
          <a:noFill/>
        </p:spPr>
        <p:txBody>
          <a:bodyPr wrap="square" lIns="0" rIns="0" rtlCol="0" anchor="ctr" anchorCtr="0">
            <a:spAutoFit/>
          </a:bodyPr>
          <a:lstStyle/>
          <a:p>
            <a:pPr algn="l">
              <a:lnSpc>
                <a:spcPct val="90000"/>
              </a:lnSpc>
              <a:spcBef>
                <a:spcPts val="0"/>
              </a:spcBef>
            </a:pPr>
            <a:r>
              <a:rPr lang="en-CA" sz="2400" b="1" noProof="0">
                <a:solidFill>
                  <a:schemeClr val="tx1"/>
                </a:solidFill>
                <a:latin typeface="+mj-lt"/>
              </a:rPr>
              <a:t>Principles to create </a:t>
            </a:r>
            <a:r>
              <a:rPr lang="en-CA" sz="2400" b="1" noProof="0">
                <a:solidFill>
                  <a:schemeClr val="accent1"/>
                </a:solidFill>
                <a:latin typeface="+mj-lt"/>
              </a:rPr>
              <a:t>effective bullets</a:t>
            </a:r>
          </a:p>
        </p:txBody>
      </p:sp>
      <p:sp>
        <p:nvSpPr>
          <p:cNvPr id="9" name="Rectangle 8">
            <a:extLst>
              <a:ext uri="{FF2B5EF4-FFF2-40B4-BE49-F238E27FC236}">
                <a16:creationId xmlns:a16="http://schemas.microsoft.com/office/drawing/2014/main" id="{07F1CD48-9BB9-496D-851D-A927F608082E}"/>
              </a:ext>
            </a:extLst>
          </p:cNvPr>
          <p:cNvSpPr/>
          <p:nvPr userDrawn="1"/>
        </p:nvSpPr>
        <p:spPr bwMode="auto">
          <a:xfrm>
            <a:off x="338401" y="3039184"/>
            <a:ext cx="1887070" cy="1640353"/>
          </a:xfrm>
          <a:prstGeom prst="rect">
            <a:avLst/>
          </a:prstGeom>
          <a:solidFill>
            <a:schemeClr val="accent3"/>
          </a:solidFill>
          <a:ln>
            <a:noFill/>
          </a:ln>
        </p:spPr>
        <p:txBody>
          <a:bodyPr rot="0" spcFirstLastPara="0" vertOverflow="overflow" horzOverflow="overflow" vert="horz" wrap="square" lIns="135000" tIns="175500" rIns="94500" bIns="94500" numCol="1" spcCol="0" rtlCol="0" fromWordArt="0" anchor="t" anchorCtr="0" forceAA="0" compatLnSpc="1">
            <a:prstTxWarp prst="textNoShape">
              <a:avLst/>
            </a:prstTxWarp>
            <a:noAutofit/>
          </a:bodyPr>
          <a:lstStyle/>
          <a:p>
            <a:pPr algn="l">
              <a:spcBef>
                <a:spcPts val="450"/>
              </a:spcBef>
            </a:pPr>
            <a:r>
              <a:rPr lang="en-CA" sz="1800" b="1" noProof="0">
                <a:solidFill>
                  <a:schemeClr val="bg1"/>
                </a:solidFill>
              </a:rPr>
              <a:t>Best </a:t>
            </a:r>
            <a:br>
              <a:rPr lang="en-CA" sz="1800" b="1" noProof="0">
                <a:solidFill>
                  <a:schemeClr val="bg1"/>
                </a:solidFill>
              </a:rPr>
            </a:br>
            <a:r>
              <a:rPr lang="en-CA" sz="1800" b="1" noProof="0">
                <a:solidFill>
                  <a:schemeClr val="bg1"/>
                </a:solidFill>
              </a:rPr>
              <a:t>practices</a:t>
            </a:r>
          </a:p>
        </p:txBody>
      </p:sp>
      <p:sp>
        <p:nvSpPr>
          <p:cNvPr id="10" name="ZoneTexte 9">
            <a:extLst>
              <a:ext uri="{FF2B5EF4-FFF2-40B4-BE49-F238E27FC236}">
                <a16:creationId xmlns:a16="http://schemas.microsoft.com/office/drawing/2014/main" id="{A58A8B35-4B90-403C-AAD3-B00A94912FF6}"/>
              </a:ext>
            </a:extLst>
          </p:cNvPr>
          <p:cNvSpPr txBox="1"/>
          <p:nvPr userDrawn="1"/>
        </p:nvSpPr>
        <p:spPr>
          <a:xfrm>
            <a:off x="2225470" y="3039184"/>
            <a:ext cx="6580130" cy="1640353"/>
          </a:xfrm>
          <a:prstGeom prst="rect">
            <a:avLst/>
          </a:prstGeom>
          <a:solidFill>
            <a:schemeClr val="bg1">
              <a:lumMod val="95000"/>
            </a:schemeClr>
          </a:solidFill>
        </p:spPr>
        <p:txBody>
          <a:bodyPr vert="horz" lIns="135000" tIns="54000" rIns="94500" bIns="54000" rtlCol="0" anchor="ctr" anchorCtr="0">
            <a:noAutofit/>
          </a:bodyPr>
          <a:lstStyle>
            <a:lvl1pPr marL="270000" lvl="0" indent="-270000" defTabSz="914400">
              <a:lnSpc>
                <a:spcPct val="100000"/>
              </a:lnSpc>
              <a:spcBef>
                <a:spcPts val="800"/>
              </a:spcBef>
              <a:buClr>
                <a:schemeClr val="accent4"/>
              </a:buClr>
              <a:buFont typeface="Wingdings" panose="05000000000000000000" pitchFamily="2" charset="2"/>
              <a:buChar char=""/>
              <a:defRPr sz="1400">
                <a:solidFill>
                  <a:schemeClr val="accent1"/>
                </a:solidFill>
                <a:latin typeface="Arial" panose="020B0604020202020204" pitchFamily="34" charset="0"/>
                <a:cs typeface="Arial" panose="020B0604020202020204" pitchFamily="34" charset="0"/>
              </a:defRPr>
            </a:lvl1pPr>
            <a:lvl2pPr marL="496800" lvl="1" indent="-216000" defTabSz="914400">
              <a:lnSpc>
                <a:spcPct val="100000"/>
              </a:lnSpc>
              <a:spcBef>
                <a:spcPts val="400"/>
              </a:spcBef>
              <a:buClr>
                <a:schemeClr val="accent4"/>
              </a:buClr>
              <a:buFont typeface="Wingdings" panose="05000000000000000000" pitchFamily="2" charset="2"/>
              <a:buChar char=""/>
              <a:defRPr sz="1200">
                <a:solidFill>
                  <a:schemeClr val="accent1"/>
                </a:solidFill>
                <a:latin typeface="Arial" panose="020B0604020202020204" pitchFamily="34" charset="0"/>
                <a:cs typeface="Arial" panose="020B0604020202020204" pitchFamily="34" charset="0"/>
              </a:defRPr>
            </a:lvl2pPr>
            <a:lvl3pPr marL="705600" lvl="2" indent="-180000" defTabSz="914400">
              <a:lnSpc>
                <a:spcPct val="100000"/>
              </a:lnSpc>
              <a:spcBef>
                <a:spcPts val="200"/>
              </a:spcBef>
              <a:buClr>
                <a:schemeClr val="accent4"/>
              </a:buClr>
              <a:buFont typeface="Wingdings" panose="05000000000000000000" pitchFamily="2" charset="2"/>
              <a:buChar char=""/>
              <a:defRPr sz="1100">
                <a:solidFill>
                  <a:schemeClr val="accent1"/>
                </a:solidFill>
                <a:latin typeface="Arial" panose="020B0604020202020204" pitchFamily="34" charset="0"/>
                <a:cs typeface="Arial" panose="020B0604020202020204" pitchFamily="34" charset="0"/>
              </a:defRPr>
            </a:lvl3pPr>
            <a:lvl4pPr marL="856800" indent="-144000" defTabSz="914400">
              <a:lnSpc>
                <a:spcPct val="100000"/>
              </a:lnSpc>
              <a:spcBef>
                <a:spcPts val="400"/>
              </a:spcBef>
              <a:buClr>
                <a:schemeClr val="accent4"/>
              </a:buClr>
              <a:buFont typeface="Wingdings" panose="05000000000000000000" pitchFamily="2" charset="2"/>
              <a:buChar char=""/>
              <a:defRPr sz="1200">
                <a:solidFill>
                  <a:schemeClr val="accent1"/>
                </a:solidFill>
                <a:latin typeface="Arial" panose="020B0604020202020204" pitchFamily="34" charset="0"/>
                <a:cs typeface="Arial" panose="020B0604020202020204" pitchFamily="34" charset="0"/>
              </a:defRPr>
            </a:lvl4pPr>
            <a:lvl5pPr marL="990000" indent="-126000" defTabSz="914400">
              <a:lnSpc>
                <a:spcPct val="100000"/>
              </a:lnSpc>
              <a:spcBef>
                <a:spcPts val="200"/>
              </a:spcBef>
              <a:buClr>
                <a:schemeClr val="accent4"/>
              </a:buClr>
              <a:buFont typeface="Wingdings" panose="05000000000000000000" pitchFamily="2" charset="2"/>
              <a:buChar char=""/>
              <a:defRPr sz="1200">
                <a:solidFill>
                  <a:schemeClr val="accent1"/>
                </a:solidFill>
                <a:latin typeface="Arial" panose="020B0604020202020204" pitchFamily="34" charset="0"/>
                <a:cs typeface="Arial" panose="020B0604020202020204" pitchFamily="34" charset="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129600" lvl="0" indent="-129600" algn="l" defTabSz="342900" rtl="0" eaLnBrk="1" fontAlgn="base" hangingPunct="1">
              <a:lnSpc>
                <a:spcPct val="120000"/>
              </a:lnSpc>
              <a:spcAft>
                <a:spcPct val="0"/>
              </a:spcAft>
              <a:buClrTx/>
              <a:buFont typeface="Arial" pitchFamily="34" charset="0"/>
              <a:buChar char="•"/>
            </a:pPr>
            <a:r>
              <a:rPr lang="en-CA" sz="1200" b="1" kern="1200" noProof="0">
                <a:solidFill>
                  <a:schemeClr val="tx1"/>
                </a:solidFill>
                <a:latin typeface="Arial" panose="020B0604020202020204" pitchFamily="34" charset="0"/>
                <a:ea typeface="+mn-ea"/>
                <a:cs typeface="Arial" panose="020B0604020202020204" pitchFamily="34" charset="0"/>
              </a:rPr>
              <a:t>Avoid long sentences</a:t>
            </a:r>
          </a:p>
          <a:p>
            <a:pPr marL="251100" lvl="1" indent="-118800" algn="l" defTabSz="342900" rtl="0" eaLnBrk="1" fontAlgn="base" hangingPunct="1">
              <a:lnSpc>
                <a:spcPct val="100000"/>
              </a:lnSpc>
              <a:spcBef>
                <a:spcPts val="200"/>
              </a:spcBef>
              <a:spcAft>
                <a:spcPct val="0"/>
              </a:spcAft>
              <a:buClrTx/>
              <a:buFont typeface="Arial" pitchFamily="34" charset="0"/>
              <a:buChar char="•"/>
            </a:pPr>
            <a:r>
              <a:rPr lang="en-CA" sz="1000" b="0" kern="1200" noProof="0">
                <a:solidFill>
                  <a:schemeClr val="tx1"/>
                </a:solidFill>
                <a:latin typeface="Arial" panose="020B0604020202020204" pitchFamily="34" charset="0"/>
                <a:ea typeface="+mn-ea"/>
                <a:cs typeface="Arial" panose="020B0604020202020204" pitchFamily="34" charset="0"/>
              </a:rPr>
              <a:t>No more than 1-2 rows per bullet, if possible</a:t>
            </a:r>
          </a:p>
          <a:p>
            <a:pPr marL="251100" lvl="1" indent="-118800" algn="l" defTabSz="342900" rtl="0" eaLnBrk="1" fontAlgn="base" hangingPunct="1">
              <a:lnSpc>
                <a:spcPct val="100000"/>
              </a:lnSpc>
              <a:spcBef>
                <a:spcPts val="200"/>
              </a:spcBef>
              <a:spcAft>
                <a:spcPct val="0"/>
              </a:spcAft>
              <a:buClrTx/>
              <a:buFont typeface="Arial" pitchFamily="34" charset="0"/>
              <a:buChar char="•"/>
            </a:pPr>
            <a:r>
              <a:rPr lang="en-CA" sz="1000" b="0" kern="1200" noProof="0">
                <a:solidFill>
                  <a:schemeClr val="tx1"/>
                </a:solidFill>
                <a:latin typeface="Arial" panose="020B0604020202020204" pitchFamily="34" charset="0"/>
                <a:ea typeface="+mn-ea"/>
                <a:cs typeface="Arial" panose="020B0604020202020204" pitchFamily="34" charset="0"/>
              </a:rPr>
              <a:t>No periods used unless 2 concise sentences in one bullet are necessary</a:t>
            </a:r>
          </a:p>
          <a:p>
            <a:pPr marL="129600" lvl="0" indent="-129600" algn="l" defTabSz="342900" rtl="0" eaLnBrk="1" fontAlgn="base" latinLnBrk="0" hangingPunct="1">
              <a:lnSpc>
                <a:spcPct val="120000"/>
              </a:lnSpc>
              <a:spcBef>
                <a:spcPts val="600"/>
              </a:spcBef>
              <a:spcAft>
                <a:spcPct val="0"/>
              </a:spcAft>
              <a:buClrTx/>
              <a:buFont typeface="Arial" pitchFamily="34" charset="0"/>
              <a:buChar char="•"/>
            </a:pPr>
            <a:r>
              <a:rPr lang="en-CA" sz="1200" b="1" kern="1200" noProof="0">
                <a:solidFill>
                  <a:schemeClr val="tx1"/>
                </a:solidFill>
                <a:latin typeface="Arial" panose="020B0604020202020204" pitchFamily="34" charset="0"/>
                <a:ea typeface="+mn-ea"/>
                <a:cs typeface="Arial" panose="020B0604020202020204" pitchFamily="34" charset="0"/>
              </a:rPr>
              <a:t>Use sub-bullets </a:t>
            </a:r>
            <a:r>
              <a:rPr lang="en-CA" sz="1200" b="0" kern="1200" noProof="0">
                <a:solidFill>
                  <a:schemeClr val="tx1"/>
                </a:solidFill>
                <a:latin typeface="Arial" panose="020B0604020202020204" pitchFamily="34" charset="0"/>
                <a:ea typeface="+mn-ea"/>
                <a:cs typeface="Arial" panose="020B0604020202020204" pitchFamily="34" charset="0"/>
              </a:rPr>
              <a:t>instead of long bullets with many sentences</a:t>
            </a:r>
          </a:p>
          <a:p>
            <a:pPr marL="251100" lvl="1" indent="-118800" algn="l" defTabSz="342900" rtl="0" eaLnBrk="1" fontAlgn="base" latinLnBrk="0" hangingPunct="1">
              <a:lnSpc>
                <a:spcPct val="100000"/>
              </a:lnSpc>
              <a:spcBef>
                <a:spcPts val="200"/>
              </a:spcBef>
              <a:spcAft>
                <a:spcPct val="0"/>
              </a:spcAft>
              <a:buClrTx/>
              <a:buFont typeface="Arial" pitchFamily="34" charset="0"/>
              <a:buChar char="•"/>
            </a:pPr>
            <a:r>
              <a:rPr lang="en-CA" sz="1000" b="0" kern="1200" noProof="0">
                <a:solidFill>
                  <a:schemeClr val="tx1"/>
                </a:solidFill>
                <a:latin typeface="Arial" panose="020B0604020202020204" pitchFamily="34" charset="0"/>
                <a:ea typeface="+mn-ea"/>
                <a:cs typeface="Arial" panose="020B0604020202020204" pitchFamily="34" charset="0"/>
              </a:rPr>
              <a:t>To share secondary information </a:t>
            </a:r>
          </a:p>
          <a:p>
            <a:pPr marL="251100" lvl="1" indent="-118800" algn="l" defTabSz="342900" rtl="0" eaLnBrk="1" fontAlgn="base" latinLnBrk="0" hangingPunct="1">
              <a:lnSpc>
                <a:spcPct val="100000"/>
              </a:lnSpc>
              <a:spcBef>
                <a:spcPts val="200"/>
              </a:spcBef>
              <a:spcAft>
                <a:spcPct val="0"/>
              </a:spcAft>
              <a:buClrTx/>
              <a:buFont typeface="Arial" pitchFamily="34" charset="0"/>
              <a:buChar char="•"/>
            </a:pPr>
            <a:r>
              <a:rPr lang="en-CA" sz="1000" b="0" kern="1200" noProof="0">
                <a:solidFill>
                  <a:schemeClr val="tx1"/>
                </a:solidFill>
                <a:latin typeface="Arial" panose="020B0604020202020204" pitchFamily="34" charset="0"/>
                <a:ea typeface="+mn-ea"/>
                <a:cs typeface="Arial" panose="020B0604020202020204" pitchFamily="34" charset="0"/>
              </a:rPr>
              <a:t>To support or further define the first-level bullet</a:t>
            </a:r>
          </a:p>
          <a:p>
            <a:pPr marL="124200" lvl="0" indent="-118800" algn="l" defTabSz="342900" rtl="0" eaLnBrk="1" fontAlgn="base" latinLnBrk="0" hangingPunct="1">
              <a:lnSpc>
                <a:spcPct val="120000"/>
              </a:lnSpc>
              <a:spcBef>
                <a:spcPts val="300"/>
              </a:spcBef>
              <a:spcAft>
                <a:spcPct val="0"/>
              </a:spcAft>
              <a:buClrTx/>
              <a:buFont typeface="Arial" pitchFamily="34" charset="0"/>
              <a:buChar char="•"/>
            </a:pPr>
            <a:r>
              <a:rPr lang="en-CA" sz="1200" b="1" kern="1200" noProof="0">
                <a:solidFill>
                  <a:schemeClr val="tx1"/>
                </a:solidFill>
                <a:latin typeface="Arial" panose="020B0604020202020204" pitchFamily="34" charset="0"/>
                <a:ea typeface="+mn-ea"/>
                <a:cs typeface="Arial" panose="020B0604020202020204" pitchFamily="34" charset="0"/>
              </a:rPr>
              <a:t>Sequence </a:t>
            </a:r>
            <a:r>
              <a:rPr lang="en-CA" sz="1200" b="0" kern="1200" noProof="0">
                <a:solidFill>
                  <a:schemeClr val="tx1"/>
                </a:solidFill>
                <a:latin typeface="Arial" panose="020B0604020202020204" pitchFamily="34" charset="0"/>
                <a:ea typeface="+mn-ea"/>
                <a:cs typeface="Arial" panose="020B0604020202020204" pitchFamily="34" charset="0"/>
              </a:rPr>
              <a:t>your bullets with a clear logic</a:t>
            </a:r>
          </a:p>
        </p:txBody>
      </p:sp>
      <p:sp>
        <p:nvSpPr>
          <p:cNvPr id="11" name="Rectangle 10">
            <a:extLst>
              <a:ext uri="{FF2B5EF4-FFF2-40B4-BE49-F238E27FC236}">
                <a16:creationId xmlns:a16="http://schemas.microsoft.com/office/drawing/2014/main" id="{5EF3C2D0-952F-4506-ABE6-0EE83A3A96BE}"/>
              </a:ext>
            </a:extLst>
          </p:cNvPr>
          <p:cNvSpPr/>
          <p:nvPr userDrawn="1"/>
        </p:nvSpPr>
        <p:spPr bwMode="auto">
          <a:xfrm>
            <a:off x="338401" y="901656"/>
            <a:ext cx="5853708" cy="2048718"/>
          </a:xfrm>
          <a:prstGeom prst="rect">
            <a:avLst/>
          </a:prstGeom>
          <a:solidFill>
            <a:schemeClr val="accent3"/>
          </a:solidFill>
          <a:ln>
            <a:noFill/>
          </a:ln>
        </p:spPr>
        <p:txBody>
          <a:bodyPr rot="0" spcFirstLastPara="0" vertOverflow="overflow" horzOverflow="overflow" vert="horz" wrap="square" lIns="135000" tIns="108000" rIns="4050000" bIns="94500" numCol="1" spcCol="0" rtlCol="0" fromWordArt="0" anchor="t" anchorCtr="0" forceAA="0" compatLnSpc="1">
            <a:prstTxWarp prst="textNoShape">
              <a:avLst/>
            </a:prstTxWarp>
            <a:noAutofit/>
          </a:bodyPr>
          <a:lstStyle/>
          <a:p>
            <a:pPr algn="l">
              <a:spcBef>
                <a:spcPts val="450"/>
              </a:spcBef>
            </a:pPr>
            <a:r>
              <a:rPr lang="en-CA" sz="1800" b="1" noProof="0">
                <a:solidFill>
                  <a:schemeClr val="bg1"/>
                </a:solidFill>
              </a:rPr>
              <a:t>Default bullets settings in your template</a:t>
            </a:r>
          </a:p>
        </p:txBody>
      </p:sp>
      <p:sp>
        <p:nvSpPr>
          <p:cNvPr id="12" name="Rectangle 11">
            <a:extLst>
              <a:ext uri="{FF2B5EF4-FFF2-40B4-BE49-F238E27FC236}">
                <a16:creationId xmlns:a16="http://schemas.microsoft.com/office/drawing/2014/main" id="{FD2F090F-8056-4C52-8CE8-26D13E113704}"/>
              </a:ext>
            </a:extLst>
          </p:cNvPr>
          <p:cNvSpPr/>
          <p:nvPr userDrawn="1"/>
        </p:nvSpPr>
        <p:spPr>
          <a:xfrm>
            <a:off x="569017" y="2292037"/>
            <a:ext cx="5438542" cy="558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rIns="94500" rtlCol="0" anchor="ctr"/>
          <a:lstStyle/>
          <a:p>
            <a:pPr algn="l">
              <a:spcBef>
                <a:spcPts val="900"/>
              </a:spcBef>
            </a:pPr>
            <a:r>
              <a:rPr lang="en-CA" sz="1050" noProof="0">
                <a:solidFill>
                  <a:schemeClr val="tx1"/>
                </a:solidFill>
              </a:rPr>
              <a:t>If necessary, feel free to increase or decrease font size across all bullet levels to optimize the empty spaces on your page. The font size of the largest bullets should always be equal or smaller than the font size of the page headline.</a:t>
            </a:r>
          </a:p>
        </p:txBody>
      </p:sp>
      <p:sp>
        <p:nvSpPr>
          <p:cNvPr id="13" name="ZoneTexte 12">
            <a:extLst>
              <a:ext uri="{FF2B5EF4-FFF2-40B4-BE49-F238E27FC236}">
                <a16:creationId xmlns:a16="http://schemas.microsoft.com/office/drawing/2014/main" id="{5D356101-B8D8-4575-946E-C99441D1CA13}"/>
              </a:ext>
            </a:extLst>
          </p:cNvPr>
          <p:cNvSpPr txBox="1"/>
          <p:nvPr userDrawn="1"/>
        </p:nvSpPr>
        <p:spPr>
          <a:xfrm>
            <a:off x="3581522" y="1292442"/>
            <a:ext cx="1146512" cy="216976"/>
          </a:xfrm>
          <a:prstGeom prst="rect">
            <a:avLst/>
          </a:prstGeom>
          <a:solidFill>
            <a:schemeClr val="accent4"/>
          </a:solidFill>
        </p:spPr>
        <p:txBody>
          <a:bodyPr wrap="square" lIns="0" tIns="0" rIns="0" bIns="0" rtlCol="0" anchor="ctr" anchorCtr="0">
            <a:noAutofit/>
          </a:bodyPr>
          <a:lstStyle/>
          <a:p>
            <a:pPr marL="0" marR="0" lvl="0" indent="0" algn="ctr" defTabSz="342900" rtl="0" eaLnBrk="1" fontAlgn="base" latinLnBrk="0" hangingPunct="1">
              <a:lnSpc>
                <a:spcPct val="100000"/>
              </a:lnSpc>
              <a:spcBef>
                <a:spcPts val="750"/>
              </a:spcBef>
              <a:spcAft>
                <a:spcPct val="0"/>
              </a:spcAft>
              <a:buClr>
                <a:schemeClr val="accent4"/>
              </a:buClr>
              <a:buSzTx/>
              <a:buFont typeface="Wingdings" panose="05000000000000000000" pitchFamily="2" charset="2"/>
              <a:buNone/>
              <a:tabLst/>
              <a:defRPr/>
            </a:pPr>
            <a:r>
              <a:rPr kumimoji="0" lang="en-CA" sz="1050" b="0" i="0" u="none" strike="noStrike" kern="0" cap="none" spc="0" normalizeH="0" baseline="0" noProof="0">
                <a:ln>
                  <a:noFill/>
                </a:ln>
                <a:solidFill>
                  <a:schemeClr val="tx1"/>
                </a:solidFill>
                <a:effectLst/>
                <a:uLnTx/>
                <a:uFillTx/>
                <a:latin typeface="+mn-lt"/>
                <a:ea typeface="+mn-ea"/>
                <a:cs typeface="+mn-cs"/>
              </a:rPr>
              <a:t>18</a:t>
            </a:r>
          </a:p>
        </p:txBody>
      </p:sp>
      <p:sp>
        <p:nvSpPr>
          <p:cNvPr id="15" name="Rectangle 14">
            <a:extLst>
              <a:ext uri="{FF2B5EF4-FFF2-40B4-BE49-F238E27FC236}">
                <a16:creationId xmlns:a16="http://schemas.microsoft.com/office/drawing/2014/main" id="{2971B838-EE3F-4F21-9BEA-E106F3D1A046}"/>
              </a:ext>
            </a:extLst>
          </p:cNvPr>
          <p:cNvSpPr/>
          <p:nvPr userDrawn="1"/>
        </p:nvSpPr>
        <p:spPr bwMode="auto">
          <a:xfrm>
            <a:off x="3581446" y="1080733"/>
            <a:ext cx="1146512" cy="169103"/>
          </a:xfrm>
          <a:prstGeom prst="rect">
            <a:avLst/>
          </a:prstGeom>
          <a:noFill/>
          <a:ln>
            <a:noFill/>
          </a:ln>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a:spcBef>
                <a:spcPts val="450"/>
              </a:spcBef>
            </a:pPr>
            <a:r>
              <a:rPr lang="en-CA" sz="1050" b="1" noProof="0">
                <a:solidFill>
                  <a:schemeClr val="bg1"/>
                </a:solidFill>
              </a:rPr>
              <a:t>Font size</a:t>
            </a:r>
          </a:p>
        </p:txBody>
      </p:sp>
      <p:sp>
        <p:nvSpPr>
          <p:cNvPr id="20" name="Rectangle 19">
            <a:extLst>
              <a:ext uri="{FF2B5EF4-FFF2-40B4-BE49-F238E27FC236}">
                <a16:creationId xmlns:a16="http://schemas.microsoft.com/office/drawing/2014/main" id="{4BC24D89-8D3B-4CCC-8314-1CEF388E6BD6}"/>
              </a:ext>
            </a:extLst>
          </p:cNvPr>
          <p:cNvSpPr/>
          <p:nvPr userDrawn="1"/>
        </p:nvSpPr>
        <p:spPr bwMode="auto">
          <a:xfrm>
            <a:off x="2300360" y="1291538"/>
            <a:ext cx="1148400" cy="216975"/>
          </a:xfrm>
          <a:prstGeom prst="rect">
            <a:avLst/>
          </a:prstGeom>
          <a:solidFill>
            <a:schemeClr val="accent2"/>
          </a:solidFill>
          <a:ln>
            <a:noFill/>
          </a:ln>
        </p:spPr>
        <p:txBody>
          <a:bodyPr rot="0" spcFirstLastPara="0" vertOverflow="overflow" horzOverflow="overflow" vert="horz" wrap="square" lIns="81000" tIns="81000" rIns="81000" bIns="81000" numCol="1" spcCol="0" rtlCol="0" fromWordArt="0" anchor="ctr" anchorCtr="0" forceAA="0" compatLnSpc="1">
            <a:prstTxWarp prst="textNoShape">
              <a:avLst/>
            </a:prstTxWarp>
            <a:noAutofit/>
          </a:bodyPr>
          <a:lstStyle/>
          <a:p>
            <a:pPr algn="ctr">
              <a:spcBef>
                <a:spcPts val="450"/>
              </a:spcBef>
            </a:pPr>
            <a:r>
              <a:rPr lang="en-CA" sz="1050" b="1" noProof="0">
                <a:solidFill>
                  <a:schemeClr val="bg1"/>
                </a:solidFill>
              </a:rPr>
              <a:t>1</a:t>
            </a:r>
            <a:r>
              <a:rPr lang="en-CA" sz="1050" b="1" baseline="30000" noProof="0">
                <a:solidFill>
                  <a:schemeClr val="bg1"/>
                </a:solidFill>
              </a:rPr>
              <a:t>st</a:t>
            </a:r>
            <a:endParaRPr lang="en-CA" sz="1050" b="1" noProof="0">
              <a:solidFill>
                <a:schemeClr val="bg1"/>
              </a:solidFill>
            </a:endParaRPr>
          </a:p>
        </p:txBody>
      </p:sp>
      <p:sp>
        <p:nvSpPr>
          <p:cNvPr id="21" name="Rectangle 20">
            <a:extLst>
              <a:ext uri="{FF2B5EF4-FFF2-40B4-BE49-F238E27FC236}">
                <a16:creationId xmlns:a16="http://schemas.microsoft.com/office/drawing/2014/main" id="{C2AA6617-166B-4D9D-BC35-42D06D69945A}"/>
              </a:ext>
            </a:extLst>
          </p:cNvPr>
          <p:cNvSpPr/>
          <p:nvPr userDrawn="1"/>
        </p:nvSpPr>
        <p:spPr bwMode="auto">
          <a:xfrm>
            <a:off x="2300358" y="1530731"/>
            <a:ext cx="1148400" cy="216975"/>
          </a:xfrm>
          <a:prstGeom prst="rect">
            <a:avLst/>
          </a:prstGeom>
          <a:solidFill>
            <a:schemeClr val="accent2"/>
          </a:solidFill>
          <a:ln>
            <a:noFill/>
          </a:ln>
        </p:spPr>
        <p:txBody>
          <a:bodyPr rot="0" spcFirstLastPara="0" vertOverflow="overflow" horzOverflow="overflow" vert="horz" wrap="square" lIns="81000" tIns="81000" rIns="81000" bIns="81000" numCol="1" spcCol="0" rtlCol="0" fromWordArt="0" anchor="ctr" anchorCtr="0" forceAA="0" compatLnSpc="1">
            <a:prstTxWarp prst="textNoShape">
              <a:avLst/>
            </a:prstTxWarp>
            <a:noAutofit/>
          </a:bodyPr>
          <a:lstStyle/>
          <a:p>
            <a:pPr algn="ctr">
              <a:spcBef>
                <a:spcPts val="450"/>
              </a:spcBef>
            </a:pPr>
            <a:r>
              <a:rPr lang="en-CA" sz="1050" b="1" noProof="0">
                <a:solidFill>
                  <a:schemeClr val="bg1"/>
                </a:solidFill>
              </a:rPr>
              <a:t>2</a:t>
            </a:r>
            <a:r>
              <a:rPr lang="en-CA" sz="1050" b="1" baseline="30000" noProof="0">
                <a:solidFill>
                  <a:schemeClr val="bg1"/>
                </a:solidFill>
              </a:rPr>
              <a:t>nd</a:t>
            </a:r>
            <a:endParaRPr lang="en-CA" sz="1050" b="1" noProof="0">
              <a:solidFill>
                <a:schemeClr val="bg1"/>
              </a:solidFill>
            </a:endParaRPr>
          </a:p>
        </p:txBody>
      </p:sp>
      <p:sp>
        <p:nvSpPr>
          <p:cNvPr id="22" name="Rectangle 21">
            <a:extLst>
              <a:ext uri="{FF2B5EF4-FFF2-40B4-BE49-F238E27FC236}">
                <a16:creationId xmlns:a16="http://schemas.microsoft.com/office/drawing/2014/main" id="{FDEC2E6E-71B0-4EF4-9CDD-E9B8EE16DB9E}"/>
              </a:ext>
            </a:extLst>
          </p:cNvPr>
          <p:cNvSpPr/>
          <p:nvPr userDrawn="1"/>
        </p:nvSpPr>
        <p:spPr bwMode="auto">
          <a:xfrm>
            <a:off x="2300358" y="1767641"/>
            <a:ext cx="1148400" cy="216975"/>
          </a:xfrm>
          <a:prstGeom prst="rect">
            <a:avLst/>
          </a:prstGeom>
          <a:solidFill>
            <a:schemeClr val="accent2"/>
          </a:solidFill>
          <a:ln>
            <a:noFill/>
          </a:ln>
        </p:spPr>
        <p:txBody>
          <a:bodyPr rot="0" spcFirstLastPara="0" vertOverflow="overflow" horzOverflow="overflow" vert="horz" wrap="square" lIns="81000" tIns="81000" rIns="81000" bIns="81000" numCol="1" spcCol="0" rtlCol="0" fromWordArt="0" anchor="ctr" anchorCtr="0" forceAA="0" compatLnSpc="1">
            <a:prstTxWarp prst="textNoShape">
              <a:avLst/>
            </a:prstTxWarp>
            <a:noAutofit/>
          </a:bodyPr>
          <a:lstStyle/>
          <a:p>
            <a:pPr algn="ctr">
              <a:spcBef>
                <a:spcPts val="450"/>
              </a:spcBef>
            </a:pPr>
            <a:r>
              <a:rPr lang="en-CA" sz="1050" b="1" noProof="0">
                <a:solidFill>
                  <a:schemeClr val="bg1"/>
                </a:solidFill>
              </a:rPr>
              <a:t>3</a:t>
            </a:r>
            <a:r>
              <a:rPr lang="en-CA" sz="1050" b="1" baseline="30000" noProof="0">
                <a:solidFill>
                  <a:schemeClr val="bg1"/>
                </a:solidFill>
              </a:rPr>
              <a:t>rd</a:t>
            </a:r>
            <a:endParaRPr lang="en-CA" sz="1050" b="1" noProof="0">
              <a:solidFill>
                <a:schemeClr val="bg1"/>
              </a:solidFill>
            </a:endParaRPr>
          </a:p>
        </p:txBody>
      </p:sp>
      <p:sp>
        <p:nvSpPr>
          <p:cNvPr id="23" name="Rectangle 22">
            <a:extLst>
              <a:ext uri="{FF2B5EF4-FFF2-40B4-BE49-F238E27FC236}">
                <a16:creationId xmlns:a16="http://schemas.microsoft.com/office/drawing/2014/main" id="{F9BB854A-A225-4212-AC31-037A51158DD7}"/>
              </a:ext>
            </a:extLst>
          </p:cNvPr>
          <p:cNvSpPr/>
          <p:nvPr userDrawn="1"/>
        </p:nvSpPr>
        <p:spPr bwMode="auto">
          <a:xfrm>
            <a:off x="4868330" y="1137194"/>
            <a:ext cx="1139723" cy="112641"/>
          </a:xfrm>
          <a:prstGeom prst="rect">
            <a:avLst/>
          </a:prstGeom>
          <a:noFill/>
          <a:ln>
            <a:noFill/>
          </a:ln>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a:spcBef>
                <a:spcPts val="450"/>
              </a:spcBef>
            </a:pPr>
            <a:r>
              <a:rPr lang="en-CA" sz="1050" b="1" noProof="0">
                <a:solidFill>
                  <a:schemeClr val="bg1"/>
                </a:solidFill>
              </a:rPr>
              <a:t>Space before paragraph </a:t>
            </a:r>
            <a:r>
              <a:rPr lang="en-CA" sz="1050" b="1" i="1" noProof="0">
                <a:solidFill>
                  <a:schemeClr val="bg1"/>
                </a:solidFill>
              </a:rPr>
              <a:t>(pt)</a:t>
            </a:r>
          </a:p>
        </p:txBody>
      </p:sp>
      <p:sp>
        <p:nvSpPr>
          <p:cNvPr id="24" name="ZoneTexte 23">
            <a:extLst>
              <a:ext uri="{FF2B5EF4-FFF2-40B4-BE49-F238E27FC236}">
                <a16:creationId xmlns:a16="http://schemas.microsoft.com/office/drawing/2014/main" id="{4ECA8A0D-4470-487E-82AC-FB228B1964F1}"/>
              </a:ext>
            </a:extLst>
          </p:cNvPr>
          <p:cNvSpPr txBox="1"/>
          <p:nvPr userDrawn="1"/>
        </p:nvSpPr>
        <p:spPr>
          <a:xfrm>
            <a:off x="4862438" y="1292161"/>
            <a:ext cx="1146436" cy="216976"/>
          </a:xfrm>
          <a:prstGeom prst="rect">
            <a:avLst/>
          </a:prstGeom>
          <a:solidFill>
            <a:schemeClr val="accent4"/>
          </a:solidFill>
        </p:spPr>
        <p:txBody>
          <a:bodyPr wrap="square" lIns="189000" tIns="89100" rIns="540000" bIns="94500" rtlCol="0" anchor="ctr" anchorCtr="0">
            <a:noAutofit/>
          </a:bodyPr>
          <a:lstStyle/>
          <a:p>
            <a:pPr marL="0" marR="0" lvl="0" indent="0" algn="r" defTabSz="342900" rtl="0" eaLnBrk="1" fontAlgn="base" latinLnBrk="0" hangingPunct="1">
              <a:lnSpc>
                <a:spcPct val="100000"/>
              </a:lnSpc>
              <a:spcBef>
                <a:spcPts val="750"/>
              </a:spcBef>
              <a:spcAft>
                <a:spcPct val="0"/>
              </a:spcAft>
              <a:buClr>
                <a:schemeClr val="accent4"/>
              </a:buClr>
              <a:buSzTx/>
              <a:buFont typeface="Wingdings" panose="05000000000000000000" pitchFamily="2" charset="2"/>
              <a:buNone/>
              <a:tabLst/>
              <a:defRPr/>
            </a:pPr>
            <a:r>
              <a:rPr kumimoji="0" lang="en-CA" sz="1050" b="0" i="0" u="none" strike="noStrike" kern="0" cap="none" spc="0" normalizeH="0" baseline="0" noProof="0">
                <a:ln>
                  <a:noFill/>
                </a:ln>
                <a:solidFill>
                  <a:schemeClr val="tx1"/>
                </a:solidFill>
                <a:effectLst/>
                <a:uLnTx/>
                <a:uFillTx/>
                <a:latin typeface="+mn-lt"/>
                <a:ea typeface="+mn-ea"/>
                <a:cs typeface="+mn-cs"/>
              </a:rPr>
              <a:t>12</a:t>
            </a:r>
          </a:p>
        </p:txBody>
      </p:sp>
      <p:sp>
        <p:nvSpPr>
          <p:cNvPr id="25" name="ZoneTexte 24">
            <a:extLst>
              <a:ext uri="{FF2B5EF4-FFF2-40B4-BE49-F238E27FC236}">
                <a16:creationId xmlns:a16="http://schemas.microsoft.com/office/drawing/2014/main" id="{0543806D-A0F1-43BE-96D1-7C2920D72D1C}"/>
              </a:ext>
            </a:extLst>
          </p:cNvPr>
          <p:cNvSpPr txBox="1"/>
          <p:nvPr userDrawn="1"/>
        </p:nvSpPr>
        <p:spPr>
          <a:xfrm>
            <a:off x="3581521" y="1530042"/>
            <a:ext cx="1146436" cy="216976"/>
          </a:xfrm>
          <a:prstGeom prst="rect">
            <a:avLst/>
          </a:prstGeom>
          <a:solidFill>
            <a:schemeClr val="accent4"/>
          </a:solidFill>
        </p:spPr>
        <p:txBody>
          <a:bodyPr wrap="square" lIns="0" tIns="0" rIns="0" bIns="0" rtlCol="0" anchor="ctr" anchorCtr="0">
            <a:noAutofit/>
          </a:bodyPr>
          <a:lstStyle/>
          <a:p>
            <a:pPr marL="0" marR="0" lvl="0" indent="0" algn="ctr" defTabSz="342900" rtl="0" eaLnBrk="1" fontAlgn="base" latinLnBrk="0" hangingPunct="1">
              <a:lnSpc>
                <a:spcPct val="100000"/>
              </a:lnSpc>
              <a:spcBef>
                <a:spcPts val="750"/>
              </a:spcBef>
              <a:spcAft>
                <a:spcPct val="0"/>
              </a:spcAft>
              <a:buClr>
                <a:schemeClr val="accent4"/>
              </a:buClr>
              <a:buSzTx/>
              <a:buFont typeface="Wingdings" panose="05000000000000000000" pitchFamily="2" charset="2"/>
              <a:buNone/>
              <a:tabLst/>
              <a:defRPr/>
            </a:pPr>
            <a:r>
              <a:rPr kumimoji="0" lang="en-CA" sz="1050" b="0" i="0" u="none" strike="noStrike" kern="0" cap="none" spc="0" normalizeH="0" baseline="0" noProof="0">
                <a:ln>
                  <a:noFill/>
                </a:ln>
                <a:solidFill>
                  <a:schemeClr val="tx1"/>
                </a:solidFill>
                <a:effectLst/>
                <a:uLnTx/>
                <a:uFillTx/>
                <a:latin typeface="+mn-lt"/>
                <a:ea typeface="+mn-ea"/>
                <a:cs typeface="+mn-cs"/>
              </a:rPr>
              <a:t>16</a:t>
            </a:r>
          </a:p>
        </p:txBody>
      </p:sp>
      <p:sp>
        <p:nvSpPr>
          <p:cNvPr id="26" name="ZoneTexte 25">
            <a:extLst>
              <a:ext uri="{FF2B5EF4-FFF2-40B4-BE49-F238E27FC236}">
                <a16:creationId xmlns:a16="http://schemas.microsoft.com/office/drawing/2014/main" id="{AF5CFBBF-1B8F-4B27-88FA-B13448ECEA4F}"/>
              </a:ext>
            </a:extLst>
          </p:cNvPr>
          <p:cNvSpPr txBox="1"/>
          <p:nvPr userDrawn="1"/>
        </p:nvSpPr>
        <p:spPr>
          <a:xfrm>
            <a:off x="4862438" y="1530042"/>
            <a:ext cx="1146436" cy="216976"/>
          </a:xfrm>
          <a:prstGeom prst="rect">
            <a:avLst/>
          </a:prstGeom>
          <a:solidFill>
            <a:schemeClr val="accent4"/>
          </a:solidFill>
        </p:spPr>
        <p:txBody>
          <a:bodyPr wrap="square" lIns="189000" tIns="89100" rIns="540000" bIns="94500" rtlCol="0" anchor="ctr" anchorCtr="0">
            <a:noAutofit/>
          </a:bodyPr>
          <a:lstStyle/>
          <a:p>
            <a:pPr marL="0" marR="0" lvl="0" indent="0" algn="r" defTabSz="342900" rtl="0" eaLnBrk="1" fontAlgn="base" latinLnBrk="0" hangingPunct="1">
              <a:lnSpc>
                <a:spcPct val="100000"/>
              </a:lnSpc>
              <a:spcBef>
                <a:spcPts val="750"/>
              </a:spcBef>
              <a:spcAft>
                <a:spcPct val="0"/>
              </a:spcAft>
              <a:buClr>
                <a:schemeClr val="accent4"/>
              </a:buClr>
              <a:buSzTx/>
              <a:buFont typeface="Wingdings" panose="05000000000000000000" pitchFamily="2" charset="2"/>
              <a:buNone/>
              <a:tabLst/>
              <a:defRPr/>
            </a:pPr>
            <a:r>
              <a:rPr kumimoji="0" lang="en-CA" sz="1050" b="0" i="0" u="none" strike="noStrike" kern="0" cap="none" spc="0" normalizeH="0" baseline="0" noProof="0">
                <a:ln>
                  <a:noFill/>
                </a:ln>
                <a:solidFill>
                  <a:schemeClr val="tx1"/>
                </a:solidFill>
                <a:effectLst/>
                <a:uLnTx/>
                <a:uFillTx/>
                <a:latin typeface="+mn-lt"/>
                <a:ea typeface="+mn-ea"/>
                <a:cs typeface="+mn-cs"/>
              </a:rPr>
              <a:t>8</a:t>
            </a:r>
          </a:p>
        </p:txBody>
      </p:sp>
      <p:sp>
        <p:nvSpPr>
          <p:cNvPr id="27" name="ZoneTexte 26">
            <a:extLst>
              <a:ext uri="{FF2B5EF4-FFF2-40B4-BE49-F238E27FC236}">
                <a16:creationId xmlns:a16="http://schemas.microsoft.com/office/drawing/2014/main" id="{F65313F3-5A1C-4E72-9495-679CDE20A907}"/>
              </a:ext>
            </a:extLst>
          </p:cNvPr>
          <p:cNvSpPr txBox="1"/>
          <p:nvPr userDrawn="1"/>
        </p:nvSpPr>
        <p:spPr>
          <a:xfrm>
            <a:off x="3581521" y="1767642"/>
            <a:ext cx="1146436" cy="216976"/>
          </a:xfrm>
          <a:prstGeom prst="rect">
            <a:avLst/>
          </a:prstGeom>
          <a:solidFill>
            <a:schemeClr val="accent4"/>
          </a:solidFill>
        </p:spPr>
        <p:txBody>
          <a:bodyPr wrap="square" lIns="0" tIns="0" rIns="0" bIns="0" rtlCol="0" anchor="ctr" anchorCtr="0">
            <a:noAutofit/>
          </a:bodyPr>
          <a:lstStyle/>
          <a:p>
            <a:pPr marL="0" marR="0" lvl="0" indent="0" algn="ctr" defTabSz="342900" rtl="0" eaLnBrk="1" fontAlgn="base" latinLnBrk="0" hangingPunct="1">
              <a:lnSpc>
                <a:spcPct val="100000"/>
              </a:lnSpc>
              <a:spcBef>
                <a:spcPts val="750"/>
              </a:spcBef>
              <a:spcAft>
                <a:spcPct val="0"/>
              </a:spcAft>
              <a:buClr>
                <a:schemeClr val="accent4"/>
              </a:buClr>
              <a:buSzTx/>
              <a:buFont typeface="Wingdings" panose="05000000000000000000" pitchFamily="2" charset="2"/>
              <a:buNone/>
              <a:tabLst/>
              <a:defRPr/>
            </a:pPr>
            <a:r>
              <a:rPr kumimoji="0" lang="en-CA" sz="1050" b="0" i="0" u="none" strike="noStrike" kern="0" cap="none" spc="0" normalizeH="0" baseline="0" noProof="0">
                <a:ln>
                  <a:noFill/>
                </a:ln>
                <a:solidFill>
                  <a:schemeClr val="tx1"/>
                </a:solidFill>
                <a:effectLst/>
                <a:uLnTx/>
                <a:uFillTx/>
                <a:latin typeface="+mn-lt"/>
                <a:ea typeface="+mn-ea"/>
                <a:cs typeface="+mn-cs"/>
              </a:rPr>
              <a:t>14</a:t>
            </a:r>
          </a:p>
        </p:txBody>
      </p:sp>
      <p:sp>
        <p:nvSpPr>
          <p:cNvPr id="28" name="ZoneTexte 27">
            <a:extLst>
              <a:ext uri="{FF2B5EF4-FFF2-40B4-BE49-F238E27FC236}">
                <a16:creationId xmlns:a16="http://schemas.microsoft.com/office/drawing/2014/main" id="{3AADF688-E61E-4C69-8023-2DC23AA26B68}"/>
              </a:ext>
            </a:extLst>
          </p:cNvPr>
          <p:cNvSpPr txBox="1"/>
          <p:nvPr userDrawn="1"/>
        </p:nvSpPr>
        <p:spPr>
          <a:xfrm>
            <a:off x="4862438" y="1767642"/>
            <a:ext cx="1146436" cy="216976"/>
          </a:xfrm>
          <a:prstGeom prst="rect">
            <a:avLst/>
          </a:prstGeom>
          <a:solidFill>
            <a:schemeClr val="accent4"/>
          </a:solidFill>
        </p:spPr>
        <p:txBody>
          <a:bodyPr wrap="square" lIns="189000" tIns="89100" rIns="540000" bIns="94500" rtlCol="0" anchor="ctr" anchorCtr="0">
            <a:noAutofit/>
          </a:bodyPr>
          <a:lstStyle/>
          <a:p>
            <a:pPr marL="0" marR="0" lvl="0" indent="0" algn="r" defTabSz="342900" rtl="0" eaLnBrk="1" fontAlgn="base" latinLnBrk="0" hangingPunct="1">
              <a:lnSpc>
                <a:spcPct val="100000"/>
              </a:lnSpc>
              <a:spcBef>
                <a:spcPts val="750"/>
              </a:spcBef>
              <a:spcAft>
                <a:spcPct val="0"/>
              </a:spcAft>
              <a:buClr>
                <a:schemeClr val="accent4"/>
              </a:buClr>
              <a:buSzTx/>
              <a:buFont typeface="Wingdings" panose="05000000000000000000" pitchFamily="2" charset="2"/>
              <a:buNone/>
              <a:tabLst/>
              <a:defRPr/>
            </a:pPr>
            <a:r>
              <a:rPr kumimoji="0" lang="en-CA" sz="1050" b="0" i="0" u="none" strike="noStrike" kern="0" cap="none" spc="0" normalizeH="0" baseline="0" noProof="0">
                <a:ln>
                  <a:noFill/>
                </a:ln>
                <a:solidFill>
                  <a:schemeClr val="tx1"/>
                </a:solidFill>
                <a:effectLst/>
                <a:uLnTx/>
                <a:uFillTx/>
                <a:latin typeface="+mn-lt"/>
                <a:ea typeface="+mn-ea"/>
                <a:cs typeface="+mn-cs"/>
              </a:rPr>
              <a:t>4</a:t>
            </a:r>
          </a:p>
        </p:txBody>
      </p:sp>
      <p:sp>
        <p:nvSpPr>
          <p:cNvPr id="29" name="Rectangle 28">
            <a:extLst>
              <a:ext uri="{FF2B5EF4-FFF2-40B4-BE49-F238E27FC236}">
                <a16:creationId xmlns:a16="http://schemas.microsoft.com/office/drawing/2014/main" id="{D3C77CE3-7DA7-4883-A4FA-E079BCFBC06E}"/>
              </a:ext>
            </a:extLst>
          </p:cNvPr>
          <p:cNvSpPr/>
          <p:nvPr userDrawn="1"/>
        </p:nvSpPr>
        <p:spPr bwMode="auto">
          <a:xfrm>
            <a:off x="6403143" y="901656"/>
            <a:ext cx="2361391" cy="2048718"/>
          </a:xfrm>
          <a:prstGeom prst="rect">
            <a:avLst/>
          </a:prstGeom>
          <a:noFill/>
          <a:ln w="28575">
            <a:solidFill>
              <a:schemeClr val="accent4"/>
            </a:solidFill>
          </a:ln>
        </p:spPr>
        <p:txBody>
          <a:bodyPr rot="0" spcFirstLastPara="0" vertOverflow="overflow" horzOverflow="overflow" vert="horz" wrap="square" lIns="135000" tIns="108000" rIns="135000" bIns="94500" numCol="1" spcCol="0" rtlCol="0" fromWordArt="0" anchor="t" anchorCtr="0" forceAA="0" compatLnSpc="1">
            <a:prstTxWarp prst="textNoShape">
              <a:avLst/>
            </a:prstTxWarp>
            <a:noAutofit/>
          </a:bodyPr>
          <a:lstStyle/>
          <a:p>
            <a:pPr algn="l">
              <a:spcBef>
                <a:spcPts val="450"/>
              </a:spcBef>
            </a:pPr>
            <a:r>
              <a:rPr lang="en-CA" sz="1500" b="1" i="0" noProof="0">
                <a:solidFill>
                  <a:schemeClr val="tx1"/>
                </a:solidFill>
              </a:rPr>
              <a:t>TIP</a:t>
            </a:r>
          </a:p>
        </p:txBody>
      </p:sp>
      <p:sp>
        <p:nvSpPr>
          <p:cNvPr id="30" name="Rectangle 29">
            <a:extLst>
              <a:ext uri="{FF2B5EF4-FFF2-40B4-BE49-F238E27FC236}">
                <a16:creationId xmlns:a16="http://schemas.microsoft.com/office/drawing/2014/main" id="{895F70F1-E290-4092-9CFE-149473008B3A}"/>
              </a:ext>
            </a:extLst>
          </p:cNvPr>
          <p:cNvSpPr/>
          <p:nvPr userDrawn="1"/>
        </p:nvSpPr>
        <p:spPr>
          <a:xfrm>
            <a:off x="6567419" y="1331145"/>
            <a:ext cx="2049970" cy="400110"/>
          </a:xfrm>
          <a:prstGeom prst="rect">
            <a:avLst/>
          </a:prstGeom>
        </p:spPr>
        <p:txBody>
          <a:bodyPr wrap="square" lIns="0" rIns="0">
            <a:spAutoFit/>
          </a:bodyPr>
          <a:lstStyle/>
          <a:p>
            <a:pPr marL="0" indent="0">
              <a:spcBef>
                <a:spcPts val="450"/>
              </a:spcBef>
              <a:buSzPct val="110000"/>
              <a:buFont typeface="+mj-lt"/>
              <a:buNone/>
            </a:pPr>
            <a:r>
              <a:rPr lang="en-CA" sz="1000" kern="0" noProof="0">
                <a:solidFill>
                  <a:schemeClr val="tx1"/>
                </a:solidFill>
                <a:latin typeface="Arial" panose="020B0604020202020204" pitchFamily="34" charset="0"/>
                <a:cs typeface="Arial" panose="020B0604020202020204" pitchFamily="34" charset="0"/>
              </a:rPr>
              <a:t>In the </a:t>
            </a:r>
            <a:r>
              <a:rPr lang="en-CA" sz="1000" b="1" kern="0" noProof="0">
                <a:solidFill>
                  <a:schemeClr val="tx1"/>
                </a:solidFill>
                <a:latin typeface="Arial" panose="020B0604020202020204" pitchFamily="34" charset="0"/>
                <a:cs typeface="Arial" panose="020B0604020202020204" pitchFamily="34" charset="0"/>
              </a:rPr>
              <a:t>Home</a:t>
            </a:r>
            <a:r>
              <a:rPr lang="en-CA" sz="1000" kern="0" noProof="0">
                <a:solidFill>
                  <a:schemeClr val="tx1"/>
                </a:solidFill>
                <a:latin typeface="Arial" panose="020B0604020202020204" pitchFamily="34" charset="0"/>
                <a:cs typeface="Arial" panose="020B0604020202020204" pitchFamily="34" charset="0"/>
              </a:rPr>
              <a:t> menu, use these indent buttons to adjust bullet level</a:t>
            </a:r>
          </a:p>
        </p:txBody>
      </p:sp>
      <p:sp>
        <p:nvSpPr>
          <p:cNvPr id="31" name="Rectangle 30">
            <a:extLst>
              <a:ext uri="{FF2B5EF4-FFF2-40B4-BE49-F238E27FC236}">
                <a16:creationId xmlns:a16="http://schemas.microsoft.com/office/drawing/2014/main" id="{111D07BE-B306-4E2D-88E4-FEFD6AF22F17}"/>
              </a:ext>
            </a:extLst>
          </p:cNvPr>
          <p:cNvSpPr/>
          <p:nvPr userDrawn="1"/>
        </p:nvSpPr>
        <p:spPr bwMode="auto">
          <a:xfrm>
            <a:off x="2302247" y="1088265"/>
            <a:ext cx="1146512" cy="169103"/>
          </a:xfrm>
          <a:prstGeom prst="rect">
            <a:avLst/>
          </a:prstGeom>
          <a:noFill/>
          <a:ln>
            <a:noFill/>
          </a:ln>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a:spcBef>
                <a:spcPts val="450"/>
              </a:spcBef>
            </a:pPr>
            <a:r>
              <a:rPr lang="en-CA" sz="1050" b="1" noProof="0">
                <a:solidFill>
                  <a:schemeClr val="bg1"/>
                </a:solidFill>
              </a:rPr>
              <a:t>Level</a:t>
            </a:r>
          </a:p>
        </p:txBody>
      </p:sp>
      <p:sp>
        <p:nvSpPr>
          <p:cNvPr id="32" name="Triangle isocèle 31">
            <a:extLst>
              <a:ext uri="{FF2B5EF4-FFF2-40B4-BE49-F238E27FC236}">
                <a16:creationId xmlns:a16="http://schemas.microsoft.com/office/drawing/2014/main" id="{23CA74F6-5A82-44DB-8C70-70E1B9DE2192}"/>
              </a:ext>
            </a:extLst>
          </p:cNvPr>
          <p:cNvSpPr/>
          <p:nvPr userDrawn="1"/>
        </p:nvSpPr>
        <p:spPr>
          <a:xfrm flipV="1">
            <a:off x="3990891" y="2053813"/>
            <a:ext cx="327620" cy="17178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4500" rIns="94500" rtlCol="0" anchor="ctr"/>
          <a:lstStyle/>
          <a:p>
            <a:pPr algn="ctr">
              <a:spcBef>
                <a:spcPts val="900"/>
              </a:spcBef>
            </a:pPr>
            <a:endParaRPr lang="en-CA" sz="1350" noProof="0"/>
          </a:p>
        </p:txBody>
      </p:sp>
      <p:pic>
        <p:nvPicPr>
          <p:cNvPr id="33" name="Picture 3">
            <a:extLst>
              <a:ext uri="{FF2B5EF4-FFF2-40B4-BE49-F238E27FC236}">
                <a16:creationId xmlns:a16="http://schemas.microsoft.com/office/drawing/2014/main" id="{F593E08B-6A6B-4ECF-81A5-9D54027D773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48968" t="24767" r="32084"/>
          <a:stretch/>
        </p:blipFill>
        <p:spPr>
          <a:xfrm>
            <a:off x="6633914" y="1923678"/>
            <a:ext cx="1902819" cy="929359"/>
          </a:xfrm>
          <a:prstGeom prst="rect">
            <a:avLst/>
          </a:prstGeom>
          <a:effectLst>
            <a:outerShdw blurRad="50800" dist="38100" dir="2700000" algn="tl" rotWithShape="0">
              <a:prstClr val="black">
                <a:alpha val="40000"/>
              </a:prstClr>
            </a:outerShdw>
          </a:effectLst>
        </p:spPr>
      </p:pic>
      <p:sp>
        <p:nvSpPr>
          <p:cNvPr id="34" name="Rectangle 33">
            <a:extLst>
              <a:ext uri="{FF2B5EF4-FFF2-40B4-BE49-F238E27FC236}">
                <a16:creationId xmlns:a16="http://schemas.microsoft.com/office/drawing/2014/main" id="{672B7890-59CE-4623-8979-ED92EDAB9B1A}"/>
              </a:ext>
            </a:extLst>
          </p:cNvPr>
          <p:cNvSpPr/>
          <p:nvPr userDrawn="1"/>
        </p:nvSpPr>
        <p:spPr>
          <a:xfrm>
            <a:off x="7302640" y="2060715"/>
            <a:ext cx="533990" cy="20521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500" tIns="34290" rIns="94500" bIns="34290" numCol="1" spcCol="0" rtlCol="0" fromWordArt="0" anchor="ctr" anchorCtr="0" forceAA="0" compatLnSpc="1">
            <a:prstTxWarp prst="textNoShape">
              <a:avLst/>
            </a:prstTxWarp>
            <a:noAutofit/>
          </a:bodyPr>
          <a:lstStyle/>
          <a:p>
            <a:pPr algn="ctr">
              <a:spcBef>
                <a:spcPts val="450"/>
              </a:spcBef>
            </a:pPr>
            <a:endParaRPr lang="en-CA" sz="1050" b="1" noProof="0"/>
          </a:p>
        </p:txBody>
      </p:sp>
      <p:sp>
        <p:nvSpPr>
          <p:cNvPr id="35" name="Triangle isocèle 34">
            <a:extLst>
              <a:ext uri="{FF2B5EF4-FFF2-40B4-BE49-F238E27FC236}">
                <a16:creationId xmlns:a16="http://schemas.microsoft.com/office/drawing/2014/main" id="{907DA929-036C-4E15-9E3F-DB546DAB018D}"/>
              </a:ext>
            </a:extLst>
          </p:cNvPr>
          <p:cNvSpPr/>
          <p:nvPr userDrawn="1"/>
        </p:nvSpPr>
        <p:spPr>
          <a:xfrm flipV="1">
            <a:off x="7402010" y="1799761"/>
            <a:ext cx="327620" cy="17178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4500" rIns="94500" rtlCol="0" anchor="ctr"/>
          <a:lstStyle/>
          <a:p>
            <a:pPr algn="ctr">
              <a:spcBef>
                <a:spcPts val="900"/>
              </a:spcBef>
            </a:pPr>
            <a:endParaRPr lang="en-CA" sz="1350" noProof="0"/>
          </a:p>
        </p:txBody>
      </p:sp>
      <p:cxnSp>
        <p:nvCxnSpPr>
          <p:cNvPr id="36" name="Connecteur droit 35">
            <a:extLst>
              <a:ext uri="{FF2B5EF4-FFF2-40B4-BE49-F238E27FC236}">
                <a16:creationId xmlns:a16="http://schemas.microsoft.com/office/drawing/2014/main" id="{A7E83B93-A979-4903-9134-FE9A5C05A269}"/>
              </a:ext>
            </a:extLst>
          </p:cNvPr>
          <p:cNvCxnSpPr>
            <a:cxnSpLocks/>
          </p:cNvCxnSpPr>
          <p:nvPr userDrawn="1"/>
        </p:nvCxnSpPr>
        <p:spPr>
          <a:xfrm>
            <a:off x="6567419" y="1803495"/>
            <a:ext cx="2049970" cy="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60002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pCHECK">
    <p:spTree>
      <p:nvGrpSpPr>
        <p:cNvPr id="1" name=""/>
        <p:cNvGrpSpPr/>
        <p:nvPr/>
      </p:nvGrpSpPr>
      <p:grpSpPr>
        <a:xfrm>
          <a:off x="0" y="0"/>
          <a:ext cx="0" cy="0"/>
          <a:chOff x="0" y="0"/>
          <a:chExt cx="0" cy="0"/>
        </a:xfrm>
      </p:grpSpPr>
      <p:graphicFrame>
        <p:nvGraphicFramePr>
          <p:cNvPr id="37" name="Tableau 36">
            <a:extLst>
              <a:ext uri="{FF2B5EF4-FFF2-40B4-BE49-F238E27FC236}">
                <a16:creationId xmlns:a16="http://schemas.microsoft.com/office/drawing/2014/main" id="{540F2D6B-2BDC-4A44-8641-0C8976CB2C8B}"/>
              </a:ext>
            </a:extLst>
          </p:cNvPr>
          <p:cNvGraphicFramePr>
            <a:graphicFrameLocks noGrp="1"/>
          </p:cNvGraphicFramePr>
          <p:nvPr userDrawn="1">
            <p:extLst>
              <p:ext uri="{D42A27DB-BD31-4B8C-83A1-F6EECF244321}">
                <p14:modId xmlns:p14="http://schemas.microsoft.com/office/powerpoint/2010/main" val="2985504240"/>
              </p:ext>
            </p:extLst>
          </p:nvPr>
        </p:nvGraphicFramePr>
        <p:xfrm>
          <a:off x="1753844" y="1941739"/>
          <a:ext cx="7164001" cy="2978148"/>
        </p:xfrm>
        <a:graphic>
          <a:graphicData uri="http://schemas.openxmlformats.org/drawingml/2006/table">
            <a:tbl>
              <a:tblPr bandRow="1"/>
              <a:tblGrid>
                <a:gridCol w="535132">
                  <a:extLst>
                    <a:ext uri="{9D8B030D-6E8A-4147-A177-3AD203B41FA5}">
                      <a16:colId xmlns:a16="http://schemas.microsoft.com/office/drawing/2014/main" val="3205415789"/>
                    </a:ext>
                  </a:extLst>
                </a:gridCol>
                <a:gridCol w="6628869">
                  <a:extLst>
                    <a:ext uri="{9D8B030D-6E8A-4147-A177-3AD203B41FA5}">
                      <a16:colId xmlns:a16="http://schemas.microsoft.com/office/drawing/2014/main" val="2324330360"/>
                    </a:ext>
                  </a:extLst>
                </a:gridCol>
              </a:tblGrid>
              <a:tr h="496358">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ctr"/>
                      <a:r>
                        <a:rPr lang="en-CA" sz="1200" b="1" noProof="0">
                          <a:solidFill>
                            <a:schemeClr val="bg1"/>
                          </a:solidFill>
                        </a:rPr>
                        <a:t>3</a:t>
                      </a:r>
                    </a:p>
                  </a:txBody>
                  <a:tcPr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C0C0">
                        <a:lumMod val="75000"/>
                      </a:srgbClr>
                    </a:solidFill>
                  </a:tcPr>
                </a:tc>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200" b="1" noProof="0">
                          <a:solidFill>
                            <a:schemeClr val="tx1"/>
                          </a:solidFill>
                          <a:latin typeface="+mn-lt"/>
                          <a:cs typeface="Arial"/>
                        </a:rPr>
                        <a:t>Simplicity:  </a:t>
                      </a:r>
                      <a:r>
                        <a:rPr lang="en-CA" sz="1200" b="0" i="0" noProof="0">
                          <a:solidFill>
                            <a:schemeClr val="tx1"/>
                          </a:solidFill>
                          <a:latin typeface="+mn-lt"/>
                          <a:cs typeface="Arial"/>
                        </a:rPr>
                        <a:t>Could you remove information without diluting your key points? </a:t>
                      </a:r>
                      <a:br>
                        <a:rPr lang="en-CA" sz="1200" b="0" i="0" noProof="0">
                          <a:solidFill>
                            <a:schemeClr val="tx1"/>
                          </a:solidFill>
                          <a:latin typeface="+mn-lt"/>
                          <a:cs typeface="Arial"/>
                        </a:rPr>
                      </a:br>
                      <a:r>
                        <a:rPr lang="en-CA" sz="1200" b="0" i="0" noProof="0">
                          <a:solidFill>
                            <a:schemeClr val="tx1"/>
                          </a:solidFill>
                          <a:latin typeface="+mn-lt"/>
                          <a:cs typeface="Arial"/>
                        </a:rPr>
                        <a:t>Or split your page in 2?</a:t>
                      </a:r>
                    </a:p>
                  </a:txBody>
                  <a:tcPr marL="108000" marR="10800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C0C0">
                        <a:lumMod val="40000"/>
                        <a:lumOff val="60000"/>
                      </a:srgbClr>
                    </a:solidFill>
                  </a:tcPr>
                </a:tc>
                <a:extLst>
                  <a:ext uri="{0D108BD9-81ED-4DB2-BD59-A6C34878D82A}">
                    <a16:rowId xmlns:a16="http://schemas.microsoft.com/office/drawing/2014/main" val="705998111"/>
                  </a:ext>
                </a:extLst>
              </a:tr>
              <a:tr h="496358">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ctr"/>
                      <a:r>
                        <a:rPr lang="en-CA" sz="1200" b="1" noProof="0">
                          <a:solidFill>
                            <a:schemeClr val="bg1"/>
                          </a:solidFill>
                        </a:rPr>
                        <a:t>4</a:t>
                      </a:r>
                    </a:p>
                  </a:txBody>
                  <a:tcPr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C0C0">
                        <a:lumMod val="75000"/>
                      </a:srgbClr>
                    </a:solidFill>
                  </a:tcPr>
                </a:tc>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200" b="1" noProof="0">
                          <a:solidFill>
                            <a:schemeClr val="tx1"/>
                          </a:solidFill>
                          <a:latin typeface="+mn-lt"/>
                          <a:cs typeface="Arial"/>
                        </a:rPr>
                        <a:t>Chunking:  </a:t>
                      </a:r>
                      <a:r>
                        <a:rPr lang="en-CA" sz="1200" b="0" i="0" noProof="0">
                          <a:solidFill>
                            <a:schemeClr val="tx1"/>
                          </a:solidFill>
                          <a:latin typeface="+mn-lt"/>
                          <a:cs typeface="Arial"/>
                        </a:rPr>
                        <a:t>Did you visually group information that belongs together?</a:t>
                      </a:r>
                    </a:p>
                  </a:txBody>
                  <a:tcPr marL="108000" marR="10800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C0C0">
                        <a:lumMod val="40000"/>
                        <a:lumOff val="60000"/>
                      </a:srgbClr>
                    </a:solidFill>
                  </a:tcPr>
                </a:tc>
                <a:extLst>
                  <a:ext uri="{0D108BD9-81ED-4DB2-BD59-A6C34878D82A}">
                    <a16:rowId xmlns:a16="http://schemas.microsoft.com/office/drawing/2014/main" val="1104613774"/>
                  </a:ext>
                </a:extLst>
              </a:tr>
              <a:tr h="496358">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ctr"/>
                      <a:r>
                        <a:rPr lang="en-CA" sz="1200" b="1" noProof="0">
                          <a:solidFill>
                            <a:schemeClr val="bg1"/>
                          </a:solidFill>
                        </a:rPr>
                        <a:t>5</a:t>
                      </a:r>
                    </a:p>
                  </a:txBody>
                  <a:tcPr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C0C0">
                        <a:lumMod val="75000"/>
                      </a:srgbClr>
                    </a:solidFill>
                  </a:tcPr>
                </a:tc>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200" b="1" noProof="0">
                          <a:solidFill>
                            <a:schemeClr val="tx1"/>
                          </a:solidFill>
                          <a:latin typeface="+mn-lt"/>
                          <a:cs typeface="Arial"/>
                        </a:rPr>
                        <a:t>Page layout</a:t>
                      </a:r>
                      <a:r>
                        <a:rPr lang="en-CA" sz="1200" noProof="0">
                          <a:solidFill>
                            <a:schemeClr val="tx1"/>
                          </a:solidFill>
                          <a:latin typeface="+mn-lt"/>
                          <a:cs typeface="Arial"/>
                        </a:rPr>
                        <a:t>:  </a:t>
                      </a:r>
                      <a:r>
                        <a:rPr lang="en-CA" sz="1200" b="0" i="0" noProof="0">
                          <a:solidFill>
                            <a:schemeClr val="tx1"/>
                          </a:solidFill>
                          <a:latin typeface="+mn-lt"/>
                          <a:cs typeface="Arial"/>
                        </a:rPr>
                        <a:t>Is your page layout intuitive, such as vertical blocks for comparison, </a:t>
                      </a:r>
                      <a:br>
                        <a:rPr lang="en-CA" sz="1200" b="0" i="0" noProof="0">
                          <a:solidFill>
                            <a:schemeClr val="tx1"/>
                          </a:solidFill>
                          <a:latin typeface="+mn-lt"/>
                          <a:cs typeface="Arial"/>
                        </a:rPr>
                      </a:br>
                      <a:r>
                        <a:rPr lang="en-CA" sz="1200" b="0" i="0" noProof="0">
                          <a:solidFill>
                            <a:schemeClr val="tx1"/>
                          </a:solidFill>
                          <a:latin typeface="+mn-lt"/>
                          <a:cs typeface="Arial"/>
                        </a:rPr>
                        <a:t>horizontal blocks for sequencing, left / right optimization?</a:t>
                      </a:r>
                    </a:p>
                  </a:txBody>
                  <a:tcPr marL="108000" marR="10800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C0C0">
                        <a:lumMod val="40000"/>
                        <a:lumOff val="60000"/>
                      </a:srgbClr>
                    </a:solidFill>
                  </a:tcPr>
                </a:tc>
                <a:extLst>
                  <a:ext uri="{0D108BD9-81ED-4DB2-BD59-A6C34878D82A}">
                    <a16:rowId xmlns:a16="http://schemas.microsoft.com/office/drawing/2014/main" val="2220534314"/>
                  </a:ext>
                </a:extLst>
              </a:tr>
              <a:tr h="496358">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ctr"/>
                      <a:r>
                        <a:rPr lang="en-CA" sz="1200" b="1" noProof="0">
                          <a:solidFill>
                            <a:schemeClr val="bg1"/>
                          </a:solidFill>
                        </a:rPr>
                        <a:t>6</a:t>
                      </a:r>
                    </a:p>
                  </a:txBody>
                  <a:tcPr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C0C0">
                        <a:lumMod val="75000"/>
                      </a:srgbClr>
                    </a:solidFill>
                  </a:tcPr>
                </a:tc>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200" b="1" noProof="0">
                          <a:solidFill>
                            <a:schemeClr val="tx1"/>
                          </a:solidFill>
                          <a:latin typeface="+mn-lt"/>
                          <a:cs typeface="Arial"/>
                        </a:rPr>
                        <a:t>Contrast and hierarchy</a:t>
                      </a:r>
                      <a:r>
                        <a:rPr lang="en-CA" sz="1200" noProof="0">
                          <a:solidFill>
                            <a:schemeClr val="tx1"/>
                          </a:solidFill>
                          <a:latin typeface="+mn-lt"/>
                          <a:cs typeface="Arial"/>
                        </a:rPr>
                        <a:t>:  </a:t>
                      </a:r>
                      <a:r>
                        <a:rPr lang="en-CA" sz="1200" b="0" i="0" noProof="0">
                          <a:solidFill>
                            <a:schemeClr val="tx1"/>
                          </a:solidFill>
                          <a:latin typeface="+mn-lt"/>
                          <a:cs typeface="Arial"/>
                        </a:rPr>
                        <a:t>Are you consistently leveraging size, colour, shape </a:t>
                      </a:r>
                      <a:br>
                        <a:rPr lang="en-CA" sz="1200" b="0" i="0" noProof="0">
                          <a:solidFill>
                            <a:schemeClr val="tx1"/>
                          </a:solidFill>
                          <a:latin typeface="+mn-lt"/>
                          <a:cs typeface="Arial"/>
                        </a:rPr>
                      </a:br>
                      <a:r>
                        <a:rPr lang="en-CA" sz="1200" b="0" i="0" noProof="0">
                          <a:solidFill>
                            <a:schemeClr val="tx1"/>
                          </a:solidFill>
                          <a:latin typeface="+mn-lt"/>
                          <a:cs typeface="Arial"/>
                        </a:rPr>
                        <a:t>and font differences to create contrast and hierarchy?</a:t>
                      </a:r>
                    </a:p>
                  </a:txBody>
                  <a:tcPr marL="108000" marR="10800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C0C0">
                        <a:lumMod val="40000"/>
                        <a:lumOff val="60000"/>
                      </a:srgbClr>
                    </a:solidFill>
                  </a:tcPr>
                </a:tc>
                <a:extLst>
                  <a:ext uri="{0D108BD9-81ED-4DB2-BD59-A6C34878D82A}">
                    <a16:rowId xmlns:a16="http://schemas.microsoft.com/office/drawing/2014/main" val="529333912"/>
                  </a:ext>
                </a:extLst>
              </a:tr>
              <a:tr h="496358">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ctr"/>
                      <a:r>
                        <a:rPr lang="en-CA" sz="1200" b="1" noProof="0">
                          <a:solidFill>
                            <a:schemeClr val="bg1"/>
                          </a:solidFill>
                        </a:rPr>
                        <a:t>7</a:t>
                      </a:r>
                    </a:p>
                  </a:txBody>
                  <a:tcPr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C0C0">
                        <a:lumMod val="75000"/>
                      </a:srgbClr>
                    </a:solidFill>
                  </a:tcPr>
                </a:tc>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200" b="1" noProof="0">
                          <a:solidFill>
                            <a:schemeClr val="tx1"/>
                          </a:solidFill>
                          <a:latin typeface="+mn-lt"/>
                          <a:cs typeface="Arial"/>
                        </a:rPr>
                        <a:t>9 elements:  </a:t>
                      </a:r>
                      <a:r>
                        <a:rPr lang="en-CA" sz="1200" noProof="0">
                          <a:solidFill>
                            <a:schemeClr val="tx1"/>
                          </a:solidFill>
                          <a:latin typeface="+mn-lt"/>
                          <a:cs typeface="Arial"/>
                        </a:rPr>
                        <a:t>Did you apply the best practices from the workshop?</a:t>
                      </a:r>
                      <a:endParaRPr lang="en-CA" sz="1200" b="1" noProof="0">
                        <a:solidFill>
                          <a:schemeClr val="tx1"/>
                        </a:solidFill>
                        <a:latin typeface="+mn-lt"/>
                        <a:cs typeface="Arial"/>
                      </a:endParaRPr>
                    </a:p>
                  </a:txBody>
                  <a:tcPr marL="108000" marR="10800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C0C0">
                        <a:lumMod val="40000"/>
                        <a:lumOff val="60000"/>
                      </a:srgbClr>
                    </a:solidFill>
                  </a:tcPr>
                </a:tc>
                <a:extLst>
                  <a:ext uri="{0D108BD9-81ED-4DB2-BD59-A6C34878D82A}">
                    <a16:rowId xmlns:a16="http://schemas.microsoft.com/office/drawing/2014/main" val="2471632058"/>
                  </a:ext>
                </a:extLst>
              </a:tr>
              <a:tr h="496358">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ctr"/>
                      <a:r>
                        <a:rPr lang="en-CA" sz="1200" b="1" noProof="0">
                          <a:solidFill>
                            <a:schemeClr val="bg1"/>
                          </a:solidFill>
                        </a:rPr>
                        <a:t>8</a:t>
                      </a:r>
                    </a:p>
                  </a:txBody>
                  <a:tcPr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C0C0">
                        <a:lumMod val="75000"/>
                      </a:srgbClr>
                    </a:solidFill>
                  </a:tcPr>
                </a:tc>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200" b="1" noProof="0">
                          <a:solidFill>
                            <a:schemeClr val="tx1"/>
                          </a:solidFill>
                          <a:latin typeface="+mn-lt"/>
                          <a:cs typeface="Arial"/>
                        </a:rPr>
                        <a:t>White space</a:t>
                      </a:r>
                      <a:r>
                        <a:rPr lang="en-CA" sz="1200" noProof="0">
                          <a:solidFill>
                            <a:schemeClr val="tx1"/>
                          </a:solidFill>
                          <a:latin typeface="+mn-lt"/>
                          <a:cs typeface="Arial"/>
                        </a:rPr>
                        <a:t>:  </a:t>
                      </a:r>
                      <a:r>
                        <a:rPr lang="en-CA" sz="1200" b="0" noProof="0">
                          <a:solidFill>
                            <a:schemeClr val="tx1"/>
                          </a:solidFill>
                          <a:latin typeface="+mn-lt"/>
                          <a:cs typeface="Arial"/>
                        </a:rPr>
                        <a:t>Do you have enough white space, evenly distributed, </a:t>
                      </a:r>
                      <a:br>
                        <a:rPr lang="en-CA" sz="1200" b="0" noProof="0">
                          <a:solidFill>
                            <a:schemeClr val="tx1"/>
                          </a:solidFill>
                          <a:latin typeface="+mn-lt"/>
                          <a:cs typeface="Arial"/>
                        </a:rPr>
                      </a:br>
                      <a:r>
                        <a:rPr lang="en-CA" sz="1200" b="0" noProof="0">
                          <a:solidFill>
                            <a:schemeClr val="tx1"/>
                          </a:solidFill>
                          <a:latin typeface="+mn-lt"/>
                          <a:cs typeface="Arial"/>
                        </a:rPr>
                        <a:t>to make your </a:t>
                      </a:r>
                      <a:r>
                        <a:rPr lang="en-CA" sz="1200" b="0" i="1" noProof="0">
                          <a:solidFill>
                            <a:schemeClr val="tx1"/>
                          </a:solidFill>
                          <a:latin typeface="+mn-lt"/>
                          <a:cs typeface="Arial"/>
                        </a:rPr>
                        <a:t>page breathe </a:t>
                      </a:r>
                      <a:r>
                        <a:rPr lang="en-CA" sz="1200" b="0" noProof="0">
                          <a:solidFill>
                            <a:schemeClr val="tx1"/>
                          </a:solidFill>
                          <a:latin typeface="+mn-lt"/>
                          <a:cs typeface="Arial"/>
                        </a:rPr>
                        <a:t>properly?</a:t>
                      </a:r>
                    </a:p>
                  </a:txBody>
                  <a:tcPr marL="108000" marR="10800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C0C0">
                        <a:lumMod val="40000"/>
                        <a:lumOff val="60000"/>
                      </a:srgbClr>
                    </a:solidFill>
                  </a:tcPr>
                </a:tc>
                <a:extLst>
                  <a:ext uri="{0D108BD9-81ED-4DB2-BD59-A6C34878D82A}">
                    <a16:rowId xmlns:a16="http://schemas.microsoft.com/office/drawing/2014/main" val="2541161211"/>
                  </a:ext>
                </a:extLst>
              </a:tr>
            </a:tbl>
          </a:graphicData>
        </a:graphic>
      </p:graphicFrame>
      <p:sp>
        <p:nvSpPr>
          <p:cNvPr id="38" name="Rectangle 37">
            <a:extLst>
              <a:ext uri="{FF2B5EF4-FFF2-40B4-BE49-F238E27FC236}">
                <a16:creationId xmlns:a16="http://schemas.microsoft.com/office/drawing/2014/main" id="{D4647F31-1861-4799-BD42-D8BEA08FB814}"/>
              </a:ext>
            </a:extLst>
          </p:cNvPr>
          <p:cNvSpPr/>
          <p:nvPr userDrawn="1"/>
        </p:nvSpPr>
        <p:spPr bwMode="auto">
          <a:xfrm>
            <a:off x="220062" y="808626"/>
            <a:ext cx="1440000" cy="496800"/>
          </a:xfrm>
          <a:prstGeom prst="rect">
            <a:avLst/>
          </a:prstGeom>
          <a:solidFill>
            <a:srgbClr val="1F776A"/>
          </a:solidFill>
          <a:ln>
            <a:noFill/>
          </a:ln>
          <a:effectLst/>
        </p:spPr>
        <p:txBody>
          <a:bodyPr vert="horz" wrap="square" lIns="54000" tIns="34290" rIns="0" bIns="34290" numCol="1" rtlCol="0" anchor="ctr"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CA" sz="1350" b="1" i="0" u="none" strike="noStrike" kern="0" cap="none" spc="0" normalizeH="0" baseline="0" noProof="0">
                <a:ln>
                  <a:noFill/>
                </a:ln>
                <a:solidFill>
                  <a:srgbClr val="FFFFFF"/>
                </a:solidFill>
                <a:effectLst/>
                <a:uLnTx/>
                <a:uFillTx/>
                <a:ea typeface="ＭＳ Ｐゴシック"/>
                <a:cs typeface="Arial"/>
              </a:rPr>
              <a:t>Page needed?</a:t>
            </a:r>
          </a:p>
        </p:txBody>
      </p:sp>
      <p:sp>
        <p:nvSpPr>
          <p:cNvPr id="39" name="Rectangle 38">
            <a:extLst>
              <a:ext uri="{FF2B5EF4-FFF2-40B4-BE49-F238E27FC236}">
                <a16:creationId xmlns:a16="http://schemas.microsoft.com/office/drawing/2014/main" id="{52AF4B01-C0E5-48B3-9993-09CA244B3470}"/>
              </a:ext>
            </a:extLst>
          </p:cNvPr>
          <p:cNvSpPr/>
          <p:nvPr userDrawn="1"/>
        </p:nvSpPr>
        <p:spPr>
          <a:xfrm>
            <a:off x="2286000" y="808626"/>
            <a:ext cx="6631846" cy="496800"/>
          </a:xfrm>
          <a:prstGeom prst="rect">
            <a:avLst/>
          </a:prstGeom>
          <a:solidFill>
            <a:srgbClr val="C0C0C0">
              <a:lumMod val="40000"/>
              <a:lumOff val="60000"/>
            </a:srgbClr>
          </a:solidFill>
        </p:spPr>
        <p:txBody>
          <a:bodyPr lIns="108000" rIns="108000" anchor="ctr">
            <a:noAutofit/>
          </a:bodyPr>
          <a:lstStyle/>
          <a:p>
            <a:pPr marL="0" marR="0" lvl="0" indent="0" defTabSz="685800" eaLnBrk="1" fontAlgn="auto" latinLnBrk="0" hangingPunct="1">
              <a:lnSpc>
                <a:spcPct val="100000"/>
              </a:lnSpc>
              <a:spcBef>
                <a:spcPts val="450"/>
              </a:spcBef>
              <a:spcAft>
                <a:spcPts val="0"/>
              </a:spcAft>
              <a:buClr>
                <a:srgbClr val="00225B"/>
              </a:buClr>
              <a:buSzPct val="85000"/>
              <a:buFontTx/>
              <a:buNone/>
              <a:tabLst/>
              <a:defRPr/>
            </a:pPr>
            <a:r>
              <a:rPr kumimoji="0" lang="en-CA" sz="1200" b="0" i="0" u="none" strike="noStrike" kern="0" cap="none" spc="0" normalizeH="0" baseline="0" noProof="0">
                <a:ln>
                  <a:noFill/>
                </a:ln>
                <a:solidFill>
                  <a:schemeClr val="tx1"/>
                </a:solidFill>
                <a:effectLst/>
                <a:uLnTx/>
                <a:uFillTx/>
                <a:ea typeface="ＭＳ Ｐゴシック"/>
                <a:cs typeface="Arial"/>
              </a:rPr>
              <a:t>Could you eliminate or merge this page without impacting your storyline?</a:t>
            </a:r>
          </a:p>
        </p:txBody>
      </p:sp>
      <p:sp>
        <p:nvSpPr>
          <p:cNvPr id="40" name="Rectangle 39">
            <a:extLst>
              <a:ext uri="{FF2B5EF4-FFF2-40B4-BE49-F238E27FC236}">
                <a16:creationId xmlns:a16="http://schemas.microsoft.com/office/drawing/2014/main" id="{42FEA66A-0774-41FB-925C-01960DCD6668}"/>
              </a:ext>
            </a:extLst>
          </p:cNvPr>
          <p:cNvSpPr/>
          <p:nvPr userDrawn="1"/>
        </p:nvSpPr>
        <p:spPr bwMode="auto">
          <a:xfrm>
            <a:off x="215935" y="173345"/>
            <a:ext cx="8701910" cy="544210"/>
          </a:xfrm>
          <a:prstGeom prst="rect">
            <a:avLst/>
          </a:prstGeom>
          <a:solidFill>
            <a:srgbClr val="102B42"/>
          </a:solidFill>
          <a:ln>
            <a:noFill/>
          </a:ln>
          <a:effectLst/>
        </p:spPr>
        <p:txBody>
          <a:bodyPr vert="horz" wrap="square" lIns="68580" tIns="34290" rIns="68580" bIns="34290" numCol="1" rtlCol="0" anchor="ctr" anchorCtr="0" compatLnSpc="1">
            <a:prstTxWarp prst="textNoShape">
              <a:avLst/>
            </a:prstTxWarp>
          </a:bodyPr>
          <a:lstStyle/>
          <a:p>
            <a:r>
              <a:rPr lang="en-CA" sz="1500" b="1" i="1" noProof="0">
                <a:solidFill>
                  <a:srgbClr val="FFFFFF"/>
                </a:solidFill>
                <a:ea typeface="ＭＳ Ｐゴシック"/>
                <a:cs typeface="Arial"/>
              </a:rPr>
              <a:t> </a:t>
            </a:r>
            <a:r>
              <a:rPr lang="en-CA" sz="1800" b="1" i="1" noProof="0">
                <a:solidFill>
                  <a:schemeClr val="bg1"/>
                </a:solidFill>
                <a:latin typeface="+mn-lt"/>
                <a:cs typeface="Arial"/>
              </a:rPr>
              <a:t>pCHECK</a:t>
            </a:r>
            <a:r>
              <a:rPr lang="en-CA" sz="800" b="1" i="1" noProof="0">
                <a:solidFill>
                  <a:schemeClr val="bg1"/>
                </a:solidFill>
                <a:latin typeface="+mn-lt"/>
                <a:cs typeface="Arial"/>
              </a:rPr>
              <a:t> </a:t>
            </a:r>
            <a:r>
              <a:rPr lang="en-CA" sz="1400" b="0" i="0" baseline="50000" noProof="0">
                <a:solidFill>
                  <a:schemeClr val="bg1"/>
                </a:solidFill>
                <a:latin typeface="Arial" panose="020B0604020202020204" pitchFamily="34" charset="0"/>
                <a:cs typeface="Arial" panose="020B0604020202020204" pitchFamily="34" charset="0"/>
              </a:rPr>
              <a:t>®</a:t>
            </a:r>
            <a:r>
              <a:rPr lang="en-CA" sz="1800" b="1" i="1" noProof="0">
                <a:solidFill>
                  <a:schemeClr val="bg1"/>
                </a:solidFill>
                <a:latin typeface="+mn-lt"/>
                <a:cs typeface="Arial"/>
              </a:rPr>
              <a:t> </a:t>
            </a:r>
            <a:r>
              <a:rPr lang="en-CA" sz="1800" b="1" noProof="0">
                <a:solidFill>
                  <a:schemeClr val="bg1"/>
                </a:solidFill>
                <a:latin typeface="+mn-lt"/>
                <a:cs typeface="Arial"/>
              </a:rPr>
              <a:t>page assessment checklist</a:t>
            </a:r>
            <a:endParaRPr lang="en-CA" sz="1800" b="1" noProof="0">
              <a:solidFill>
                <a:srgbClr val="FFFFFF"/>
              </a:solidFill>
              <a:ea typeface="ＭＳ Ｐゴシック"/>
              <a:cs typeface="Arial"/>
            </a:endParaRPr>
          </a:p>
        </p:txBody>
      </p:sp>
      <p:sp>
        <p:nvSpPr>
          <p:cNvPr id="41" name="Rectangle 40">
            <a:extLst>
              <a:ext uri="{FF2B5EF4-FFF2-40B4-BE49-F238E27FC236}">
                <a16:creationId xmlns:a16="http://schemas.microsoft.com/office/drawing/2014/main" id="{3E3F0142-6893-4067-B05B-5868D6E3172B}"/>
              </a:ext>
            </a:extLst>
          </p:cNvPr>
          <p:cNvSpPr/>
          <p:nvPr userDrawn="1"/>
        </p:nvSpPr>
        <p:spPr bwMode="auto">
          <a:xfrm>
            <a:off x="220062" y="1372018"/>
            <a:ext cx="1440000" cy="496800"/>
          </a:xfrm>
          <a:prstGeom prst="rect">
            <a:avLst/>
          </a:prstGeom>
          <a:solidFill>
            <a:srgbClr val="1F776A"/>
          </a:solidFill>
          <a:ln>
            <a:noFill/>
          </a:ln>
          <a:effectLst/>
        </p:spPr>
        <p:txBody>
          <a:bodyPr vert="horz" wrap="square" lIns="54000" tIns="34290" rIns="0" bIns="34290" numCol="1" rtlCol="0" anchor="ctr"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CA" sz="1350" b="1" i="0" u="none" strike="noStrike" kern="0" cap="none" spc="0" normalizeH="0" baseline="0" noProof="0">
                <a:ln>
                  <a:noFill/>
                </a:ln>
                <a:solidFill>
                  <a:srgbClr val="FFFFFF"/>
                </a:solidFill>
                <a:effectLst/>
                <a:uLnTx/>
                <a:uFillTx/>
                <a:ea typeface="ＭＳ Ｐゴシック"/>
                <a:cs typeface="Arial"/>
              </a:rPr>
              <a:t>Headline</a:t>
            </a:r>
          </a:p>
        </p:txBody>
      </p:sp>
      <p:sp>
        <p:nvSpPr>
          <p:cNvPr id="42" name="Rectangle 41">
            <a:extLst>
              <a:ext uri="{FF2B5EF4-FFF2-40B4-BE49-F238E27FC236}">
                <a16:creationId xmlns:a16="http://schemas.microsoft.com/office/drawing/2014/main" id="{F7ABD4E8-4C5B-44FB-8EFF-9E59C94B2F5D}"/>
              </a:ext>
            </a:extLst>
          </p:cNvPr>
          <p:cNvSpPr/>
          <p:nvPr userDrawn="1"/>
        </p:nvSpPr>
        <p:spPr>
          <a:xfrm>
            <a:off x="2286000" y="1372018"/>
            <a:ext cx="6631846" cy="496800"/>
          </a:xfrm>
          <a:prstGeom prst="rect">
            <a:avLst/>
          </a:prstGeom>
          <a:solidFill>
            <a:srgbClr val="C0C0C0">
              <a:lumMod val="40000"/>
              <a:lumOff val="60000"/>
            </a:srgbClr>
          </a:solidFill>
        </p:spPr>
        <p:txBody>
          <a:bodyPr lIns="108000" rIns="108000" anchor="ctr">
            <a:noAutofit/>
          </a:bodyPr>
          <a:lstStyle/>
          <a:p>
            <a:pPr marL="0" marR="0" lvl="0" indent="0" defTabSz="685800" eaLnBrk="1" fontAlgn="auto" latinLnBrk="0" hangingPunct="1">
              <a:lnSpc>
                <a:spcPct val="100000"/>
              </a:lnSpc>
              <a:spcBef>
                <a:spcPts val="450"/>
              </a:spcBef>
              <a:spcAft>
                <a:spcPts val="0"/>
              </a:spcAft>
              <a:buClr>
                <a:srgbClr val="00225B"/>
              </a:buClr>
              <a:buSzPct val="85000"/>
              <a:buFontTx/>
              <a:buNone/>
              <a:tabLst/>
              <a:defRPr/>
            </a:pPr>
            <a:r>
              <a:rPr kumimoji="0" lang="en-CA" sz="1200" b="0" i="0" u="none" strike="noStrike" kern="0" cap="none" spc="0" normalizeH="0" baseline="0" noProof="0">
                <a:ln>
                  <a:noFill/>
                </a:ln>
                <a:solidFill>
                  <a:schemeClr val="tx1"/>
                </a:solidFill>
                <a:effectLst/>
                <a:uLnTx/>
                <a:uFillTx/>
                <a:ea typeface="ＭＳ Ｐゴシック"/>
                <a:cs typeface="Arial"/>
              </a:rPr>
              <a:t>Did you use a headline (possibly with a message box) to communicate the key message </a:t>
            </a:r>
            <a:br>
              <a:rPr kumimoji="0" lang="en-CA" sz="1200" b="0" i="0" u="none" strike="noStrike" kern="0" cap="none" spc="0" normalizeH="0" baseline="0" noProof="0">
                <a:ln>
                  <a:noFill/>
                </a:ln>
                <a:solidFill>
                  <a:schemeClr val="tx1"/>
                </a:solidFill>
                <a:effectLst/>
                <a:uLnTx/>
                <a:uFillTx/>
                <a:ea typeface="ＭＳ Ｐゴシック"/>
                <a:cs typeface="Arial"/>
              </a:rPr>
            </a:br>
            <a:r>
              <a:rPr kumimoji="0" lang="en-CA" sz="1200" b="0" i="0" u="none" strike="noStrike" kern="0" cap="none" spc="0" normalizeH="0" baseline="0" noProof="0">
                <a:ln>
                  <a:noFill/>
                </a:ln>
                <a:solidFill>
                  <a:schemeClr val="tx1"/>
                </a:solidFill>
                <a:effectLst/>
                <a:uLnTx/>
                <a:uFillTx/>
                <a:ea typeface="ＭＳ Ｐゴシック"/>
                <a:cs typeface="Arial"/>
              </a:rPr>
              <a:t>of your page?</a:t>
            </a:r>
          </a:p>
        </p:txBody>
      </p:sp>
      <p:sp>
        <p:nvSpPr>
          <p:cNvPr id="43" name="Rectangle 42">
            <a:extLst>
              <a:ext uri="{FF2B5EF4-FFF2-40B4-BE49-F238E27FC236}">
                <a16:creationId xmlns:a16="http://schemas.microsoft.com/office/drawing/2014/main" id="{5CC3015F-49E7-4C1B-B72A-BB2333D6A1E6}"/>
              </a:ext>
            </a:extLst>
          </p:cNvPr>
          <p:cNvSpPr/>
          <p:nvPr userDrawn="1"/>
        </p:nvSpPr>
        <p:spPr bwMode="auto">
          <a:xfrm>
            <a:off x="220062" y="1941740"/>
            <a:ext cx="1440000" cy="2978150"/>
          </a:xfrm>
          <a:prstGeom prst="rect">
            <a:avLst/>
          </a:prstGeom>
          <a:solidFill>
            <a:srgbClr val="1F776A"/>
          </a:solidFill>
          <a:ln>
            <a:noFill/>
          </a:ln>
          <a:effectLst/>
        </p:spPr>
        <p:txBody>
          <a:bodyPr vert="horz" wrap="square" lIns="81000" tIns="34290" rIns="0" bIns="34290" numCol="1" rtlCol="0" anchor="ctr"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CA" sz="1350" b="1" i="0" u="none" strike="noStrike" kern="0" cap="none" spc="0" normalizeH="0" baseline="0" noProof="0">
                <a:ln>
                  <a:noFill/>
                </a:ln>
                <a:solidFill>
                  <a:srgbClr val="FFFFFF"/>
                </a:solidFill>
                <a:effectLst/>
                <a:uLnTx/>
                <a:uFillTx/>
                <a:ea typeface="ＭＳ Ｐゴシック"/>
                <a:cs typeface="Arial"/>
              </a:rPr>
              <a:t>Page body optimization</a:t>
            </a:r>
          </a:p>
        </p:txBody>
      </p:sp>
      <p:sp>
        <p:nvSpPr>
          <p:cNvPr id="44" name="Rectangle 43">
            <a:extLst>
              <a:ext uri="{FF2B5EF4-FFF2-40B4-BE49-F238E27FC236}">
                <a16:creationId xmlns:a16="http://schemas.microsoft.com/office/drawing/2014/main" id="{1ED27094-1D6C-427B-BC2D-B2412B685426}"/>
              </a:ext>
            </a:extLst>
          </p:cNvPr>
          <p:cNvSpPr/>
          <p:nvPr userDrawn="1"/>
        </p:nvSpPr>
        <p:spPr bwMode="auto">
          <a:xfrm>
            <a:off x="1753844" y="1372018"/>
            <a:ext cx="536400" cy="496800"/>
          </a:xfrm>
          <a:prstGeom prst="rect">
            <a:avLst/>
          </a:prstGeom>
          <a:solidFill>
            <a:srgbClr val="C0C0C0">
              <a:lumMod val="75000"/>
            </a:srgbClr>
          </a:solidFill>
          <a:ln>
            <a:noFill/>
          </a:ln>
          <a:effectLst/>
        </p:spPr>
        <p:txBody>
          <a:bodyPr vert="horz" wrap="square" lIns="54000" tIns="34290" rIns="54000" bIns="34290" numCol="1" rtlCol="0" anchor="ctr" anchorCtr="0" compatLnSpc="1">
            <a:prstTxWarp prst="textNoShape">
              <a:avLst/>
            </a:prstTxWarp>
          </a:bodyPr>
          <a:lstStyle/>
          <a:p>
            <a:pPr marL="0" marR="0" lvl="0" indent="0" algn="ctr" defTabSz="685800" eaLnBrk="0" fontAlgn="base" latinLnBrk="0" hangingPunct="0">
              <a:lnSpc>
                <a:spcPct val="100000"/>
              </a:lnSpc>
              <a:spcBef>
                <a:spcPct val="50000"/>
              </a:spcBef>
              <a:spcAft>
                <a:spcPct val="0"/>
              </a:spcAft>
              <a:buClrTx/>
              <a:buSzTx/>
              <a:buFontTx/>
              <a:buNone/>
              <a:tabLst/>
              <a:defRPr/>
            </a:pPr>
            <a:r>
              <a:rPr kumimoji="0" lang="en-CA" sz="1350" b="1" i="0" u="none" strike="noStrike" kern="0" cap="none" spc="0" normalizeH="0" baseline="0" noProof="0">
                <a:ln>
                  <a:noFill/>
                </a:ln>
                <a:solidFill>
                  <a:srgbClr val="FFFFFF"/>
                </a:solidFill>
                <a:effectLst/>
                <a:uLnTx/>
                <a:uFillTx/>
                <a:ea typeface="ＭＳ Ｐゴシック" charset="0"/>
              </a:rPr>
              <a:t>2</a:t>
            </a:r>
          </a:p>
        </p:txBody>
      </p:sp>
      <p:sp>
        <p:nvSpPr>
          <p:cNvPr id="45" name="Rectangle 44">
            <a:extLst>
              <a:ext uri="{FF2B5EF4-FFF2-40B4-BE49-F238E27FC236}">
                <a16:creationId xmlns:a16="http://schemas.microsoft.com/office/drawing/2014/main" id="{C0EF54B4-5C98-469E-A106-F4F1E41E5CD8}"/>
              </a:ext>
            </a:extLst>
          </p:cNvPr>
          <p:cNvSpPr/>
          <p:nvPr userDrawn="1"/>
        </p:nvSpPr>
        <p:spPr bwMode="auto">
          <a:xfrm>
            <a:off x="1753844" y="808626"/>
            <a:ext cx="536400" cy="496800"/>
          </a:xfrm>
          <a:prstGeom prst="rect">
            <a:avLst/>
          </a:prstGeom>
          <a:solidFill>
            <a:srgbClr val="C0C0C0">
              <a:lumMod val="75000"/>
            </a:srgbClr>
          </a:solidFill>
          <a:ln>
            <a:noFill/>
          </a:ln>
          <a:effectLst/>
        </p:spPr>
        <p:txBody>
          <a:bodyPr vert="horz" wrap="square" lIns="54000" tIns="34290" rIns="54000" bIns="34290" numCol="1" rtlCol="0" anchor="ctr" anchorCtr="0" compatLnSpc="1">
            <a:prstTxWarp prst="textNoShape">
              <a:avLst/>
            </a:prstTxWarp>
          </a:bodyPr>
          <a:lstStyle/>
          <a:p>
            <a:pPr marL="0" marR="0" lvl="0" indent="0" algn="ctr" defTabSz="685800" eaLnBrk="0" fontAlgn="base" latinLnBrk="0" hangingPunct="0">
              <a:lnSpc>
                <a:spcPct val="100000"/>
              </a:lnSpc>
              <a:spcBef>
                <a:spcPct val="50000"/>
              </a:spcBef>
              <a:spcAft>
                <a:spcPct val="0"/>
              </a:spcAft>
              <a:buClrTx/>
              <a:buSzTx/>
              <a:buFontTx/>
              <a:buNone/>
              <a:tabLst/>
              <a:defRPr/>
            </a:pPr>
            <a:r>
              <a:rPr kumimoji="0" lang="en-CA" sz="1350" b="1" i="0" u="none" strike="noStrike" kern="0" cap="none" spc="0" normalizeH="0" baseline="0" noProof="0">
                <a:ln>
                  <a:noFill/>
                </a:ln>
                <a:solidFill>
                  <a:srgbClr val="FFFFFF"/>
                </a:solidFill>
                <a:effectLst/>
                <a:uLnTx/>
                <a:uFillTx/>
                <a:ea typeface="ＭＳ Ｐゴシック" charset="0"/>
              </a:rPr>
              <a:t>1</a:t>
            </a:r>
          </a:p>
        </p:txBody>
      </p:sp>
      <p:pic>
        <p:nvPicPr>
          <p:cNvPr id="47" name="Image 46">
            <a:extLst>
              <a:ext uri="{FF2B5EF4-FFF2-40B4-BE49-F238E27FC236}">
                <a16:creationId xmlns:a16="http://schemas.microsoft.com/office/drawing/2014/main" id="{8087C469-9A45-412E-8879-576C5CDF54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20070" y="163547"/>
            <a:ext cx="2309605" cy="574325"/>
          </a:xfrm>
          <a:prstGeom prst="rect">
            <a:avLst/>
          </a:prstGeom>
        </p:spPr>
      </p:pic>
      <p:sp>
        <p:nvSpPr>
          <p:cNvPr id="48" name="Text Box 25">
            <a:extLst>
              <a:ext uri="{FF2B5EF4-FFF2-40B4-BE49-F238E27FC236}">
                <a16:creationId xmlns:a16="http://schemas.microsoft.com/office/drawing/2014/main" id="{44F4C959-40A6-4D81-A551-A965743FCCAB}"/>
              </a:ext>
            </a:extLst>
          </p:cNvPr>
          <p:cNvSpPr txBox="1">
            <a:spLocks noChangeArrowheads="1"/>
          </p:cNvSpPr>
          <p:nvPr userDrawn="1"/>
        </p:nvSpPr>
        <p:spPr bwMode="auto">
          <a:xfrm>
            <a:off x="215935" y="4919887"/>
            <a:ext cx="8292353" cy="184666"/>
          </a:xfrm>
          <a:prstGeom prst="rect">
            <a:avLst/>
          </a:prstGeom>
          <a:noFill/>
          <a:ln>
            <a:noFill/>
          </a:ln>
          <a:effectLst/>
        </p:spPr>
        <p:txBody>
          <a:bodyPr wrap="square">
            <a:spAutoFit/>
          </a:bodyPr>
          <a:lstStyle>
            <a:lvl1pPr>
              <a:defRPr sz="1400">
                <a:solidFill>
                  <a:schemeClr val="tx1"/>
                </a:solidFill>
                <a:latin typeface="Arial" charset="0"/>
                <a:ea typeface="ＭＳ Ｐゴシック" charset="0"/>
                <a:cs typeface="ＭＳ Ｐゴシック" charset="0"/>
              </a:defRPr>
            </a:lvl1pPr>
            <a:lvl2pPr marL="742950" indent="-285750">
              <a:defRPr sz="1400">
                <a:solidFill>
                  <a:schemeClr val="tx1"/>
                </a:solidFill>
                <a:latin typeface="Arial" charset="0"/>
                <a:ea typeface="ＭＳ Ｐゴシック" charset="0"/>
              </a:defRPr>
            </a:lvl2pPr>
            <a:lvl3pPr marL="1143000" indent="-228600">
              <a:defRPr sz="14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400">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1400">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1400">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1400">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1400">
                <a:solidFill>
                  <a:schemeClr val="tx1"/>
                </a:solidFill>
                <a:latin typeface="Arial" charset="0"/>
                <a:ea typeface="ＭＳ Ｐゴシック" charset="0"/>
              </a:defRPr>
            </a:lvl9pPr>
          </a:lstStyle>
          <a:p>
            <a:pPr algn="l">
              <a:defRPr/>
            </a:pPr>
            <a:r>
              <a:rPr lang="en-CA" sz="600" b="1" noProof="0">
                <a:solidFill>
                  <a:schemeClr val="accent3"/>
                </a:solidFill>
                <a:cs typeface="Arial" charset="0"/>
              </a:rPr>
              <a:t>© PrezExpert INTL Inc., 2014, updated in 2015-2019.  All</a:t>
            </a:r>
            <a:r>
              <a:rPr lang="en-CA" sz="600" b="1" baseline="0" noProof="0">
                <a:solidFill>
                  <a:schemeClr val="accent3"/>
                </a:solidFill>
                <a:cs typeface="Arial" charset="0"/>
              </a:rPr>
              <a:t> rights reserved</a:t>
            </a:r>
            <a:r>
              <a:rPr lang="en-CA" sz="600" b="1" noProof="0">
                <a:solidFill>
                  <a:schemeClr val="accent3"/>
                </a:solidFill>
                <a:cs typeface="Arial" charset="0"/>
              </a:rPr>
              <a:t>.         Any copy, modification or use without</a:t>
            </a:r>
            <a:r>
              <a:rPr lang="en-CA" sz="600" b="1" baseline="0" noProof="0">
                <a:solidFill>
                  <a:schemeClr val="accent3"/>
                </a:solidFill>
                <a:cs typeface="Arial" charset="0"/>
              </a:rPr>
              <a:t> the authorisation of the copyright owner is prohibited.         www.prezexpert.com</a:t>
            </a:r>
            <a:endParaRPr lang="en-CA" sz="600" b="1" noProof="0">
              <a:solidFill>
                <a:schemeClr val="accent3"/>
              </a:solidFill>
              <a:cs typeface="Arial" charset="0"/>
            </a:endParaRPr>
          </a:p>
        </p:txBody>
      </p:sp>
    </p:spTree>
    <p:extLst>
      <p:ext uri="{BB962C8B-B14F-4D97-AF65-F5344CB8AC3E}">
        <p14:creationId xmlns:p14="http://schemas.microsoft.com/office/powerpoint/2010/main" val="24728844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Warning">
    <p:bg>
      <p:bgPr>
        <a:solidFill>
          <a:schemeClr val="tx1"/>
        </a:solid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694B72F4-A04A-48BE-AE2F-96616B209397}"/>
              </a:ext>
            </a:extLst>
          </p:cNvPr>
          <p:cNvSpPr txBox="1"/>
          <p:nvPr userDrawn="1"/>
        </p:nvSpPr>
        <p:spPr>
          <a:xfrm>
            <a:off x="0" y="1254815"/>
            <a:ext cx="9144000" cy="2633870"/>
          </a:xfrm>
          <a:prstGeom prst="rect">
            <a:avLst/>
          </a:prstGeom>
          <a:noFill/>
        </p:spPr>
        <p:txBody>
          <a:bodyPr wrap="square" lIns="720000" rIns="720000" rtlCol="0" anchor="ctr" anchorCtr="0">
            <a:noAutofit/>
          </a:bodyPr>
          <a:lstStyle/>
          <a:p>
            <a:pPr algn="ctr">
              <a:spcBef>
                <a:spcPts val="0"/>
              </a:spcBef>
            </a:pPr>
            <a:r>
              <a:rPr lang="en-CA" sz="7200" b="1" noProof="0">
                <a:solidFill>
                  <a:schemeClr val="bg1"/>
                </a:solidFill>
              </a:rPr>
              <a:t>Do not use any </a:t>
            </a:r>
            <a:br>
              <a:rPr lang="en-CA" sz="7200" b="1" noProof="0">
                <a:solidFill>
                  <a:schemeClr val="bg1"/>
                </a:solidFill>
              </a:rPr>
            </a:br>
            <a:r>
              <a:rPr lang="en-CA" sz="7200" b="1" noProof="0">
                <a:solidFill>
                  <a:schemeClr val="bg1"/>
                </a:solidFill>
              </a:rPr>
              <a:t>of the layouts that may appear after this one</a:t>
            </a:r>
          </a:p>
        </p:txBody>
      </p:sp>
    </p:spTree>
    <p:extLst>
      <p:ext uri="{BB962C8B-B14F-4D97-AF65-F5344CB8AC3E}">
        <p14:creationId xmlns:p14="http://schemas.microsoft.com/office/powerpoint/2010/main" val="39880716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75"/>
            <a:ext cx="8229600" cy="40005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p:txBody>
          <a:bodyPr/>
          <a:lstStyle>
            <a:lvl1pPr>
              <a:defRPr/>
            </a:lvl1pPr>
          </a:lstStyle>
          <a:p>
            <a:fld id="{33F42015-0FC7-4B0E-8D2B-76EADF48D957}" type="slidenum">
              <a:rPr lang="en-US"/>
              <a:pPr/>
              <a:t>‹#›</a:t>
            </a:fld>
            <a:endParaRPr lang="en-US"/>
          </a:p>
        </p:txBody>
      </p:sp>
      <p:sp>
        <p:nvSpPr>
          <p:cNvPr id="4" name="Footer Placeholder 10">
            <a:extLst>
              <a:ext uri="{FF2B5EF4-FFF2-40B4-BE49-F238E27FC236}">
                <a16:creationId xmlns:a16="http://schemas.microsoft.com/office/drawing/2014/main" id="{33ED1E1A-D298-6088-9327-05AAEA3594BC}"/>
              </a:ext>
            </a:extLst>
          </p:cNvPr>
          <p:cNvSpPr>
            <a:spLocks noGrp="1"/>
          </p:cNvSpPr>
          <p:nvPr>
            <p:ph type="ftr" sz="quarter" idx="13"/>
          </p:nvPr>
        </p:nvSpPr>
        <p:spPr>
          <a:xfrm>
            <a:off x="1371599" y="4800600"/>
            <a:ext cx="6400801" cy="228600"/>
          </a:xfrm>
          <a:prstGeom prst="rect">
            <a:avLst/>
          </a:prstGeom>
        </p:spPr>
        <p:txBody>
          <a:bodyPr/>
          <a:lstStyle/>
          <a:p>
            <a:r>
              <a:rPr lang="en-US">
                <a:latin typeface="Arial"/>
                <a:ea typeface="ＭＳ Ｐゴシック"/>
                <a:cs typeface="Arial"/>
              </a:rPr>
              <a:t>© Copyright 2025 Maya Heat Transfer Technologies Ltd. All rights reserved.</a:t>
            </a:r>
          </a:p>
        </p:txBody>
      </p:sp>
    </p:spTree>
    <p:extLst>
      <p:ext uri="{BB962C8B-B14F-4D97-AF65-F5344CB8AC3E}">
        <p14:creationId xmlns:p14="http://schemas.microsoft.com/office/powerpoint/2010/main" val="2914423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solidFill>
          <a:schemeClr val="tx1"/>
        </a:solid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694B72F4-A04A-48BE-AE2F-96616B209397}"/>
              </a:ext>
            </a:extLst>
          </p:cNvPr>
          <p:cNvSpPr txBox="1"/>
          <p:nvPr userDrawn="1"/>
        </p:nvSpPr>
        <p:spPr>
          <a:xfrm>
            <a:off x="0" y="1254815"/>
            <a:ext cx="9144000" cy="2633870"/>
          </a:xfrm>
          <a:prstGeom prst="rect">
            <a:avLst/>
          </a:prstGeom>
          <a:noFill/>
        </p:spPr>
        <p:txBody>
          <a:bodyPr wrap="square" lIns="0" rIns="0" rtlCol="0" anchor="ctr" anchorCtr="0">
            <a:noAutofit/>
          </a:bodyPr>
          <a:lstStyle/>
          <a:p>
            <a:pPr algn="ctr">
              <a:spcBef>
                <a:spcPts val="0"/>
              </a:spcBef>
            </a:pPr>
            <a:r>
              <a:rPr lang="en-CA" sz="7200" b="1" noProof="0">
                <a:solidFill>
                  <a:schemeClr val="bg1"/>
                </a:solidFill>
              </a:rPr>
              <a:t>Section divider layouts</a:t>
            </a:r>
          </a:p>
        </p:txBody>
      </p:sp>
    </p:spTree>
    <p:extLst>
      <p:ext uri="{BB962C8B-B14F-4D97-AF65-F5344CB8AC3E}">
        <p14:creationId xmlns:p14="http://schemas.microsoft.com/office/powerpoint/2010/main" val="2569816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 3 section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680D91-E80F-43E9-B211-B5112A92C14B}"/>
              </a:ext>
            </a:extLst>
          </p:cNvPr>
          <p:cNvSpPr>
            <a:spLocks noGrp="1"/>
          </p:cNvSpPr>
          <p:nvPr>
            <p:ph type="title" hasCustomPrompt="1"/>
          </p:nvPr>
        </p:nvSpPr>
        <p:spPr/>
        <p:txBody>
          <a:bodyPr/>
          <a:lstStyle>
            <a:lvl1pPr>
              <a:defRPr/>
            </a:lvl1pPr>
          </a:lstStyle>
          <a:p>
            <a:r>
              <a:rPr lang="en-CA" noProof="0"/>
              <a:t>Click to add a title: Either “Agenda” or “Content”</a:t>
            </a:r>
          </a:p>
        </p:txBody>
      </p:sp>
      <p:sp>
        <p:nvSpPr>
          <p:cNvPr id="4" name="Espace réservé du numéro de diapositive 3">
            <a:extLst>
              <a:ext uri="{FF2B5EF4-FFF2-40B4-BE49-F238E27FC236}">
                <a16:creationId xmlns:a16="http://schemas.microsoft.com/office/drawing/2014/main" id="{B28568C3-BD25-477D-84FD-6A6382197125}"/>
              </a:ext>
            </a:extLst>
          </p:cNvPr>
          <p:cNvSpPr>
            <a:spLocks noGrp="1"/>
          </p:cNvSpPr>
          <p:nvPr>
            <p:ph type="sldNum" sz="quarter" idx="11"/>
          </p:nvPr>
        </p:nvSpPr>
        <p:spPr/>
        <p:txBody>
          <a:bodyPr/>
          <a:lstStyle/>
          <a:p>
            <a:fld id="{3BF894FA-58B3-45E0-8C6C-8D2414F223E4}" type="slidenum">
              <a:rPr lang="en-CA" noProof="0" smtClean="0"/>
              <a:pPr/>
              <a:t>‹#›</a:t>
            </a:fld>
            <a:endParaRPr lang="en-CA" noProof="0"/>
          </a:p>
        </p:txBody>
      </p:sp>
      <p:pic>
        <p:nvPicPr>
          <p:cNvPr id="5" name="Espace réservé pour une image  6" descr="shutterstock_457720510.psd">
            <a:extLst>
              <a:ext uri="{FF2B5EF4-FFF2-40B4-BE49-F238E27FC236}">
                <a16:creationId xmlns:a16="http://schemas.microsoft.com/office/drawing/2014/main" id="{362002F8-AFAD-4557-BF1F-703DD378CE1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t="31486" r="3" b="32003"/>
          <a:stretch/>
        </p:blipFill>
        <p:spPr>
          <a:xfrm>
            <a:off x="0" y="2571750"/>
            <a:ext cx="9144000" cy="2226468"/>
          </a:xfrm>
          <a:prstGeom prst="rect">
            <a:avLst/>
          </a:prstGeom>
        </p:spPr>
      </p:pic>
      <p:sp>
        <p:nvSpPr>
          <p:cNvPr id="15" name="Espace réservé du texte 14">
            <a:extLst>
              <a:ext uri="{FF2B5EF4-FFF2-40B4-BE49-F238E27FC236}">
                <a16:creationId xmlns:a16="http://schemas.microsoft.com/office/drawing/2014/main" id="{5E11C0E9-917C-4F1B-AD20-F6D4CF07B845}"/>
              </a:ext>
            </a:extLst>
          </p:cNvPr>
          <p:cNvSpPr>
            <a:spLocks noGrp="1"/>
          </p:cNvSpPr>
          <p:nvPr>
            <p:ph type="body" sz="quarter" idx="12" hasCustomPrompt="1"/>
          </p:nvPr>
        </p:nvSpPr>
        <p:spPr>
          <a:xfrm>
            <a:off x="683998" y="1280685"/>
            <a:ext cx="2268000" cy="2603927"/>
          </a:xfrm>
          <a:solidFill>
            <a:schemeClr val="accent4">
              <a:alpha val="90000"/>
            </a:schemeClr>
          </a:solidFill>
        </p:spPr>
        <p:txBody>
          <a:bodyPr lIns="288000" tIns="792000" rIns="288000" bIns="360000"/>
          <a:lstStyle>
            <a:lvl1pPr marL="0" indent="0">
              <a:buNone/>
              <a:defRPr sz="2400" b="1"/>
            </a:lvl1pPr>
            <a:lvl2pPr marL="280800" indent="0">
              <a:buNone/>
              <a:defRPr/>
            </a:lvl2pPr>
            <a:lvl3pPr marL="525600" indent="0">
              <a:buNone/>
              <a:defRPr/>
            </a:lvl3pPr>
            <a:lvl4pPr marL="712800" indent="0">
              <a:buNone/>
              <a:defRPr/>
            </a:lvl4pPr>
            <a:lvl5pPr marL="864000" indent="0">
              <a:buNone/>
              <a:defRPr/>
            </a:lvl5pPr>
          </a:lstStyle>
          <a:p>
            <a:pPr lvl="0"/>
            <a:r>
              <a:rPr lang="en-CA" noProof="0"/>
              <a:t>Click to add an agenda item</a:t>
            </a:r>
          </a:p>
        </p:txBody>
      </p:sp>
      <p:sp>
        <p:nvSpPr>
          <p:cNvPr id="19" name="Espace réservé du texte 18">
            <a:extLst>
              <a:ext uri="{FF2B5EF4-FFF2-40B4-BE49-F238E27FC236}">
                <a16:creationId xmlns:a16="http://schemas.microsoft.com/office/drawing/2014/main" id="{11D23B5D-C690-4670-B007-A94B11515FB7}"/>
              </a:ext>
            </a:extLst>
          </p:cNvPr>
          <p:cNvSpPr>
            <a:spLocks noGrp="1"/>
          </p:cNvSpPr>
          <p:nvPr>
            <p:ph type="body" sz="quarter" idx="13" hasCustomPrompt="1"/>
          </p:nvPr>
        </p:nvSpPr>
        <p:spPr>
          <a:xfrm>
            <a:off x="667546" y="1258888"/>
            <a:ext cx="566737" cy="566738"/>
          </a:xfrm>
          <a:solidFill>
            <a:schemeClr val="tx1"/>
          </a:solidFill>
          <a:ln w="38100">
            <a:solidFill>
              <a:schemeClr val="bg1"/>
            </a:solidFill>
          </a:ln>
        </p:spPr>
        <p:txBody>
          <a:bodyPr anchor="ctr"/>
          <a:lstStyle>
            <a:lvl1pPr marL="0" indent="0" algn="ctr">
              <a:buNone/>
              <a:defRPr sz="2400" b="1">
                <a:solidFill>
                  <a:schemeClr val="bg1"/>
                </a:solidFill>
              </a:defRPr>
            </a:lvl1pPr>
          </a:lstStyle>
          <a:p>
            <a:pPr lvl="0"/>
            <a:r>
              <a:rPr lang="en-CA" noProof="0"/>
              <a:t>#</a:t>
            </a:r>
          </a:p>
        </p:txBody>
      </p:sp>
      <p:sp>
        <p:nvSpPr>
          <p:cNvPr id="20" name="Espace réservé du texte 14">
            <a:extLst>
              <a:ext uri="{FF2B5EF4-FFF2-40B4-BE49-F238E27FC236}">
                <a16:creationId xmlns:a16="http://schemas.microsoft.com/office/drawing/2014/main" id="{C7F76E96-96FD-4731-8B45-2CBED793F4D9}"/>
              </a:ext>
            </a:extLst>
          </p:cNvPr>
          <p:cNvSpPr>
            <a:spLocks noGrp="1"/>
          </p:cNvSpPr>
          <p:nvPr>
            <p:ph type="body" sz="quarter" idx="14" hasCustomPrompt="1"/>
          </p:nvPr>
        </p:nvSpPr>
        <p:spPr>
          <a:xfrm>
            <a:off x="6192002" y="1280685"/>
            <a:ext cx="2268000" cy="2603927"/>
          </a:xfrm>
          <a:solidFill>
            <a:schemeClr val="accent4">
              <a:alpha val="90000"/>
            </a:schemeClr>
          </a:solidFill>
        </p:spPr>
        <p:txBody>
          <a:bodyPr lIns="288000" tIns="792000" rIns="288000" bIns="360000"/>
          <a:lstStyle>
            <a:lvl1pPr marL="0" indent="0">
              <a:buNone/>
              <a:defRPr sz="2400" b="1"/>
            </a:lvl1pPr>
            <a:lvl2pPr marL="280800" indent="0">
              <a:buNone/>
              <a:defRPr/>
            </a:lvl2pPr>
            <a:lvl3pPr marL="525600" indent="0">
              <a:buNone/>
              <a:defRPr/>
            </a:lvl3pPr>
            <a:lvl4pPr marL="712800" indent="0">
              <a:buNone/>
              <a:defRPr/>
            </a:lvl4pPr>
            <a:lvl5pPr marL="864000" indent="0">
              <a:buNone/>
              <a:defRPr/>
            </a:lvl5pPr>
          </a:lstStyle>
          <a:p>
            <a:pPr lvl="0"/>
            <a:r>
              <a:rPr lang="en-CA" noProof="0"/>
              <a:t>Click to add an agenda item</a:t>
            </a:r>
          </a:p>
        </p:txBody>
      </p:sp>
      <p:sp>
        <p:nvSpPr>
          <p:cNvPr id="21" name="Espace réservé du texte 18">
            <a:extLst>
              <a:ext uri="{FF2B5EF4-FFF2-40B4-BE49-F238E27FC236}">
                <a16:creationId xmlns:a16="http://schemas.microsoft.com/office/drawing/2014/main" id="{B812513A-5743-4D06-B96F-AC786404129F}"/>
              </a:ext>
            </a:extLst>
          </p:cNvPr>
          <p:cNvSpPr>
            <a:spLocks noGrp="1"/>
          </p:cNvSpPr>
          <p:nvPr>
            <p:ph type="body" sz="quarter" idx="15" hasCustomPrompt="1"/>
          </p:nvPr>
        </p:nvSpPr>
        <p:spPr>
          <a:xfrm>
            <a:off x="6175550" y="1258888"/>
            <a:ext cx="566737" cy="566738"/>
          </a:xfrm>
          <a:solidFill>
            <a:schemeClr val="tx1"/>
          </a:solidFill>
          <a:ln w="38100">
            <a:solidFill>
              <a:schemeClr val="bg1"/>
            </a:solidFill>
          </a:ln>
        </p:spPr>
        <p:txBody>
          <a:bodyPr anchor="ctr"/>
          <a:lstStyle>
            <a:lvl1pPr marL="0" indent="0" algn="ctr">
              <a:buNone/>
              <a:defRPr sz="2400" b="1">
                <a:solidFill>
                  <a:schemeClr val="bg1"/>
                </a:solidFill>
              </a:defRPr>
            </a:lvl1pPr>
          </a:lstStyle>
          <a:p>
            <a:pPr lvl="0"/>
            <a:r>
              <a:rPr lang="en-CA" noProof="0"/>
              <a:t>#</a:t>
            </a:r>
          </a:p>
        </p:txBody>
      </p:sp>
      <p:sp>
        <p:nvSpPr>
          <p:cNvPr id="24" name="Espace réservé du texte 14">
            <a:extLst>
              <a:ext uri="{FF2B5EF4-FFF2-40B4-BE49-F238E27FC236}">
                <a16:creationId xmlns:a16="http://schemas.microsoft.com/office/drawing/2014/main" id="{6D57AF92-8FF1-43CD-817A-8ADA0C4765FD}"/>
              </a:ext>
            </a:extLst>
          </p:cNvPr>
          <p:cNvSpPr>
            <a:spLocks noGrp="1"/>
          </p:cNvSpPr>
          <p:nvPr>
            <p:ph type="body" sz="quarter" idx="18" hasCustomPrompt="1"/>
          </p:nvPr>
        </p:nvSpPr>
        <p:spPr>
          <a:xfrm>
            <a:off x="3438000" y="1280685"/>
            <a:ext cx="2268000" cy="2603927"/>
          </a:xfrm>
          <a:solidFill>
            <a:schemeClr val="accent4">
              <a:alpha val="90000"/>
            </a:schemeClr>
          </a:solidFill>
        </p:spPr>
        <p:txBody>
          <a:bodyPr lIns="288000" tIns="792000" rIns="288000" bIns="360000"/>
          <a:lstStyle>
            <a:lvl1pPr marL="0" indent="0">
              <a:buNone/>
              <a:defRPr sz="2400" b="1"/>
            </a:lvl1pPr>
            <a:lvl2pPr marL="280800" indent="0">
              <a:buNone/>
              <a:defRPr/>
            </a:lvl2pPr>
            <a:lvl3pPr marL="525600" indent="0">
              <a:buNone/>
              <a:defRPr/>
            </a:lvl3pPr>
            <a:lvl4pPr marL="712800" indent="0">
              <a:buNone/>
              <a:defRPr/>
            </a:lvl4pPr>
            <a:lvl5pPr marL="864000" indent="0">
              <a:buNone/>
              <a:defRPr/>
            </a:lvl5pPr>
          </a:lstStyle>
          <a:p>
            <a:pPr lvl="0"/>
            <a:r>
              <a:rPr lang="en-CA" noProof="0"/>
              <a:t>Click to add an agenda item</a:t>
            </a:r>
          </a:p>
        </p:txBody>
      </p:sp>
      <p:sp>
        <p:nvSpPr>
          <p:cNvPr id="25" name="Espace réservé du texte 18">
            <a:extLst>
              <a:ext uri="{FF2B5EF4-FFF2-40B4-BE49-F238E27FC236}">
                <a16:creationId xmlns:a16="http://schemas.microsoft.com/office/drawing/2014/main" id="{A27A3A77-CFC1-44F6-9357-F3856021A6AD}"/>
              </a:ext>
            </a:extLst>
          </p:cNvPr>
          <p:cNvSpPr>
            <a:spLocks noGrp="1"/>
          </p:cNvSpPr>
          <p:nvPr>
            <p:ph type="body" sz="quarter" idx="19" hasCustomPrompt="1"/>
          </p:nvPr>
        </p:nvSpPr>
        <p:spPr>
          <a:xfrm>
            <a:off x="3417632" y="1258888"/>
            <a:ext cx="566737" cy="566738"/>
          </a:xfrm>
          <a:solidFill>
            <a:schemeClr val="tx1"/>
          </a:solidFill>
          <a:ln w="38100">
            <a:solidFill>
              <a:schemeClr val="bg1"/>
            </a:solidFill>
          </a:ln>
        </p:spPr>
        <p:txBody>
          <a:bodyPr anchor="ctr"/>
          <a:lstStyle>
            <a:lvl1pPr marL="0" indent="0" algn="ctr">
              <a:buNone/>
              <a:defRPr sz="2400" b="1">
                <a:solidFill>
                  <a:schemeClr val="bg1"/>
                </a:solidFill>
              </a:defRPr>
            </a:lvl1pPr>
          </a:lstStyle>
          <a:p>
            <a:pPr lvl="0"/>
            <a:r>
              <a:rPr lang="en-CA" noProof="0"/>
              <a:t>#</a:t>
            </a:r>
          </a:p>
        </p:txBody>
      </p:sp>
      <p:sp>
        <p:nvSpPr>
          <p:cNvPr id="6" name="Espace réservé du pied de page 5">
            <a:extLst>
              <a:ext uri="{FF2B5EF4-FFF2-40B4-BE49-F238E27FC236}">
                <a16:creationId xmlns:a16="http://schemas.microsoft.com/office/drawing/2014/main" id="{694DED3A-5508-4B9A-96D5-5ED3F0D7376E}"/>
              </a:ext>
            </a:extLst>
          </p:cNvPr>
          <p:cNvSpPr>
            <a:spLocks noGrp="1"/>
          </p:cNvSpPr>
          <p:nvPr>
            <p:ph type="ftr" sz="quarter" idx="20"/>
          </p:nvPr>
        </p:nvSpPr>
        <p:spPr/>
        <p:txBody>
          <a:bodyPr/>
          <a:lstStyle/>
          <a:p>
            <a:r>
              <a:rPr lang="en-US"/>
              <a:t>© Copyright 2025 Maya Heat Transfer Technologies Ltd. All rights reserved.</a:t>
            </a:r>
            <a:endParaRPr lang="en-CA" noProof="0"/>
          </a:p>
        </p:txBody>
      </p:sp>
    </p:spTree>
    <p:extLst>
      <p:ext uri="{BB962C8B-B14F-4D97-AF65-F5344CB8AC3E}">
        <p14:creationId xmlns:p14="http://schemas.microsoft.com/office/powerpoint/2010/main" val="2019224927"/>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image" Target="../media/image1.jpeg"/><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8400" y="273843"/>
            <a:ext cx="8467200" cy="720000"/>
          </a:xfrm>
          <a:prstGeom prst="rect">
            <a:avLst/>
          </a:prstGeom>
        </p:spPr>
        <p:txBody>
          <a:bodyPr vert="horz" lIns="0" tIns="45720" rIns="0" bIns="45720" rtlCol="0" anchor="ctr">
            <a:normAutofit/>
          </a:bodyPr>
          <a:lstStyle/>
          <a:p>
            <a:r>
              <a:rPr lang="en-CA" noProof="0"/>
              <a:t>Click to add a headline</a:t>
            </a:r>
          </a:p>
        </p:txBody>
      </p:sp>
      <p:sp>
        <p:nvSpPr>
          <p:cNvPr id="3" name="Text Placeholder 2"/>
          <p:cNvSpPr>
            <a:spLocks noGrp="1"/>
          </p:cNvSpPr>
          <p:nvPr>
            <p:ph type="body" idx="1"/>
          </p:nvPr>
        </p:nvSpPr>
        <p:spPr>
          <a:xfrm>
            <a:off x="338400" y="1096886"/>
            <a:ext cx="8467200" cy="3362400"/>
          </a:xfrm>
          <a:prstGeom prst="rect">
            <a:avLst/>
          </a:prstGeom>
        </p:spPr>
        <p:txBody>
          <a:bodyPr vert="horz" lIns="0" tIns="45720" rIns="0" bIns="45720" rtlCol="0">
            <a:noAutofit/>
          </a:bodyPr>
          <a:lstStyle/>
          <a:p>
            <a:pPr lvl="0"/>
            <a:r>
              <a:rPr lang="en-CA" noProof="0"/>
              <a:t>Click to add text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7" name="Rectangle 6">
            <a:extLst>
              <a:ext uri="{FF2B5EF4-FFF2-40B4-BE49-F238E27FC236}">
                <a16:creationId xmlns:a16="http://schemas.microsoft.com/office/drawing/2014/main" id="{FD4CFC1E-9EF7-4A63-862F-4C2DEB190D25}"/>
              </a:ext>
            </a:extLst>
          </p:cNvPr>
          <p:cNvSpPr/>
          <p:nvPr userDrawn="1"/>
        </p:nvSpPr>
        <p:spPr>
          <a:xfrm>
            <a:off x="0" y="4802981"/>
            <a:ext cx="9144000" cy="3405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sz="1013" noProof="0"/>
          </a:p>
        </p:txBody>
      </p:sp>
      <p:pic>
        <p:nvPicPr>
          <p:cNvPr id="23" name="Image 22" descr="Une image contenant clipart&#10;&#10;Description générée automatiquement">
            <a:extLst>
              <a:ext uri="{FF2B5EF4-FFF2-40B4-BE49-F238E27FC236}">
                <a16:creationId xmlns:a16="http://schemas.microsoft.com/office/drawing/2014/main" id="{435684A4-FCA5-48EF-A921-89524AD7CB06}"/>
              </a:ext>
            </a:extLst>
          </p:cNvPr>
          <p:cNvPicPr>
            <a:picLocks noChangeAspect="1"/>
          </p:cNvPicPr>
          <p:nvPr userDrawn="1"/>
        </p:nvPicPr>
        <p:blipFill>
          <a:blip r:embed="rId76" cstate="hqprint">
            <a:extLst>
              <a:ext uri="{28A0092B-C50C-407E-A947-70E740481C1C}">
                <a14:useLocalDpi xmlns:a14="http://schemas.microsoft.com/office/drawing/2010/main" val="0"/>
              </a:ext>
            </a:extLst>
          </a:blip>
          <a:stretch>
            <a:fillRect/>
          </a:stretch>
        </p:blipFill>
        <p:spPr>
          <a:xfrm>
            <a:off x="338400" y="4852055"/>
            <a:ext cx="237863" cy="237863"/>
          </a:xfrm>
          <a:prstGeom prst="rect">
            <a:avLst/>
          </a:prstGeom>
        </p:spPr>
      </p:pic>
      <p:sp>
        <p:nvSpPr>
          <p:cNvPr id="5" name="Footer Placeholder 4"/>
          <p:cNvSpPr>
            <a:spLocks noGrp="1"/>
          </p:cNvSpPr>
          <p:nvPr>
            <p:ph type="ftr" sz="quarter" idx="3"/>
          </p:nvPr>
        </p:nvSpPr>
        <p:spPr>
          <a:xfrm>
            <a:off x="2232000" y="4869657"/>
            <a:ext cx="4680000" cy="203489"/>
          </a:xfrm>
          <a:prstGeom prst="rect">
            <a:avLst/>
          </a:prstGeom>
        </p:spPr>
        <p:txBody>
          <a:bodyPr vert="horz" lIns="91440" tIns="45720" rIns="91440" bIns="45720" rtlCol="0" anchor="ctr"/>
          <a:lstStyle>
            <a:lvl1pPr algn="ctr">
              <a:defRPr sz="800">
                <a:solidFill>
                  <a:schemeClr val="accent3"/>
                </a:solidFill>
              </a:defRPr>
            </a:lvl1pPr>
          </a:lstStyle>
          <a:p>
            <a:r>
              <a:rPr lang="en-US"/>
              <a:t>© Copyright 2025 Maya Heat Transfer Technologies Ltd. All rights reserved.</a:t>
            </a:r>
            <a:endParaRPr lang="en-CA" noProof="0"/>
          </a:p>
        </p:txBody>
      </p:sp>
      <p:sp>
        <p:nvSpPr>
          <p:cNvPr id="6" name="Slide Number Placeholder 5"/>
          <p:cNvSpPr>
            <a:spLocks noGrp="1"/>
          </p:cNvSpPr>
          <p:nvPr>
            <p:ph type="sldNum" sz="quarter" idx="4"/>
          </p:nvPr>
        </p:nvSpPr>
        <p:spPr>
          <a:xfrm>
            <a:off x="8153772" y="4869241"/>
            <a:ext cx="651828" cy="203489"/>
          </a:xfrm>
          <a:prstGeom prst="rect">
            <a:avLst/>
          </a:prstGeom>
        </p:spPr>
        <p:txBody>
          <a:bodyPr vert="horz" lIns="0" tIns="45720" rIns="0" bIns="45720" rtlCol="0" anchor="ctr"/>
          <a:lstStyle>
            <a:lvl1pPr algn="r">
              <a:defRPr sz="1000">
                <a:solidFill>
                  <a:schemeClr val="accent3"/>
                </a:solidFill>
              </a:defRPr>
            </a:lvl1pPr>
          </a:lstStyle>
          <a:p>
            <a:fld id="{3BF894FA-58B3-45E0-8C6C-8D2414F223E4}" type="slidenum">
              <a:rPr lang="en-CA" noProof="0" smtClean="0"/>
              <a:pPr/>
              <a:t>‹#›</a:t>
            </a:fld>
            <a:endParaRPr lang="en-CA" noProof="0"/>
          </a:p>
        </p:txBody>
      </p:sp>
      <p:cxnSp>
        <p:nvCxnSpPr>
          <p:cNvPr id="8" name="Connecteur droit 7">
            <a:extLst>
              <a:ext uri="{FF2B5EF4-FFF2-40B4-BE49-F238E27FC236}">
                <a16:creationId xmlns:a16="http://schemas.microsoft.com/office/drawing/2014/main" id="{88BAEDC7-5B18-47AD-8585-881B443E8F02}"/>
              </a:ext>
            </a:extLst>
          </p:cNvPr>
          <p:cNvCxnSpPr/>
          <p:nvPr userDrawn="1"/>
        </p:nvCxnSpPr>
        <p:spPr>
          <a:xfrm>
            <a:off x="-324544" y="1096886"/>
            <a:ext cx="28803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B6172755-CEA5-4D09-BF81-AE121D248B75}"/>
              </a:ext>
            </a:extLst>
          </p:cNvPr>
          <p:cNvCxnSpPr/>
          <p:nvPr userDrawn="1"/>
        </p:nvCxnSpPr>
        <p:spPr>
          <a:xfrm>
            <a:off x="9180512" y="1096886"/>
            <a:ext cx="28803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9338342"/>
      </p:ext>
    </p:extLst>
  </p:cSld>
  <p:clrMap bg1="lt1" tx1="dk1" bg2="lt2" tx2="dk2" accent1="accent1" accent2="accent2" accent3="accent3" accent4="accent4" accent5="accent5" accent6="accent6" hlink="hlink" folHlink="folHlink"/>
  <p:sldLayoutIdLst>
    <p:sldLayoutId id="2147483706" r:id="rId1"/>
    <p:sldLayoutId id="2147483691" r:id="rId2"/>
    <p:sldLayoutId id="2147483690" r:id="rId3"/>
    <p:sldLayoutId id="2147483710" r:id="rId4"/>
    <p:sldLayoutId id="2147483703" r:id="rId5"/>
    <p:sldLayoutId id="2147483670" r:id="rId6"/>
    <p:sldLayoutId id="2147483688" r:id="rId7"/>
    <p:sldLayoutId id="2147483707" r:id="rId8"/>
    <p:sldLayoutId id="2147483694" r:id="rId9"/>
    <p:sldLayoutId id="2147483693" r:id="rId10"/>
    <p:sldLayoutId id="2147483695" r:id="rId11"/>
    <p:sldLayoutId id="2147483680" r:id="rId12"/>
    <p:sldLayoutId id="2147483708" r:id="rId13"/>
    <p:sldLayoutId id="2147483667" r:id="rId14"/>
    <p:sldLayoutId id="2147483681" r:id="rId15"/>
    <p:sldLayoutId id="2147483671" r:id="rId16"/>
    <p:sldLayoutId id="2147483696" r:id="rId17"/>
    <p:sldLayoutId id="2147483759" r:id="rId18"/>
    <p:sldLayoutId id="2147483760" r:id="rId19"/>
    <p:sldLayoutId id="2147483672" r:id="rId20"/>
    <p:sldLayoutId id="2147483697" r:id="rId21"/>
    <p:sldLayoutId id="2147483716" r:id="rId22"/>
    <p:sldLayoutId id="2147483704" r:id="rId23"/>
    <p:sldLayoutId id="2147483705" r:id="rId24"/>
    <p:sldLayoutId id="2147483709" r:id="rId25"/>
    <p:sldLayoutId id="2147483718" r:id="rId26"/>
    <p:sldLayoutId id="2147483719" r:id="rId27"/>
    <p:sldLayoutId id="2147483702" r:id="rId28"/>
    <p:sldLayoutId id="2147483682" r:id="rId29"/>
    <p:sldLayoutId id="2147483711" r:id="rId30"/>
    <p:sldLayoutId id="2147483712" r:id="rId31"/>
    <p:sldLayoutId id="2147483713" r:id="rId32"/>
    <p:sldLayoutId id="2147483714" r:id="rId33"/>
    <p:sldLayoutId id="2147483715" r:id="rId34"/>
    <p:sldLayoutId id="2147483723" r:id="rId35"/>
    <p:sldLayoutId id="2147483724" r:id="rId36"/>
    <p:sldLayoutId id="2147483683" r:id="rId37"/>
    <p:sldLayoutId id="2147483684" r:id="rId38"/>
    <p:sldLayoutId id="2147483725" r:id="rId39"/>
    <p:sldLayoutId id="2147483727" r:id="rId40"/>
    <p:sldLayoutId id="2147483728" r:id="rId41"/>
    <p:sldLayoutId id="2147483726" r:id="rId42"/>
    <p:sldLayoutId id="2147483744" r:id="rId43"/>
    <p:sldLayoutId id="2147483757" r:id="rId44"/>
    <p:sldLayoutId id="2147483761" r:id="rId45"/>
    <p:sldLayoutId id="2147483762" r:id="rId46"/>
    <p:sldLayoutId id="2147483763" r:id="rId47"/>
    <p:sldLayoutId id="2147483722" r:id="rId48"/>
    <p:sldLayoutId id="2147483729" r:id="rId49"/>
    <p:sldLayoutId id="2147483750" r:id="rId50"/>
    <p:sldLayoutId id="2147483751" r:id="rId51"/>
    <p:sldLayoutId id="2147483752" r:id="rId52"/>
    <p:sldLayoutId id="2147483748" r:id="rId53"/>
    <p:sldLayoutId id="2147483753" r:id="rId54"/>
    <p:sldLayoutId id="2147483717" r:id="rId55"/>
    <p:sldLayoutId id="2147483749" r:id="rId56"/>
    <p:sldLayoutId id="2147483698" r:id="rId57"/>
    <p:sldLayoutId id="2147483699" r:id="rId58"/>
    <p:sldLayoutId id="2147483701" r:id="rId59"/>
    <p:sldLayoutId id="2147483689" r:id="rId60"/>
    <p:sldLayoutId id="2147483700" r:id="rId61"/>
    <p:sldLayoutId id="2147483743" r:id="rId62"/>
    <p:sldLayoutId id="2147483755" r:id="rId63"/>
    <p:sldLayoutId id="2147483720" r:id="rId64"/>
    <p:sldLayoutId id="2147483733" r:id="rId65"/>
    <p:sldLayoutId id="2147483734" r:id="rId66"/>
    <p:sldLayoutId id="2147483754" r:id="rId67"/>
    <p:sldLayoutId id="2147483735" r:id="rId68"/>
    <p:sldLayoutId id="2147483736" r:id="rId69"/>
    <p:sldLayoutId id="2147483737" r:id="rId70"/>
    <p:sldLayoutId id="2147483738" r:id="rId71"/>
    <p:sldLayoutId id="2147483739" r:id="rId72"/>
    <p:sldLayoutId id="2147483721" r:id="rId73"/>
    <p:sldLayoutId id="2147483764" r:id="rId74"/>
  </p:sldLayoutIdLst>
  <p:hf hdr="0" dt="0"/>
  <p:txStyles>
    <p:titleStyle>
      <a:lvl1pPr algn="l" defTabSz="6858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270000" indent="-270000" algn="l" defTabSz="685800" rtl="0" eaLnBrk="1" latinLnBrk="0" hangingPunct="1">
        <a:lnSpc>
          <a:spcPct val="90000"/>
        </a:lnSpc>
        <a:spcBef>
          <a:spcPts val="1200"/>
        </a:spcBef>
        <a:buClr>
          <a:schemeClr val="accent1"/>
        </a:buClr>
        <a:buFont typeface="Wingdings" panose="05000000000000000000" pitchFamily="2" charset="2"/>
        <a:buChar char="§"/>
        <a:defRPr sz="1800" kern="1200">
          <a:solidFill>
            <a:schemeClr val="tx1"/>
          </a:solidFill>
          <a:latin typeface="+mn-lt"/>
          <a:ea typeface="+mn-ea"/>
          <a:cs typeface="+mn-cs"/>
        </a:defRPr>
      </a:lvl1pPr>
      <a:lvl2pPr marL="496800" indent="-216000" algn="l" defTabSz="685800" rtl="0" eaLnBrk="1" latinLnBrk="0" hangingPunct="1">
        <a:lnSpc>
          <a:spcPct val="90000"/>
        </a:lnSpc>
        <a:spcBef>
          <a:spcPts val="800"/>
        </a:spcBef>
        <a:buClr>
          <a:schemeClr val="tx2"/>
        </a:buClr>
        <a:buFont typeface="Wingdings" panose="05000000000000000000" pitchFamily="2" charset="2"/>
        <a:buChar char="§"/>
        <a:defRPr sz="1600" kern="1200">
          <a:solidFill>
            <a:schemeClr val="tx2"/>
          </a:solidFill>
          <a:latin typeface="+mn-lt"/>
          <a:ea typeface="+mn-ea"/>
          <a:cs typeface="+mn-cs"/>
        </a:defRPr>
      </a:lvl2pPr>
      <a:lvl3pPr marL="705600" indent="-180000" algn="l" defTabSz="685800" rtl="0" eaLnBrk="1" latinLnBrk="0" hangingPunct="1">
        <a:lnSpc>
          <a:spcPct val="90000"/>
        </a:lnSpc>
        <a:spcBef>
          <a:spcPts val="600"/>
        </a:spcBef>
        <a:buClr>
          <a:schemeClr val="tx2"/>
        </a:buClr>
        <a:buFont typeface="Wingdings" panose="05000000000000000000" pitchFamily="2" charset="2"/>
        <a:buChar char="§"/>
        <a:defRPr sz="1400" kern="1200">
          <a:solidFill>
            <a:schemeClr val="tx2"/>
          </a:solidFill>
          <a:latin typeface="+mn-lt"/>
          <a:ea typeface="+mn-ea"/>
          <a:cs typeface="+mn-cs"/>
        </a:defRPr>
      </a:lvl3pPr>
      <a:lvl4pPr marL="856800" indent="-144000" algn="l" defTabSz="685800" rtl="0" eaLnBrk="1" latinLnBrk="0" hangingPunct="1">
        <a:lnSpc>
          <a:spcPct val="90000"/>
        </a:lnSpc>
        <a:spcBef>
          <a:spcPts val="400"/>
        </a:spcBef>
        <a:buClr>
          <a:schemeClr val="tx2"/>
        </a:buClr>
        <a:buFont typeface="Wingdings" panose="05000000000000000000" pitchFamily="2" charset="2"/>
        <a:buChar char="§"/>
        <a:defRPr sz="1200" kern="1200">
          <a:solidFill>
            <a:schemeClr val="tx2"/>
          </a:solidFill>
          <a:latin typeface="+mn-lt"/>
          <a:ea typeface="+mn-ea"/>
          <a:cs typeface="+mn-cs"/>
        </a:defRPr>
      </a:lvl4pPr>
      <a:lvl5pPr marL="990000" indent="-126000" algn="l" defTabSz="685800" rtl="0" eaLnBrk="1" latinLnBrk="0" hangingPunct="1">
        <a:lnSpc>
          <a:spcPct val="90000"/>
        </a:lnSpc>
        <a:spcBef>
          <a:spcPts val="200"/>
        </a:spcBef>
        <a:buClr>
          <a:schemeClr val="tx2"/>
        </a:buClr>
        <a:buFont typeface="Wingdings" panose="05000000000000000000" pitchFamily="2" charset="2"/>
        <a:buChar char="§"/>
        <a:defRPr sz="12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orient="horz" pos="69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notesSlide" Target="../notesSlides/notesSlide11.xml"/><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slideLayout" Target="../slideLayouts/slideLayout14.xml"/><Relationship Id="rId1" Type="http://schemas.openxmlformats.org/officeDocument/2006/relationships/themeOverride" Target="../theme/themeOverride1.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0.png"/><Relationship Id="rId9" Type="http://schemas.openxmlformats.org/officeDocument/2006/relationships/image" Target="../media/image39.png"/><Relationship Id="rId1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6.jpeg"/><Relationship Id="rId5" Type="http://schemas.openxmlformats.org/officeDocument/2006/relationships/image" Target="../media/image23.jpe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8.png"/><Relationship Id="rId18" Type="http://schemas.openxmlformats.org/officeDocument/2006/relationships/image" Target="../media/image63.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7.png"/><Relationship Id="rId17" Type="http://schemas.openxmlformats.org/officeDocument/2006/relationships/image" Target="../media/image62.png"/><Relationship Id="rId2" Type="http://schemas.openxmlformats.org/officeDocument/2006/relationships/notesSlide" Target="../notesSlides/notesSlide14.xml"/><Relationship Id="rId16" Type="http://schemas.openxmlformats.org/officeDocument/2006/relationships/image" Target="../media/image61.png"/><Relationship Id="rId1" Type="http://schemas.openxmlformats.org/officeDocument/2006/relationships/slideLayout" Target="../slideLayouts/slideLayout26.xml"/><Relationship Id="rId6" Type="http://schemas.openxmlformats.org/officeDocument/2006/relationships/image" Target="../media/image52.png"/><Relationship Id="rId11" Type="http://schemas.openxmlformats.org/officeDocument/2006/relationships/image" Target="../media/image56.png"/><Relationship Id="rId5" Type="http://schemas.openxmlformats.org/officeDocument/2006/relationships/image" Target="../media/image51.png"/><Relationship Id="rId15" Type="http://schemas.openxmlformats.org/officeDocument/2006/relationships/image" Target="../media/image60.png"/><Relationship Id="rId10" Type="http://schemas.openxmlformats.org/officeDocument/2006/relationships/image" Target="../media/image55.png"/><Relationship Id="rId19" Type="http://schemas.openxmlformats.org/officeDocument/2006/relationships/image" Target="../media/image44.png"/><Relationship Id="rId4" Type="http://schemas.openxmlformats.org/officeDocument/2006/relationships/image" Target="../media/image50.png"/><Relationship Id="rId9" Type="http://schemas.openxmlformats.org/officeDocument/2006/relationships/image" Target="../media/image30.png"/><Relationship Id="rId14" Type="http://schemas.openxmlformats.org/officeDocument/2006/relationships/image" Target="../media/image59.png"/></Relationships>
</file>

<file path=ppt/slides/_rels/slide1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5.xml"/><Relationship Id="rId1" Type="http://schemas.openxmlformats.org/officeDocument/2006/relationships/slideLayout" Target="../slideLayouts/slideLayout26.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hyperlink" Target="https://www.mayahtt.com/" TargetMode="External"/><Relationship Id="rId7" Type="http://schemas.openxmlformats.org/officeDocument/2006/relationships/hyperlink" Target="https://twitter.com/MayaSimulation?s=17"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hyperlink" Target="https://www.linkedin.com/company/maya-heat-transfer-technologies-ltd-" TargetMode="Externa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1.xml"/><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31.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a:extLst>
              <a:ext uri="{FF2B5EF4-FFF2-40B4-BE49-F238E27FC236}">
                <a16:creationId xmlns:a16="http://schemas.microsoft.com/office/drawing/2014/main" id="{40C963AE-1813-470D-A462-A1D1626A878F}"/>
              </a:ext>
            </a:extLst>
          </p:cNvPr>
          <p:cNvSpPr>
            <a:spLocks noGrp="1"/>
          </p:cNvSpPr>
          <p:nvPr>
            <p:ph type="subTitle" idx="1"/>
          </p:nvPr>
        </p:nvSpPr>
        <p:spPr>
          <a:xfrm>
            <a:off x="4211668" y="3459570"/>
            <a:ext cx="4593641" cy="499934"/>
          </a:xfrm>
        </p:spPr>
        <p:txBody>
          <a:bodyPr/>
          <a:lstStyle/>
          <a:p>
            <a:r>
              <a:rPr lang="en-CA" b="1"/>
              <a:t>Nayli Hayi-Slayman</a:t>
            </a:r>
            <a:r>
              <a:rPr lang="en-CA"/>
              <a:t>, </a:t>
            </a:r>
            <a:r>
              <a:rPr lang="en-US"/>
              <a:t>Dr. Florian Sanchez, </a:t>
            </a:r>
            <a:r>
              <a:rPr lang="fr-CA">
                <a:ea typeface="ＭＳ Ｐゴシック" charset="-128"/>
              </a:rPr>
              <a:t>Jean-Frédéric Ruel</a:t>
            </a:r>
            <a:r>
              <a:rPr lang="en-US"/>
              <a:t> </a:t>
            </a:r>
            <a:endParaRPr lang="en-CA"/>
          </a:p>
          <a:p>
            <a:endParaRPr lang="en-CA"/>
          </a:p>
        </p:txBody>
      </p:sp>
      <p:sp>
        <p:nvSpPr>
          <p:cNvPr id="3" name="Titre 2">
            <a:extLst>
              <a:ext uri="{FF2B5EF4-FFF2-40B4-BE49-F238E27FC236}">
                <a16:creationId xmlns:a16="http://schemas.microsoft.com/office/drawing/2014/main" id="{9FCB7FCE-23D0-454F-8615-BE27BD78DCE7}"/>
              </a:ext>
            </a:extLst>
          </p:cNvPr>
          <p:cNvSpPr>
            <a:spLocks noGrp="1"/>
          </p:cNvSpPr>
          <p:nvPr>
            <p:ph type="title"/>
          </p:nvPr>
        </p:nvSpPr>
        <p:spPr/>
        <p:txBody>
          <a:bodyPr>
            <a:normAutofit fontScale="90000"/>
          </a:bodyPr>
          <a:lstStyle/>
          <a:p>
            <a:r>
              <a:rPr lang="en-US" sz="3600"/>
              <a:t>Thermal Correlation of a mechanically driven loop heat pipe for deep space science missions </a:t>
            </a:r>
            <a:endParaRPr lang="en-CA" sz="3600"/>
          </a:p>
        </p:txBody>
      </p:sp>
      <p:sp>
        <p:nvSpPr>
          <p:cNvPr id="6" name="Espace réservé du texte 5">
            <a:extLst>
              <a:ext uri="{FF2B5EF4-FFF2-40B4-BE49-F238E27FC236}">
                <a16:creationId xmlns:a16="http://schemas.microsoft.com/office/drawing/2014/main" id="{58C518D8-F205-4B56-BF4A-916192A4C7BA}"/>
              </a:ext>
            </a:extLst>
          </p:cNvPr>
          <p:cNvSpPr>
            <a:spLocks noGrp="1"/>
          </p:cNvSpPr>
          <p:nvPr>
            <p:ph type="body" sz="quarter" idx="12"/>
          </p:nvPr>
        </p:nvSpPr>
        <p:spPr>
          <a:xfrm>
            <a:off x="4211082" y="4083918"/>
            <a:ext cx="4594225" cy="270040"/>
          </a:xfrm>
        </p:spPr>
        <p:txBody>
          <a:bodyPr/>
          <a:lstStyle/>
          <a:p>
            <a:r>
              <a:rPr lang="en-US">
                <a:solidFill>
                  <a:schemeClr val="accent2"/>
                </a:solidFill>
                <a:ea typeface="ＭＳ Ｐゴシック"/>
                <a:cs typeface="Arial"/>
              </a:rPr>
              <a:t>TFAWS 2025, August 4-7, 2025</a:t>
            </a:r>
          </a:p>
        </p:txBody>
      </p:sp>
      <p:sp>
        <p:nvSpPr>
          <p:cNvPr id="2" name="Espace réservé du texte 4">
            <a:extLst>
              <a:ext uri="{FF2B5EF4-FFF2-40B4-BE49-F238E27FC236}">
                <a16:creationId xmlns:a16="http://schemas.microsoft.com/office/drawing/2014/main" id="{2B8F8457-075E-3F62-3767-626676ACB811}"/>
              </a:ext>
            </a:extLst>
          </p:cNvPr>
          <p:cNvSpPr txBox="1">
            <a:spLocks/>
          </p:cNvSpPr>
          <p:nvPr/>
        </p:nvSpPr>
        <p:spPr>
          <a:xfrm>
            <a:off x="4211083" y="4227934"/>
            <a:ext cx="4594225" cy="180000"/>
          </a:xfrm>
          <a:prstGeom prst="rect">
            <a:avLst/>
          </a:prstGeom>
        </p:spPr>
        <p:txBody>
          <a:bodyPr vert="horz" lIns="36000" tIns="0" rIns="0" bIns="0" rtlCol="0" anchor="ctr" anchorCtr="0">
            <a:noAutofit/>
          </a:bodyPr>
          <a:lstStyle>
            <a:lvl1pPr marL="0" indent="0" algn="l" defTabSz="685800" rtl="0" eaLnBrk="1" latinLnBrk="0" hangingPunct="1">
              <a:lnSpc>
                <a:spcPct val="90000"/>
              </a:lnSpc>
              <a:spcBef>
                <a:spcPts val="1200"/>
              </a:spcBef>
              <a:buClr>
                <a:schemeClr val="accent1"/>
              </a:buClr>
              <a:buFont typeface="Wingdings" panose="05000000000000000000" pitchFamily="2" charset="2"/>
              <a:buNone/>
              <a:defRPr sz="1200" kern="1200">
                <a:solidFill>
                  <a:schemeClr val="tx1"/>
                </a:solidFill>
                <a:latin typeface="+mn-lt"/>
                <a:ea typeface="+mn-ea"/>
                <a:cs typeface="+mn-cs"/>
              </a:defRPr>
            </a:lvl1pPr>
            <a:lvl2pPr marL="496800" indent="-216000" algn="l" defTabSz="685800" rtl="0" eaLnBrk="1" latinLnBrk="0" hangingPunct="1">
              <a:lnSpc>
                <a:spcPct val="90000"/>
              </a:lnSpc>
              <a:spcBef>
                <a:spcPts val="800"/>
              </a:spcBef>
              <a:buClr>
                <a:schemeClr val="tx2"/>
              </a:buClr>
              <a:buFont typeface="Wingdings" panose="05000000000000000000" pitchFamily="2" charset="2"/>
              <a:buChar char="§"/>
              <a:defRPr sz="1600" kern="1200">
                <a:solidFill>
                  <a:schemeClr val="tx2"/>
                </a:solidFill>
                <a:latin typeface="+mn-lt"/>
                <a:ea typeface="+mn-ea"/>
                <a:cs typeface="+mn-cs"/>
              </a:defRPr>
            </a:lvl2pPr>
            <a:lvl3pPr marL="705600" indent="-180000" algn="l" defTabSz="685800" rtl="0" eaLnBrk="1" latinLnBrk="0" hangingPunct="1">
              <a:lnSpc>
                <a:spcPct val="90000"/>
              </a:lnSpc>
              <a:spcBef>
                <a:spcPts val="600"/>
              </a:spcBef>
              <a:buClr>
                <a:schemeClr val="tx2"/>
              </a:buClr>
              <a:buFont typeface="Wingdings" panose="05000000000000000000" pitchFamily="2" charset="2"/>
              <a:buChar char="§"/>
              <a:defRPr sz="1400" kern="1200">
                <a:solidFill>
                  <a:schemeClr val="tx2"/>
                </a:solidFill>
                <a:latin typeface="+mn-lt"/>
                <a:ea typeface="+mn-ea"/>
                <a:cs typeface="+mn-cs"/>
              </a:defRPr>
            </a:lvl3pPr>
            <a:lvl4pPr marL="856800" indent="-144000" algn="l" defTabSz="685800" rtl="0" eaLnBrk="1" latinLnBrk="0" hangingPunct="1">
              <a:lnSpc>
                <a:spcPct val="90000"/>
              </a:lnSpc>
              <a:spcBef>
                <a:spcPts val="400"/>
              </a:spcBef>
              <a:buClr>
                <a:schemeClr val="tx2"/>
              </a:buClr>
              <a:buFont typeface="Wingdings" panose="05000000000000000000" pitchFamily="2" charset="2"/>
              <a:buChar char="§"/>
              <a:defRPr sz="1200" kern="1200">
                <a:solidFill>
                  <a:schemeClr val="tx2"/>
                </a:solidFill>
                <a:latin typeface="+mn-lt"/>
                <a:ea typeface="+mn-ea"/>
                <a:cs typeface="+mn-cs"/>
              </a:defRPr>
            </a:lvl4pPr>
            <a:lvl5pPr marL="990000" indent="-126000" algn="l" defTabSz="685800" rtl="0" eaLnBrk="1" latinLnBrk="0" hangingPunct="1">
              <a:lnSpc>
                <a:spcPct val="90000"/>
              </a:lnSpc>
              <a:spcBef>
                <a:spcPts val="200"/>
              </a:spcBef>
              <a:buClr>
                <a:schemeClr val="tx2"/>
              </a:buClr>
              <a:buFont typeface="Wingdings" panose="05000000000000000000" pitchFamily="2" charset="2"/>
              <a:buChar char="§"/>
              <a:defRPr sz="12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CA"/>
          </a:p>
        </p:txBody>
      </p:sp>
    </p:spTree>
    <p:extLst>
      <p:ext uri="{BB962C8B-B14F-4D97-AF65-F5344CB8AC3E}">
        <p14:creationId xmlns:p14="http://schemas.microsoft.com/office/powerpoint/2010/main" val="3929019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6277B-CBC4-49DF-B79B-DE1E60D4885C}"/>
            </a:ext>
          </a:extLst>
        </p:cNvPr>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88E64980-A028-0551-649A-9969D597E56D}"/>
              </a:ext>
            </a:extLst>
          </p:cNvPr>
          <p:cNvSpPr>
            <a:spLocks noGrp="1"/>
          </p:cNvSpPr>
          <p:nvPr>
            <p:ph sz="half" idx="2"/>
          </p:nvPr>
        </p:nvSpPr>
        <p:spPr>
          <a:xfrm>
            <a:off x="338398" y="843558"/>
            <a:ext cx="4104000" cy="3077967"/>
          </a:xfrm>
        </p:spPr>
        <p:txBody>
          <a:bodyPr/>
          <a:lstStyle/>
          <a:p>
            <a:r>
              <a:rPr lang="fr-CA" err="1"/>
              <a:t>Research</a:t>
            </a:r>
            <a:r>
              <a:rPr lang="fr-CA"/>
              <a:t> </a:t>
            </a:r>
            <a:r>
              <a:rPr lang="fr-CA" err="1"/>
              <a:t>paper</a:t>
            </a:r>
            <a:r>
              <a:rPr lang="fr-CA"/>
              <a:t> </a:t>
            </a:r>
            <a:r>
              <a:rPr lang="fr-CA" err="1"/>
              <a:t>with</a:t>
            </a:r>
            <a:r>
              <a:rPr lang="fr-CA"/>
              <a:t> </a:t>
            </a:r>
            <a:r>
              <a:rPr lang="fr-CA" err="1"/>
              <a:t>experimental</a:t>
            </a:r>
            <a:r>
              <a:rPr lang="fr-CA"/>
              <a:t> data*</a:t>
            </a:r>
          </a:p>
          <a:p>
            <a:endParaRPr lang="fr-CA"/>
          </a:p>
          <a:p>
            <a:endParaRPr lang="fr-CA"/>
          </a:p>
          <a:p>
            <a:endParaRPr lang="fr-CA"/>
          </a:p>
          <a:p>
            <a:pPr marL="0" indent="0">
              <a:buNone/>
            </a:pPr>
            <a:endParaRPr lang="fr-CA"/>
          </a:p>
          <a:p>
            <a:r>
              <a:rPr lang="fr-CA"/>
              <a:t>System model </a:t>
            </a:r>
            <a:r>
              <a:rPr lang="fr-CA" err="1"/>
              <a:t>using</a:t>
            </a:r>
            <a:r>
              <a:rPr lang="fr-CA"/>
              <a:t> </a:t>
            </a:r>
            <a:r>
              <a:rPr lang="fr-CA" err="1"/>
              <a:t>Simcenter</a:t>
            </a:r>
            <a:r>
              <a:rPr lang="fr-CA"/>
              <a:t> </a:t>
            </a:r>
            <a:r>
              <a:rPr lang="fr-CA" err="1"/>
              <a:t>Amesim</a:t>
            </a:r>
            <a:endParaRPr lang="fr-CA"/>
          </a:p>
          <a:p>
            <a:endParaRPr lang="fr-CA"/>
          </a:p>
          <a:p>
            <a:endParaRPr lang="fr-CA"/>
          </a:p>
          <a:p>
            <a:pPr marL="0" indent="0">
              <a:buNone/>
            </a:pPr>
            <a:endParaRPr lang="fr-CA"/>
          </a:p>
          <a:p>
            <a:pPr marL="0" indent="0">
              <a:buNone/>
            </a:pPr>
            <a:endParaRPr lang="fr-CA"/>
          </a:p>
          <a:p>
            <a:endParaRPr lang="fr-CA"/>
          </a:p>
          <a:p>
            <a:endParaRPr lang="fr-CA"/>
          </a:p>
        </p:txBody>
      </p:sp>
      <p:sp>
        <p:nvSpPr>
          <p:cNvPr id="6" name="Content Placeholder 5">
            <a:extLst>
              <a:ext uri="{FF2B5EF4-FFF2-40B4-BE49-F238E27FC236}">
                <a16:creationId xmlns:a16="http://schemas.microsoft.com/office/drawing/2014/main" id="{17C663E0-906F-A3BD-43AE-E407BC2CA6CA}"/>
              </a:ext>
            </a:extLst>
          </p:cNvPr>
          <p:cNvSpPr>
            <a:spLocks noGrp="1"/>
          </p:cNvSpPr>
          <p:nvPr>
            <p:ph sz="quarter" idx="4"/>
          </p:nvPr>
        </p:nvSpPr>
        <p:spPr>
          <a:xfrm>
            <a:off x="4693291" y="843558"/>
            <a:ext cx="4104000" cy="2824641"/>
          </a:xfrm>
        </p:spPr>
        <p:txBody>
          <a:bodyPr/>
          <a:lstStyle/>
          <a:p>
            <a:r>
              <a:rPr lang="en-US"/>
              <a:t>Assumptions:</a:t>
            </a:r>
          </a:p>
          <a:p>
            <a:pPr lvl="1"/>
            <a:r>
              <a:rPr lang="en-US" err="1"/>
              <a:t>Condensor</a:t>
            </a:r>
            <a:r>
              <a:rPr lang="en-US"/>
              <a:t> is </a:t>
            </a:r>
            <a:r>
              <a:rPr lang="en-US" err="1"/>
              <a:t>sinked</a:t>
            </a:r>
            <a:r>
              <a:rPr lang="en-US"/>
              <a:t> at -25°C</a:t>
            </a:r>
          </a:p>
          <a:p>
            <a:pPr lvl="1"/>
            <a:r>
              <a:rPr lang="en-US"/>
              <a:t>Fluid is R123 passing through copper pipe</a:t>
            </a:r>
          </a:p>
          <a:p>
            <a:pPr lvl="1"/>
            <a:r>
              <a:rPr lang="en-US"/>
              <a:t>Pump flowing at 300cm³/</a:t>
            </a:r>
            <a:r>
              <a:rPr lang="en-US" err="1"/>
              <a:t>mn</a:t>
            </a:r>
            <a:endParaRPr lang="en-US"/>
          </a:p>
          <a:p>
            <a:pPr lvl="1"/>
            <a:r>
              <a:rPr lang="en-US"/>
              <a:t>Heat input of 600W  </a:t>
            </a:r>
          </a:p>
        </p:txBody>
      </p:sp>
      <p:sp>
        <p:nvSpPr>
          <p:cNvPr id="3" name="Slide Number Placeholder 2">
            <a:extLst>
              <a:ext uri="{FF2B5EF4-FFF2-40B4-BE49-F238E27FC236}">
                <a16:creationId xmlns:a16="http://schemas.microsoft.com/office/drawing/2014/main" id="{3439430A-6B12-8251-9BC3-AE7CF40D9FBB}"/>
              </a:ext>
            </a:extLst>
          </p:cNvPr>
          <p:cNvSpPr>
            <a:spLocks noGrp="1"/>
          </p:cNvSpPr>
          <p:nvPr>
            <p:ph type="sldNum" sz="quarter" idx="12"/>
          </p:nvPr>
        </p:nvSpPr>
        <p:spPr/>
        <p:txBody>
          <a:bodyPr/>
          <a:lstStyle/>
          <a:p>
            <a:fld id="{3BF894FA-58B3-45E0-8C6C-8D2414F223E4}" type="slidenum">
              <a:rPr lang="en-CA" noProof="0" smtClean="0"/>
              <a:pPr/>
              <a:t>10</a:t>
            </a:fld>
            <a:endParaRPr lang="en-CA" noProof="0"/>
          </a:p>
        </p:txBody>
      </p:sp>
      <p:sp>
        <p:nvSpPr>
          <p:cNvPr id="13" name="Title 12">
            <a:extLst>
              <a:ext uri="{FF2B5EF4-FFF2-40B4-BE49-F238E27FC236}">
                <a16:creationId xmlns:a16="http://schemas.microsoft.com/office/drawing/2014/main" id="{BA84792D-0F07-D7C2-9874-C3F15B1599FA}"/>
              </a:ext>
            </a:extLst>
          </p:cNvPr>
          <p:cNvSpPr>
            <a:spLocks noGrp="1"/>
          </p:cNvSpPr>
          <p:nvPr>
            <p:ph type="title"/>
          </p:nvPr>
        </p:nvSpPr>
        <p:spPr/>
        <p:txBody>
          <a:bodyPr/>
          <a:lstStyle/>
          <a:p>
            <a:r>
              <a:rPr lang="fr-CA" err="1"/>
              <a:t>References</a:t>
            </a:r>
            <a:r>
              <a:rPr lang="fr-CA"/>
              <a:t> data</a:t>
            </a:r>
            <a:endParaRPr lang="en-US"/>
          </a:p>
        </p:txBody>
      </p:sp>
      <p:sp>
        <p:nvSpPr>
          <p:cNvPr id="7" name="Text Placeholder 6">
            <a:extLst>
              <a:ext uri="{FF2B5EF4-FFF2-40B4-BE49-F238E27FC236}">
                <a16:creationId xmlns:a16="http://schemas.microsoft.com/office/drawing/2014/main" id="{EF5F4DD3-1ACB-56BE-6E71-484228411F4B}"/>
              </a:ext>
            </a:extLst>
          </p:cNvPr>
          <p:cNvSpPr>
            <a:spLocks noGrp="1"/>
          </p:cNvSpPr>
          <p:nvPr>
            <p:ph type="body" sz="quarter" idx="13"/>
          </p:nvPr>
        </p:nvSpPr>
        <p:spPr>
          <a:xfrm>
            <a:off x="4927723" y="3276032"/>
            <a:ext cx="3999709" cy="879894"/>
          </a:xfrm>
        </p:spPr>
        <p:txBody>
          <a:bodyPr/>
          <a:lstStyle/>
          <a:p>
            <a:pPr algn="ctr"/>
            <a:endParaRPr lang="fr-CA" sz="1400"/>
          </a:p>
          <a:p>
            <a:pPr algn="ctr"/>
            <a:r>
              <a:rPr lang="fr-CA" sz="1400"/>
              <a:t>Goal: </a:t>
            </a:r>
            <a:r>
              <a:rPr lang="en-US" sz="1400"/>
              <a:t>Develop a reduced model to m</a:t>
            </a:r>
            <a:r>
              <a:rPr lang="fr-CA" sz="1400" err="1"/>
              <a:t>atch</a:t>
            </a:r>
            <a:r>
              <a:rPr lang="fr-CA" sz="1400"/>
              <a:t> </a:t>
            </a:r>
            <a:r>
              <a:rPr lang="fr-CA" sz="1400" err="1"/>
              <a:t>fluid</a:t>
            </a:r>
            <a:r>
              <a:rPr lang="fr-CA" sz="1400"/>
              <a:t> </a:t>
            </a:r>
            <a:r>
              <a:rPr lang="fr-CA" sz="1400" err="1"/>
              <a:t>temperatures</a:t>
            </a:r>
            <a:r>
              <a:rPr lang="fr-CA" sz="1400"/>
              <a:t> in the </a:t>
            </a:r>
            <a:r>
              <a:rPr lang="fr-CA" sz="1400" err="1"/>
              <a:t>evaporator</a:t>
            </a:r>
            <a:r>
              <a:rPr lang="fr-CA" sz="1400"/>
              <a:t> </a:t>
            </a:r>
          </a:p>
          <a:p>
            <a:pPr algn="ctr"/>
            <a:endParaRPr lang="en-US"/>
          </a:p>
        </p:txBody>
      </p:sp>
      <p:sp>
        <p:nvSpPr>
          <p:cNvPr id="14" name="Espace réservé du pied de page 1">
            <a:extLst>
              <a:ext uri="{FF2B5EF4-FFF2-40B4-BE49-F238E27FC236}">
                <a16:creationId xmlns:a16="http://schemas.microsoft.com/office/drawing/2014/main" id="{530DC845-8092-18F9-BEA8-387923A97CD8}"/>
              </a:ext>
            </a:extLst>
          </p:cNvPr>
          <p:cNvSpPr>
            <a:spLocks noGrp="1"/>
          </p:cNvSpPr>
          <p:nvPr>
            <p:ph type="ftr" sz="quarter" idx="14"/>
          </p:nvPr>
        </p:nvSpPr>
        <p:spPr/>
        <p:txBody>
          <a:bodyPr/>
          <a:lstStyle/>
          <a:p>
            <a:r>
              <a:rPr lang="en-US"/>
              <a:t>© Copyright 2025 Maya Heat Transfer Technologies Ltd. All rights reserved.</a:t>
            </a:r>
            <a:endParaRPr lang="en-CA" noProof="0"/>
          </a:p>
        </p:txBody>
      </p:sp>
      <p:grpSp>
        <p:nvGrpSpPr>
          <p:cNvPr id="10" name="Group 9">
            <a:extLst>
              <a:ext uri="{FF2B5EF4-FFF2-40B4-BE49-F238E27FC236}">
                <a16:creationId xmlns:a16="http://schemas.microsoft.com/office/drawing/2014/main" id="{A4F0EE72-4592-67CA-47DD-B9688C8D4D35}"/>
              </a:ext>
            </a:extLst>
          </p:cNvPr>
          <p:cNvGrpSpPr/>
          <p:nvPr/>
        </p:nvGrpSpPr>
        <p:grpSpPr>
          <a:xfrm>
            <a:off x="1167241" y="3127980"/>
            <a:ext cx="3170260" cy="1419940"/>
            <a:chOff x="6103305" y="2811552"/>
            <a:chExt cx="5991919" cy="2726105"/>
          </a:xfrm>
        </p:grpSpPr>
        <p:pic>
          <p:nvPicPr>
            <p:cNvPr id="16" name="Picture 15">
              <a:extLst>
                <a:ext uri="{FF2B5EF4-FFF2-40B4-BE49-F238E27FC236}">
                  <a16:creationId xmlns:a16="http://schemas.microsoft.com/office/drawing/2014/main" id="{5DEB2B84-FE82-56FC-C8DC-F7BBC8879B94}"/>
                </a:ext>
              </a:extLst>
            </p:cNvPr>
            <p:cNvPicPr>
              <a:picLocks noChangeAspect="1"/>
            </p:cNvPicPr>
            <p:nvPr/>
          </p:nvPicPr>
          <p:blipFill rotWithShape="1">
            <a:blip r:embed="rId3">
              <a:clrChange>
                <a:clrFrom>
                  <a:srgbClr val="FFFFFF"/>
                </a:clrFrom>
                <a:clrTo>
                  <a:srgbClr val="FFFFFF">
                    <a:alpha val="0"/>
                  </a:srgbClr>
                </a:clrTo>
              </a:clrChange>
            </a:blip>
            <a:srcRect l="17309" t="39395"/>
            <a:stretch/>
          </p:blipFill>
          <p:spPr>
            <a:xfrm>
              <a:off x="6519371" y="2811552"/>
              <a:ext cx="3873596" cy="2085819"/>
            </a:xfrm>
            <a:prstGeom prst="rect">
              <a:avLst/>
            </a:prstGeom>
          </p:spPr>
        </p:pic>
        <p:sp>
          <p:nvSpPr>
            <p:cNvPr id="17" name="TextBox 7">
              <a:extLst>
                <a:ext uri="{FF2B5EF4-FFF2-40B4-BE49-F238E27FC236}">
                  <a16:creationId xmlns:a16="http://schemas.microsoft.com/office/drawing/2014/main" id="{6C11A0BB-F98C-637F-4533-519AE57A1AD5}"/>
                </a:ext>
              </a:extLst>
            </p:cNvPr>
            <p:cNvSpPr txBox="1"/>
            <p:nvPr/>
          </p:nvSpPr>
          <p:spPr>
            <a:xfrm>
              <a:off x="10620316" y="5136620"/>
              <a:ext cx="1474906" cy="401037"/>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CA" sz="1100"/>
                <a:t>Condenser</a:t>
              </a:r>
              <a:endParaRPr lang="en-US" sz="1100" err="1"/>
            </a:p>
          </p:txBody>
        </p:sp>
        <p:sp>
          <p:nvSpPr>
            <p:cNvPr id="18" name="TextBox 8">
              <a:extLst>
                <a:ext uri="{FF2B5EF4-FFF2-40B4-BE49-F238E27FC236}">
                  <a16:creationId xmlns:a16="http://schemas.microsoft.com/office/drawing/2014/main" id="{F7DF7826-D652-5947-B13A-20F2D0C1A308}"/>
                </a:ext>
              </a:extLst>
            </p:cNvPr>
            <p:cNvSpPr txBox="1"/>
            <p:nvPr/>
          </p:nvSpPr>
          <p:spPr>
            <a:xfrm>
              <a:off x="10605980" y="3095794"/>
              <a:ext cx="1489244" cy="401037"/>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CA" sz="1100" err="1"/>
                <a:t>Evaporator</a:t>
              </a:r>
              <a:endParaRPr lang="en-US" sz="1100" err="1"/>
            </a:p>
          </p:txBody>
        </p:sp>
        <p:sp>
          <p:nvSpPr>
            <p:cNvPr id="20" name="TextBox 9">
              <a:extLst>
                <a:ext uri="{FF2B5EF4-FFF2-40B4-BE49-F238E27FC236}">
                  <a16:creationId xmlns:a16="http://schemas.microsoft.com/office/drawing/2014/main" id="{F82B513C-F050-5BA3-4ADC-ADDE3F018C42}"/>
                </a:ext>
              </a:extLst>
            </p:cNvPr>
            <p:cNvSpPr txBox="1"/>
            <p:nvPr/>
          </p:nvSpPr>
          <p:spPr>
            <a:xfrm>
              <a:off x="6103305" y="4329726"/>
              <a:ext cx="712640" cy="401037"/>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CA" sz="1100"/>
                <a:t>Tank</a:t>
              </a:r>
              <a:endParaRPr lang="en-US" sz="1100" err="1"/>
            </a:p>
          </p:txBody>
        </p:sp>
        <p:sp>
          <p:nvSpPr>
            <p:cNvPr id="21" name="TextBox 10">
              <a:extLst>
                <a:ext uri="{FF2B5EF4-FFF2-40B4-BE49-F238E27FC236}">
                  <a16:creationId xmlns:a16="http://schemas.microsoft.com/office/drawing/2014/main" id="{CD867B55-E849-0D5A-972D-D02D5B624A9B}"/>
                </a:ext>
              </a:extLst>
            </p:cNvPr>
            <p:cNvSpPr txBox="1"/>
            <p:nvPr/>
          </p:nvSpPr>
          <p:spPr>
            <a:xfrm>
              <a:off x="6126961" y="3008991"/>
              <a:ext cx="615970" cy="313482"/>
            </a:xfrm>
            <a:prstGeom prst="rect">
              <a:avLst/>
            </a:prstGeom>
            <a:noFill/>
          </p:spPr>
          <p:txBody>
            <a:bodyPr wrap="non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CA" sz="1100" err="1"/>
                <a:t>Pump</a:t>
              </a:r>
              <a:endParaRPr lang="en-US" sz="1100" err="1"/>
            </a:p>
          </p:txBody>
        </p:sp>
        <p:sp>
          <p:nvSpPr>
            <p:cNvPr id="22" name="Rectangle 21">
              <a:extLst>
                <a:ext uri="{FF2B5EF4-FFF2-40B4-BE49-F238E27FC236}">
                  <a16:creationId xmlns:a16="http://schemas.microsoft.com/office/drawing/2014/main" id="{DFC0DEF3-55DA-7F73-EE5D-5ACCF4B1AC3A}"/>
                </a:ext>
              </a:extLst>
            </p:cNvPr>
            <p:cNvSpPr/>
            <p:nvPr/>
          </p:nvSpPr>
          <p:spPr>
            <a:xfrm>
              <a:off x="7473099" y="3349663"/>
              <a:ext cx="2507226" cy="604219"/>
            </a:xfrm>
            <a:prstGeom prst="rect">
              <a:avLst/>
            </a:prstGeom>
            <a:noFill/>
            <a:ln>
              <a:solidFill>
                <a:srgbClr val="500078"/>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endParaRPr lang="en-US" sz="1200">
                <a:solidFill>
                  <a:schemeClr val="tx1"/>
                </a:solidFill>
              </a:endParaRPr>
            </a:p>
          </p:txBody>
        </p:sp>
        <p:sp>
          <p:nvSpPr>
            <p:cNvPr id="23" name="Rectangle 22">
              <a:extLst>
                <a:ext uri="{FF2B5EF4-FFF2-40B4-BE49-F238E27FC236}">
                  <a16:creationId xmlns:a16="http://schemas.microsoft.com/office/drawing/2014/main" id="{FE76308F-EA79-BDF3-036E-7C5E5BB3028D}"/>
                </a:ext>
              </a:extLst>
            </p:cNvPr>
            <p:cNvSpPr/>
            <p:nvPr/>
          </p:nvSpPr>
          <p:spPr>
            <a:xfrm>
              <a:off x="7970011" y="4391880"/>
              <a:ext cx="2010314" cy="604219"/>
            </a:xfrm>
            <a:prstGeom prst="rect">
              <a:avLst/>
            </a:prstGeom>
            <a:noFill/>
            <a:ln>
              <a:solidFill>
                <a:srgbClr val="500078"/>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endParaRPr lang="en-US" sz="1200">
                <a:solidFill>
                  <a:schemeClr val="tx1"/>
                </a:solidFill>
              </a:endParaRPr>
            </a:p>
          </p:txBody>
        </p:sp>
        <p:cxnSp>
          <p:nvCxnSpPr>
            <p:cNvPr id="24" name="Straight Arrow Connector 23">
              <a:extLst>
                <a:ext uri="{FF2B5EF4-FFF2-40B4-BE49-F238E27FC236}">
                  <a16:creationId xmlns:a16="http://schemas.microsoft.com/office/drawing/2014/main" id="{BEEDA82B-1516-6881-CD68-0880D77AF63E}"/>
                </a:ext>
              </a:extLst>
            </p:cNvPr>
            <p:cNvCxnSpPr>
              <a:cxnSpLocks/>
              <a:stCxn id="18" idx="1"/>
              <a:endCxn id="22" idx="3"/>
            </p:cNvCxnSpPr>
            <p:nvPr/>
          </p:nvCxnSpPr>
          <p:spPr>
            <a:xfrm flipH="1">
              <a:off x="9980325" y="3296313"/>
              <a:ext cx="625655" cy="355460"/>
            </a:xfrm>
            <a:prstGeom prst="straightConnector1">
              <a:avLst/>
            </a:prstGeom>
            <a:ln w="9525">
              <a:solidFill>
                <a:schemeClr val="accent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270CE94-869C-AC36-13EE-CE90B1EFAC86}"/>
                </a:ext>
              </a:extLst>
            </p:cNvPr>
            <p:cNvCxnSpPr>
              <a:cxnSpLocks/>
              <a:stCxn id="17" idx="1"/>
            </p:cNvCxnSpPr>
            <p:nvPr/>
          </p:nvCxnSpPr>
          <p:spPr>
            <a:xfrm flipH="1" flipV="1">
              <a:off x="9980325" y="4886956"/>
              <a:ext cx="639990" cy="450184"/>
            </a:xfrm>
            <a:prstGeom prst="straightConnector1">
              <a:avLst/>
            </a:prstGeom>
            <a:ln w="9525">
              <a:solidFill>
                <a:schemeClr val="accent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919B008-CE80-EF0E-FD53-F152C30C08B2}"/>
                </a:ext>
              </a:extLst>
            </p:cNvPr>
            <p:cNvCxnSpPr>
              <a:cxnSpLocks/>
              <a:stCxn id="20" idx="3"/>
            </p:cNvCxnSpPr>
            <p:nvPr/>
          </p:nvCxnSpPr>
          <p:spPr>
            <a:xfrm flipV="1">
              <a:off x="6815945" y="4529997"/>
              <a:ext cx="322855" cy="249"/>
            </a:xfrm>
            <a:prstGeom prst="straightConnector1">
              <a:avLst/>
            </a:prstGeom>
            <a:ln w="9525">
              <a:solidFill>
                <a:schemeClr val="accent1"/>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59408B73-229A-1B9F-6157-A984BCA5D46F}"/>
                </a:ext>
              </a:extLst>
            </p:cNvPr>
            <p:cNvSpPr/>
            <p:nvPr/>
          </p:nvSpPr>
          <p:spPr>
            <a:xfrm>
              <a:off x="7138802" y="4293153"/>
              <a:ext cx="712639" cy="483064"/>
            </a:xfrm>
            <a:prstGeom prst="rect">
              <a:avLst/>
            </a:prstGeom>
            <a:noFill/>
            <a:ln>
              <a:solidFill>
                <a:srgbClr val="500078"/>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endParaRPr lang="en-US" sz="1200">
                <a:solidFill>
                  <a:schemeClr val="tx1"/>
                </a:solidFill>
              </a:endParaRPr>
            </a:p>
          </p:txBody>
        </p:sp>
        <p:sp>
          <p:nvSpPr>
            <p:cNvPr id="28" name="Rectangle 27">
              <a:extLst>
                <a:ext uri="{FF2B5EF4-FFF2-40B4-BE49-F238E27FC236}">
                  <a16:creationId xmlns:a16="http://schemas.microsoft.com/office/drawing/2014/main" id="{B7AF8769-F7BF-AA0C-7118-4911B1406BEA}"/>
                </a:ext>
              </a:extLst>
            </p:cNvPr>
            <p:cNvSpPr/>
            <p:nvPr/>
          </p:nvSpPr>
          <p:spPr>
            <a:xfrm>
              <a:off x="6556091" y="3698224"/>
              <a:ext cx="582712" cy="385280"/>
            </a:xfrm>
            <a:prstGeom prst="rect">
              <a:avLst/>
            </a:prstGeom>
            <a:noFill/>
            <a:ln>
              <a:solidFill>
                <a:srgbClr val="500078"/>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endParaRPr lang="en-US" sz="1200">
                <a:solidFill>
                  <a:schemeClr val="tx1"/>
                </a:solidFill>
              </a:endParaRPr>
            </a:p>
          </p:txBody>
        </p:sp>
        <p:cxnSp>
          <p:nvCxnSpPr>
            <p:cNvPr id="29" name="Straight Arrow Connector 28">
              <a:extLst>
                <a:ext uri="{FF2B5EF4-FFF2-40B4-BE49-F238E27FC236}">
                  <a16:creationId xmlns:a16="http://schemas.microsoft.com/office/drawing/2014/main" id="{744AD672-1E1C-9B6D-E9CC-7FA6E551A475}"/>
                </a:ext>
              </a:extLst>
            </p:cNvPr>
            <p:cNvCxnSpPr>
              <a:cxnSpLocks/>
              <a:stCxn id="21" idx="2"/>
              <a:endCxn id="28" idx="0"/>
            </p:cNvCxnSpPr>
            <p:nvPr/>
          </p:nvCxnSpPr>
          <p:spPr>
            <a:xfrm>
              <a:off x="6434947" y="3322474"/>
              <a:ext cx="412499" cy="375750"/>
            </a:xfrm>
            <a:prstGeom prst="straightConnector1">
              <a:avLst/>
            </a:prstGeom>
            <a:ln w="9525">
              <a:solidFill>
                <a:schemeClr val="accent1"/>
              </a:solidFill>
              <a:headEnd w="lg" len="lg"/>
              <a:tailEnd type="triangle"/>
            </a:ln>
          </p:spPr>
          <p:style>
            <a:lnRef idx="1">
              <a:schemeClr val="accent1"/>
            </a:lnRef>
            <a:fillRef idx="0">
              <a:schemeClr val="accent1"/>
            </a:fillRef>
            <a:effectRef idx="0">
              <a:schemeClr val="accent1"/>
            </a:effectRef>
            <a:fontRef idx="minor">
              <a:schemeClr val="tx1"/>
            </a:fontRef>
          </p:style>
        </p:cxnSp>
      </p:grpSp>
      <p:sp>
        <p:nvSpPr>
          <p:cNvPr id="11" name="TextBox 23">
            <a:extLst>
              <a:ext uri="{FF2B5EF4-FFF2-40B4-BE49-F238E27FC236}">
                <a16:creationId xmlns:a16="http://schemas.microsoft.com/office/drawing/2014/main" id="{D69DF3E2-29CE-352A-3D0D-4BD42199FE05}"/>
              </a:ext>
            </a:extLst>
          </p:cNvPr>
          <p:cNvSpPr txBox="1"/>
          <p:nvPr/>
        </p:nvSpPr>
        <p:spPr>
          <a:xfrm>
            <a:off x="2016601" y="4345741"/>
            <a:ext cx="692497" cy="184666"/>
          </a:xfrm>
          <a:prstGeom prst="rect">
            <a:avLst/>
          </a:prstGeom>
          <a:noFill/>
        </p:spPr>
        <p:txBody>
          <a:bodyPr wrap="non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CA" sz="1200" b="1"/>
              <a:t>1D model</a:t>
            </a:r>
            <a:endParaRPr lang="en-US" sz="1200" b="1" err="1"/>
          </a:p>
        </p:txBody>
      </p:sp>
      <p:sp>
        <p:nvSpPr>
          <p:cNvPr id="34" name="TextBox 33">
            <a:extLst>
              <a:ext uri="{FF2B5EF4-FFF2-40B4-BE49-F238E27FC236}">
                <a16:creationId xmlns:a16="http://schemas.microsoft.com/office/drawing/2014/main" id="{35181AE1-60C4-1F1E-D03C-C65B5A4C3BEF}"/>
              </a:ext>
            </a:extLst>
          </p:cNvPr>
          <p:cNvSpPr txBox="1"/>
          <p:nvPr/>
        </p:nvSpPr>
        <p:spPr>
          <a:xfrm>
            <a:off x="397904" y="4574802"/>
            <a:ext cx="7888378" cy="161583"/>
          </a:xfrm>
          <a:prstGeom prst="rect">
            <a:avLst/>
          </a:prstGeom>
          <a:noFill/>
        </p:spPr>
        <p:txBody>
          <a:bodyPr wrap="none" lIns="0" tIns="0" rIns="0" bIns="0" rtlCol="0">
            <a:spAutoFit/>
          </a:bodyPr>
          <a:lstStyle/>
          <a:p>
            <a:pPr algn="l"/>
            <a:r>
              <a:rPr lang="en-US" sz="1050"/>
              <a:t>*Sunada et al., </a:t>
            </a:r>
            <a:r>
              <a:rPr lang="en-US" sz="1050" i="1"/>
              <a:t>A Two-Phase Mechanically Pumped Fluid Loop for Thermal Control of Deep Space Science Missions</a:t>
            </a:r>
            <a:r>
              <a:rPr lang="en-US" sz="1050"/>
              <a:t>, ICES,  2016</a:t>
            </a:r>
          </a:p>
        </p:txBody>
      </p:sp>
      <p:pic>
        <p:nvPicPr>
          <p:cNvPr id="36" name="Picture 35">
            <a:extLst>
              <a:ext uri="{FF2B5EF4-FFF2-40B4-BE49-F238E27FC236}">
                <a16:creationId xmlns:a16="http://schemas.microsoft.com/office/drawing/2014/main" id="{0DE96DD6-485E-1683-03D1-5A21E77FA619}"/>
              </a:ext>
            </a:extLst>
          </p:cNvPr>
          <p:cNvPicPr>
            <a:picLocks noChangeAspect="1"/>
          </p:cNvPicPr>
          <p:nvPr/>
        </p:nvPicPr>
        <p:blipFill>
          <a:blip r:embed="rId4"/>
          <a:srcRect t="2244" b="808"/>
          <a:stretch>
            <a:fillRect/>
          </a:stretch>
        </p:blipFill>
        <p:spPr>
          <a:xfrm>
            <a:off x="798556" y="1146671"/>
            <a:ext cx="3183684" cy="1597003"/>
          </a:xfrm>
          <a:prstGeom prst="rect">
            <a:avLst/>
          </a:prstGeom>
        </p:spPr>
      </p:pic>
    </p:spTree>
    <p:extLst>
      <p:ext uri="{BB962C8B-B14F-4D97-AF65-F5344CB8AC3E}">
        <p14:creationId xmlns:p14="http://schemas.microsoft.com/office/powerpoint/2010/main" val="930492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05FB5-0762-34FC-2E13-CA69BB6293DB}"/>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5" name="Content Placeholder 14">
                <a:extLst>
                  <a:ext uri="{FF2B5EF4-FFF2-40B4-BE49-F238E27FC236}">
                    <a16:creationId xmlns:a16="http://schemas.microsoft.com/office/drawing/2014/main" id="{07215F73-3F16-E842-20E0-65B4EB62B58D}"/>
                  </a:ext>
                </a:extLst>
              </p:cNvPr>
              <p:cNvSpPr>
                <a:spLocks noGrp="1"/>
              </p:cNvSpPr>
              <p:nvPr>
                <p:ph sz="quarter" idx="13"/>
              </p:nvPr>
            </p:nvSpPr>
            <p:spPr>
              <a:xfrm>
                <a:off x="338400" y="993843"/>
                <a:ext cx="8467200" cy="3464362"/>
              </a:xfrm>
            </p:spPr>
            <p:txBody>
              <a:bodyPr/>
              <a:lstStyle/>
              <a:p>
                <a:r>
                  <a:rPr lang="fr-CA" err="1"/>
                  <a:t>Two-phased</a:t>
                </a:r>
                <a:r>
                  <a:rPr lang="fr-CA"/>
                  <a:t> flow </a:t>
                </a:r>
                <a:r>
                  <a:rPr lang="fr-CA" err="1"/>
                  <a:t>loop</a:t>
                </a:r>
                <a:r>
                  <a:rPr lang="fr-CA"/>
                  <a:t> </a:t>
                </a:r>
                <a:r>
                  <a:rPr lang="fr-CA" err="1"/>
                  <a:t>is</a:t>
                </a:r>
                <a:r>
                  <a:rPr lang="fr-CA"/>
                  <a:t> </a:t>
                </a:r>
                <a:r>
                  <a:rPr lang="fr-CA" err="1"/>
                  <a:t>modelled</a:t>
                </a:r>
                <a:r>
                  <a:rPr lang="fr-CA"/>
                  <a:t> as 0D </a:t>
                </a:r>
                <a:r>
                  <a:rPr lang="fr-CA" err="1"/>
                  <a:t>elements</a:t>
                </a:r>
                <a:r>
                  <a:rPr lang="fr-CA"/>
                  <a:t>:</a:t>
                </a:r>
              </a:p>
              <a:p>
                <a:pPr marL="280800" lvl="1" indent="0" algn="ctr">
                  <a:buNone/>
                </a:pPr>
                <a14:m>
                  <m:oMath xmlns:m="http://schemas.openxmlformats.org/officeDocument/2006/math">
                    <m:r>
                      <a:rPr lang="en-US" b="0" i="1" smtClean="0">
                        <a:latin typeface="Cambria Math" panose="02040503050406030204" pitchFamily="18" charset="0"/>
                      </a:rPr>
                      <m:t>𝑄</m:t>
                    </m:r>
                    <m:r>
                      <a:rPr lang="fr-CA"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𝑚</m:t>
                        </m:r>
                      </m:e>
                    </m:acc>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rPr>
                          <m:t>𝐶</m:t>
                        </m:r>
                      </m:e>
                      <m:sub>
                        <m:r>
                          <a:rPr lang="en-US" i="1">
                            <a:latin typeface="Cambria Math" panose="02040503050406030204" pitchFamily="18" charset="0"/>
                          </a:rPr>
                          <m:t>𝑝</m:t>
                        </m:r>
                        <m:r>
                          <a:rPr lang="en-US" b="0" i="1" smtClean="0">
                            <a:latin typeface="Cambria Math" panose="02040503050406030204" pitchFamily="18" charset="0"/>
                          </a:rPr>
                          <m:t>_</m:t>
                        </m:r>
                        <m:r>
                          <a:rPr lang="en-US" b="0" i="1" smtClean="0">
                            <a:latin typeface="Cambria Math" panose="02040503050406030204" pitchFamily="18" charset="0"/>
                          </a:rPr>
                          <m:t>𝑒𝑞</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𝑓𝑙𝑢𝑖𝑑</m:t>
                        </m:r>
                        <m:r>
                          <a:rPr lang="en-US" b="0" i="1" smtClean="0">
                            <a:latin typeface="Cambria Math" panose="02040503050406030204" pitchFamily="18" charset="0"/>
                          </a:rPr>
                          <m:t>,</m:t>
                        </m:r>
                        <m:r>
                          <a:rPr lang="en-US" b="0" i="1" smtClean="0">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b="0" i="1" smtClean="0">
                            <a:latin typeface="Cambria Math" panose="02040503050406030204" pitchFamily="18" charset="0"/>
                          </a:rPr>
                          <m:t>𝑓𝑙𝑢𝑖𝑑</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+1</m:t>
                        </m:r>
                      </m:sub>
                    </m:sSub>
                  </m:oMath>
                </a14:m>
                <a:r>
                  <a:rPr lang="fr-CA"/>
                  <a:t>)</a:t>
                </a:r>
              </a:p>
              <a:p>
                <a:pPr marL="280800" lvl="1" indent="0">
                  <a:buNone/>
                </a:pP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𝑚</m:t>
                        </m:r>
                      </m:e>
                    </m:acc>
                  </m:oMath>
                </a14:m>
                <a:r>
                  <a:rPr lang="fr-CA"/>
                  <a:t>      : </a:t>
                </a:r>
                <a:r>
                  <a:rPr lang="fr-CA" err="1"/>
                  <a:t>is</a:t>
                </a:r>
                <a:r>
                  <a:rPr lang="fr-CA"/>
                  <a:t> </a:t>
                </a:r>
                <a:r>
                  <a:rPr lang="fr-CA" err="1"/>
                  <a:t>fixed</a:t>
                </a:r>
                <a:r>
                  <a:rPr lang="fr-CA"/>
                  <a:t> by the </a:t>
                </a:r>
                <a:r>
                  <a:rPr lang="fr-CA" err="1"/>
                  <a:t>pump</a:t>
                </a:r>
                <a:r>
                  <a:rPr lang="fr-CA"/>
                  <a:t> </a:t>
                </a:r>
              </a:p>
              <a:p>
                <a:pPr marL="280800" lvl="1" indent="0">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𝑝</m:t>
                        </m:r>
                        <m:r>
                          <a:rPr lang="en-US" i="1">
                            <a:latin typeface="Cambria Math" panose="02040503050406030204" pitchFamily="18" charset="0"/>
                          </a:rPr>
                          <m:t>_</m:t>
                        </m:r>
                        <m:r>
                          <a:rPr lang="en-US" i="1">
                            <a:latin typeface="Cambria Math" panose="02040503050406030204" pitchFamily="18" charset="0"/>
                          </a:rPr>
                          <m:t>𝑒𝑞</m:t>
                        </m:r>
                      </m:sub>
                    </m:sSub>
                    <m:r>
                      <a:rPr lang="en-US" b="0" i="1" smtClean="0">
                        <a:latin typeface="Cambria Math" panose="02040503050406030204" pitchFamily="18" charset="0"/>
                      </a:rPr>
                      <m:t> </m:t>
                    </m:r>
                  </m:oMath>
                </a14:m>
                <a:r>
                  <a:rPr lang="fr-CA"/>
                  <a:t>: </a:t>
                </a:r>
                <a:r>
                  <a:rPr lang="fr-CA" err="1"/>
                  <a:t>Specific</a:t>
                </a:r>
                <a:r>
                  <a:rPr lang="fr-CA"/>
                  <a:t> </a:t>
                </a:r>
                <a:r>
                  <a:rPr lang="fr-CA" err="1"/>
                  <a:t>heat</a:t>
                </a:r>
                <a:r>
                  <a:rPr lang="fr-CA"/>
                  <a:t>, </a:t>
                </a:r>
                <a:r>
                  <a:rPr lang="fr-CA" b="1" u="sng" err="1"/>
                  <a:t>temperature</a:t>
                </a:r>
                <a:r>
                  <a:rPr lang="fr-CA" b="1" u="sng"/>
                  <a:t> and phase </a:t>
                </a:r>
                <a:r>
                  <a:rPr lang="fr-CA" b="1" u="sng" err="1"/>
                  <a:t>dependent</a:t>
                </a:r>
                <a:endParaRPr lang="fr-CA" b="1" u="sng"/>
              </a:p>
              <a:p>
                <a:pPr marL="280800" lvl="1" indent="0">
                  <a:buNone/>
                </a:pPr>
                <a:endParaRPr lang="fr-CA"/>
              </a:p>
              <a:p>
                <a:pPr marL="280800" lvl="1" indent="0">
                  <a:buNone/>
                </a:pPr>
                <a:endParaRPr lang="fr-CA"/>
              </a:p>
            </p:txBody>
          </p:sp>
        </mc:Choice>
        <mc:Fallback>
          <p:sp>
            <p:nvSpPr>
              <p:cNvPr id="15" name="Content Placeholder 14">
                <a:extLst>
                  <a:ext uri="{FF2B5EF4-FFF2-40B4-BE49-F238E27FC236}">
                    <a16:creationId xmlns:a16="http://schemas.microsoft.com/office/drawing/2014/main" id="{07215F73-3F16-E842-20E0-65B4EB62B58D}"/>
                  </a:ext>
                </a:extLst>
              </p:cNvPr>
              <p:cNvSpPr>
                <a:spLocks noGrp="1" noRot="1" noChangeAspect="1" noMove="1" noResize="1" noEditPoints="1" noAdjustHandles="1" noChangeArrowheads="1" noChangeShapeType="1" noTextEdit="1"/>
              </p:cNvSpPr>
              <p:nvPr>
                <p:ph sz="quarter" idx="13"/>
              </p:nvPr>
            </p:nvSpPr>
            <p:spPr>
              <a:xfrm>
                <a:off x="338400" y="993843"/>
                <a:ext cx="8467200" cy="3464362"/>
              </a:xfrm>
              <a:blipFill>
                <a:blip r:embed="rId3"/>
                <a:stretch>
                  <a:fillRect l="-1585" t="-1585"/>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82C01A50-E2F3-1A61-2B39-59BC7B2EAF5A}"/>
              </a:ext>
            </a:extLst>
          </p:cNvPr>
          <p:cNvSpPr>
            <a:spLocks noGrp="1"/>
          </p:cNvSpPr>
          <p:nvPr>
            <p:ph type="sldNum" sz="quarter" idx="12"/>
          </p:nvPr>
        </p:nvSpPr>
        <p:spPr/>
        <p:txBody>
          <a:bodyPr/>
          <a:lstStyle/>
          <a:p>
            <a:fld id="{3BF894FA-58B3-45E0-8C6C-8D2414F223E4}" type="slidenum">
              <a:rPr lang="en-CA" noProof="0" smtClean="0"/>
              <a:pPr/>
              <a:t>11</a:t>
            </a:fld>
            <a:endParaRPr lang="en-CA" noProof="0"/>
          </a:p>
        </p:txBody>
      </p:sp>
      <p:sp>
        <p:nvSpPr>
          <p:cNvPr id="13" name="Title 12">
            <a:extLst>
              <a:ext uri="{FF2B5EF4-FFF2-40B4-BE49-F238E27FC236}">
                <a16:creationId xmlns:a16="http://schemas.microsoft.com/office/drawing/2014/main" id="{DC7B3E7F-76D4-1E67-FFA1-B078F1DC7303}"/>
              </a:ext>
            </a:extLst>
          </p:cNvPr>
          <p:cNvSpPr>
            <a:spLocks noGrp="1"/>
          </p:cNvSpPr>
          <p:nvPr>
            <p:ph type="title"/>
          </p:nvPr>
        </p:nvSpPr>
        <p:spPr/>
        <p:txBody>
          <a:bodyPr/>
          <a:lstStyle/>
          <a:p>
            <a:r>
              <a:rPr lang="fr-CA"/>
              <a:t>Loop </a:t>
            </a:r>
            <a:r>
              <a:rPr lang="fr-CA" err="1"/>
              <a:t>heat</a:t>
            </a:r>
            <a:r>
              <a:rPr lang="fr-CA"/>
              <a:t> pipe </a:t>
            </a:r>
            <a:r>
              <a:rPr lang="fr-CA" err="1"/>
              <a:t>reduced</a:t>
            </a:r>
            <a:r>
              <a:rPr lang="fr-CA"/>
              <a:t> model </a:t>
            </a:r>
            <a:endParaRPr lang="en-US"/>
          </a:p>
        </p:txBody>
      </p:sp>
      <p:sp>
        <p:nvSpPr>
          <p:cNvPr id="14" name="Espace réservé du pied de page 1">
            <a:extLst>
              <a:ext uri="{FF2B5EF4-FFF2-40B4-BE49-F238E27FC236}">
                <a16:creationId xmlns:a16="http://schemas.microsoft.com/office/drawing/2014/main" id="{F3D70E19-5429-B2AA-F10D-3F94F1CAE4C2}"/>
              </a:ext>
            </a:extLst>
          </p:cNvPr>
          <p:cNvSpPr>
            <a:spLocks noGrp="1"/>
          </p:cNvSpPr>
          <p:nvPr>
            <p:ph type="ftr" sz="quarter" idx="14"/>
          </p:nvPr>
        </p:nvSpPr>
        <p:spPr>
          <a:xfrm>
            <a:off x="2232025" y="4870450"/>
            <a:ext cx="4679950" cy="203200"/>
          </a:xfrm>
        </p:spPr>
        <p:txBody>
          <a:bodyPr/>
          <a:lstStyle/>
          <a:p>
            <a:r>
              <a:rPr lang="en-US"/>
              <a:t>© Copyright 2025 Maya Heat Transfer Technologies Ltd. All rights reserved.</a:t>
            </a:r>
            <a:endParaRPr lang="en-CA" noProof="0"/>
          </a:p>
        </p:txBody>
      </p:sp>
      <p:pic>
        <p:nvPicPr>
          <p:cNvPr id="6" name="Picture 5">
            <a:extLst>
              <a:ext uri="{FF2B5EF4-FFF2-40B4-BE49-F238E27FC236}">
                <a16:creationId xmlns:a16="http://schemas.microsoft.com/office/drawing/2014/main" id="{687AD339-49BF-7553-099D-883D3616ADC7}"/>
              </a:ext>
            </a:extLst>
          </p:cNvPr>
          <p:cNvPicPr>
            <a:picLocks noChangeAspect="1"/>
          </p:cNvPicPr>
          <p:nvPr/>
        </p:nvPicPr>
        <p:blipFill>
          <a:blip r:embed="rId4"/>
          <a:stretch>
            <a:fillRect/>
          </a:stretch>
        </p:blipFill>
        <p:spPr>
          <a:xfrm>
            <a:off x="0" y="2400392"/>
            <a:ext cx="4567209" cy="2307392"/>
          </a:xfrm>
          <a:prstGeom prst="rect">
            <a:avLst/>
          </a:prstGeom>
        </p:spPr>
      </p:pic>
      <p:pic>
        <p:nvPicPr>
          <p:cNvPr id="4" name="Picture 3">
            <a:extLst>
              <a:ext uri="{FF2B5EF4-FFF2-40B4-BE49-F238E27FC236}">
                <a16:creationId xmlns:a16="http://schemas.microsoft.com/office/drawing/2014/main" id="{2CD83B57-D231-E2EC-B552-6B7FE925DA7D}"/>
              </a:ext>
            </a:extLst>
          </p:cNvPr>
          <p:cNvPicPr>
            <a:picLocks noChangeAspect="1"/>
          </p:cNvPicPr>
          <p:nvPr/>
        </p:nvPicPr>
        <p:blipFill>
          <a:blip r:embed="rId5"/>
          <a:srcRect b="9184"/>
          <a:stretch>
            <a:fillRect/>
          </a:stretch>
        </p:blipFill>
        <p:spPr>
          <a:xfrm>
            <a:off x="4633309" y="2283719"/>
            <a:ext cx="4479728" cy="2307392"/>
          </a:xfrm>
          <a:prstGeom prst="rect">
            <a:avLst/>
          </a:prstGeom>
          <a:ln>
            <a:noFill/>
          </a:ln>
        </p:spPr>
      </p:pic>
      <p:cxnSp>
        <p:nvCxnSpPr>
          <p:cNvPr id="17" name="Straight Arrow Connector 16">
            <a:extLst>
              <a:ext uri="{FF2B5EF4-FFF2-40B4-BE49-F238E27FC236}">
                <a16:creationId xmlns:a16="http://schemas.microsoft.com/office/drawing/2014/main" id="{10139F32-10FF-FEBF-4477-7B4246CA2B0A}"/>
              </a:ext>
            </a:extLst>
          </p:cNvPr>
          <p:cNvCxnSpPr/>
          <p:nvPr/>
        </p:nvCxnSpPr>
        <p:spPr>
          <a:xfrm>
            <a:off x="5364088" y="2851761"/>
            <a:ext cx="504056" cy="0"/>
          </a:xfrm>
          <a:prstGeom prst="straightConnector1">
            <a:avLst/>
          </a:prstGeom>
          <a:ln w="38100">
            <a:solidFill>
              <a:srgbClr val="0288D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ACE040C-6C4F-191B-A18D-B96CC9B87286}"/>
              </a:ext>
            </a:extLst>
          </p:cNvPr>
          <p:cNvCxnSpPr/>
          <p:nvPr/>
        </p:nvCxnSpPr>
        <p:spPr>
          <a:xfrm>
            <a:off x="6156176" y="2851761"/>
            <a:ext cx="504056" cy="0"/>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0B01680-03CC-1581-EBF3-EA70C4AF04C7}"/>
              </a:ext>
            </a:extLst>
          </p:cNvPr>
          <p:cNvCxnSpPr/>
          <p:nvPr/>
        </p:nvCxnSpPr>
        <p:spPr>
          <a:xfrm>
            <a:off x="6911975" y="2851761"/>
            <a:ext cx="504056" cy="0"/>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6C5C52B-D85B-EDDF-EF2E-730123E136A9}"/>
              </a:ext>
            </a:extLst>
          </p:cNvPr>
          <p:cNvCxnSpPr/>
          <p:nvPr/>
        </p:nvCxnSpPr>
        <p:spPr>
          <a:xfrm>
            <a:off x="7740352" y="2838077"/>
            <a:ext cx="504056" cy="0"/>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B893007-3062-F5F0-00EA-EB4C21AE01DD}"/>
              </a:ext>
            </a:extLst>
          </p:cNvPr>
          <p:cNvCxnSpPr/>
          <p:nvPr/>
        </p:nvCxnSpPr>
        <p:spPr>
          <a:xfrm flipV="1">
            <a:off x="6911975" y="2949116"/>
            <a:ext cx="1332433" cy="1440160"/>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59AE91A-3AF5-B15A-F361-777BA0F42620}"/>
              </a:ext>
            </a:extLst>
          </p:cNvPr>
          <p:cNvCxnSpPr>
            <a:cxnSpLocks/>
          </p:cNvCxnSpPr>
          <p:nvPr/>
        </p:nvCxnSpPr>
        <p:spPr>
          <a:xfrm flipH="1" flipV="1">
            <a:off x="5292080" y="2949116"/>
            <a:ext cx="1440160" cy="1440160"/>
          </a:xfrm>
          <a:prstGeom prst="straightConnector1">
            <a:avLst/>
          </a:prstGeom>
          <a:ln w="38100">
            <a:solidFill>
              <a:srgbClr val="0288D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33C3CD2A-633A-B786-B8FA-67ABDAC6B39D}"/>
                  </a:ext>
                </a:extLst>
              </p:cNvPr>
              <p:cNvSpPr txBox="1"/>
              <p:nvPr/>
            </p:nvSpPr>
            <p:spPr>
              <a:xfrm>
                <a:off x="8111591" y="4069531"/>
                <a:ext cx="847727" cy="274627"/>
              </a:xfrm>
              <a:prstGeom prst="rect">
                <a:avLst/>
              </a:prstGeom>
              <a:noFill/>
            </p:spPr>
            <p:txBody>
              <a:bodyPr wrap="square" lIns="0" rIns="0" rtlCol="0">
                <a:spAutoFit/>
              </a:bodyPr>
              <a:lstStyle/>
              <a:p>
                <a:pPr>
                  <a:spcBef>
                    <a:spcPts val="1200"/>
                  </a:spcBef>
                </a:pPr>
                <a14:m>
                  <m:oMathPara xmlns:m="http://schemas.openxmlformats.org/officeDocument/2006/math">
                    <m:oMathParaPr>
                      <m:jc m:val="centerGroup"/>
                    </m:oMathParaPr>
                    <m:oMath xmlns:m="http://schemas.openxmlformats.org/officeDocument/2006/math">
                      <m:acc>
                        <m:accPr>
                          <m:chr m:val="̇"/>
                          <m:ctrlPr>
                            <a:rPr lang="en-US" sz="1100" i="1" smtClean="0">
                              <a:solidFill>
                                <a:schemeClr val="accent5"/>
                              </a:solidFill>
                              <a:latin typeface="Cambria Math" panose="02040503050406030204" pitchFamily="18" charset="0"/>
                            </a:rPr>
                          </m:ctrlPr>
                        </m:accPr>
                        <m:e>
                          <m:r>
                            <a:rPr lang="en-US" sz="1100" i="1">
                              <a:solidFill>
                                <a:schemeClr val="accent5"/>
                              </a:solidFill>
                              <a:latin typeface="Cambria Math" panose="02040503050406030204" pitchFamily="18" charset="0"/>
                            </a:rPr>
                            <m:t>𝑚</m:t>
                          </m:r>
                        </m:e>
                      </m:acc>
                      <m:sSub>
                        <m:sSubPr>
                          <m:ctrlPr>
                            <a:rPr lang="en-US" sz="1100" i="1" smtClean="0">
                              <a:solidFill>
                                <a:schemeClr val="accent5"/>
                              </a:solidFill>
                              <a:latin typeface="Cambria Math" panose="02040503050406030204" pitchFamily="18" charset="0"/>
                            </a:rPr>
                          </m:ctrlPr>
                        </m:sSubPr>
                        <m:e>
                          <m:r>
                            <a:rPr lang="en-US" sz="1100" i="1">
                              <a:solidFill>
                                <a:schemeClr val="accent5"/>
                              </a:solidFill>
                              <a:latin typeface="Cambria Math" panose="02040503050406030204" pitchFamily="18" charset="0"/>
                            </a:rPr>
                            <m:t> </m:t>
                          </m:r>
                          <m:r>
                            <a:rPr lang="en-US" sz="1100" i="1">
                              <a:solidFill>
                                <a:schemeClr val="accent5"/>
                              </a:solidFill>
                              <a:latin typeface="Cambria Math" panose="02040503050406030204" pitchFamily="18" charset="0"/>
                            </a:rPr>
                            <m:t>𝐶</m:t>
                          </m:r>
                        </m:e>
                        <m:sub>
                          <m:r>
                            <a:rPr lang="en-US" sz="1100" i="1">
                              <a:solidFill>
                                <a:schemeClr val="accent5"/>
                              </a:solidFill>
                              <a:latin typeface="Cambria Math" panose="02040503050406030204" pitchFamily="18" charset="0"/>
                            </a:rPr>
                            <m:t>𝑝</m:t>
                          </m:r>
                          <m:r>
                            <a:rPr lang="en-US" sz="1100" b="0" i="1" smtClean="0">
                              <a:solidFill>
                                <a:schemeClr val="accent5"/>
                              </a:solidFill>
                              <a:latin typeface="Cambria Math" panose="02040503050406030204" pitchFamily="18" charset="0"/>
                            </a:rPr>
                            <m:t>_</m:t>
                          </m:r>
                          <m:r>
                            <a:rPr lang="en-US" sz="1100" b="0" i="1" smtClean="0">
                              <a:solidFill>
                                <a:schemeClr val="accent5"/>
                              </a:solidFill>
                              <a:latin typeface="Cambria Math" panose="02040503050406030204" pitchFamily="18" charset="0"/>
                            </a:rPr>
                            <m:t>𝑙𝑖𝑞𝑢𝑖𝑑</m:t>
                          </m:r>
                        </m:sub>
                      </m:sSub>
                    </m:oMath>
                  </m:oMathPara>
                </a14:m>
                <a:endParaRPr lang="en-US"/>
              </a:p>
            </p:txBody>
          </p:sp>
        </mc:Choice>
        <mc:Fallback>
          <p:sp>
            <p:nvSpPr>
              <p:cNvPr id="32" name="TextBox 31">
                <a:extLst>
                  <a:ext uri="{FF2B5EF4-FFF2-40B4-BE49-F238E27FC236}">
                    <a16:creationId xmlns:a16="http://schemas.microsoft.com/office/drawing/2014/main" id="{33C3CD2A-633A-B786-B8FA-67ABDAC6B39D}"/>
                  </a:ext>
                </a:extLst>
              </p:cNvPr>
              <p:cNvSpPr txBox="1">
                <a:spLocks noRot="1" noChangeAspect="1" noMove="1" noResize="1" noEditPoints="1" noAdjustHandles="1" noChangeArrowheads="1" noChangeShapeType="1" noTextEdit="1"/>
              </p:cNvSpPr>
              <p:nvPr/>
            </p:nvSpPr>
            <p:spPr>
              <a:xfrm>
                <a:off x="8111591" y="4069531"/>
                <a:ext cx="847727" cy="274627"/>
              </a:xfrm>
              <a:prstGeom prst="rect">
                <a:avLst/>
              </a:prstGeom>
              <a:blipFill>
                <a:blip r:embed="rId6"/>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4277D6F5-3B78-52F5-41C5-9A73637EC94D}"/>
              </a:ext>
            </a:extLst>
          </p:cNvPr>
          <p:cNvCxnSpPr>
            <a:cxnSpLocks/>
          </p:cNvCxnSpPr>
          <p:nvPr/>
        </p:nvCxnSpPr>
        <p:spPr>
          <a:xfrm flipH="1">
            <a:off x="7510896" y="4227934"/>
            <a:ext cx="578215" cy="0"/>
          </a:xfrm>
          <a:prstGeom prst="straightConnector1">
            <a:avLst/>
          </a:prstGeom>
          <a:ln w="38100">
            <a:solidFill>
              <a:srgbClr val="0288D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23FC112-8F71-E88E-9812-56BAE1620797}"/>
              </a:ext>
            </a:extLst>
          </p:cNvPr>
          <p:cNvCxnSpPr>
            <a:cxnSpLocks/>
            <a:endCxn id="10" idx="1"/>
          </p:cNvCxnSpPr>
          <p:nvPr/>
        </p:nvCxnSpPr>
        <p:spPr>
          <a:xfrm>
            <a:off x="7510896" y="4492669"/>
            <a:ext cx="564999" cy="1"/>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C8E96617-6161-7A79-A00F-524A9542457E}"/>
                  </a:ext>
                </a:extLst>
              </p:cNvPr>
              <p:cNvSpPr txBox="1"/>
              <p:nvPr/>
            </p:nvSpPr>
            <p:spPr>
              <a:xfrm>
                <a:off x="8075895" y="4355356"/>
                <a:ext cx="751340" cy="274627"/>
              </a:xfrm>
              <a:prstGeom prst="rect">
                <a:avLst/>
              </a:prstGeom>
              <a:noFill/>
            </p:spPr>
            <p:txBody>
              <a:bodyPr wrap="square" lIns="0" rIns="0" rtlCol="0">
                <a:spAutoFit/>
              </a:bodyPr>
              <a:lstStyle/>
              <a:p>
                <a:pPr>
                  <a:spcBef>
                    <a:spcPts val="1200"/>
                  </a:spcBef>
                </a:pPr>
                <a14:m>
                  <m:oMathPara xmlns:m="http://schemas.openxmlformats.org/officeDocument/2006/math">
                    <m:oMathParaPr>
                      <m:jc m:val="centerGroup"/>
                    </m:oMathParaPr>
                    <m:oMath xmlns:m="http://schemas.openxmlformats.org/officeDocument/2006/math">
                      <m:acc>
                        <m:accPr>
                          <m:chr m:val="̇"/>
                          <m:ctrlPr>
                            <a:rPr lang="en-US" sz="1100" i="1" smtClean="0">
                              <a:solidFill>
                                <a:srgbClr val="00B050"/>
                              </a:solidFill>
                              <a:latin typeface="Cambria Math" panose="02040503050406030204" pitchFamily="18" charset="0"/>
                            </a:rPr>
                          </m:ctrlPr>
                        </m:accPr>
                        <m:e>
                          <m:r>
                            <a:rPr lang="en-US" sz="1100" i="1">
                              <a:solidFill>
                                <a:srgbClr val="00B050"/>
                              </a:solidFill>
                              <a:latin typeface="Cambria Math" panose="02040503050406030204" pitchFamily="18" charset="0"/>
                            </a:rPr>
                            <m:t>𝑚</m:t>
                          </m:r>
                        </m:e>
                      </m:acc>
                      <m:sSub>
                        <m:sSubPr>
                          <m:ctrlPr>
                            <a:rPr lang="en-US" sz="1100" i="1" smtClean="0">
                              <a:solidFill>
                                <a:srgbClr val="00B050"/>
                              </a:solidFill>
                              <a:latin typeface="Cambria Math" panose="02040503050406030204" pitchFamily="18" charset="0"/>
                            </a:rPr>
                          </m:ctrlPr>
                        </m:sSubPr>
                        <m:e>
                          <m:r>
                            <a:rPr lang="en-US" sz="1100" i="1">
                              <a:solidFill>
                                <a:srgbClr val="00B050"/>
                              </a:solidFill>
                              <a:latin typeface="Cambria Math" panose="02040503050406030204" pitchFamily="18" charset="0"/>
                            </a:rPr>
                            <m:t> </m:t>
                          </m:r>
                          <m:r>
                            <a:rPr lang="en-US" sz="1100" i="1">
                              <a:solidFill>
                                <a:srgbClr val="00B050"/>
                              </a:solidFill>
                              <a:latin typeface="Cambria Math" panose="02040503050406030204" pitchFamily="18" charset="0"/>
                            </a:rPr>
                            <m:t>𝐶</m:t>
                          </m:r>
                        </m:e>
                        <m:sub>
                          <m:r>
                            <a:rPr lang="en-US" sz="1100" b="0" i="1" smtClean="0">
                              <a:solidFill>
                                <a:srgbClr val="00B050"/>
                              </a:solidFill>
                              <a:latin typeface="Cambria Math" panose="02040503050406030204" pitchFamily="18" charset="0"/>
                            </a:rPr>
                            <m:t>𝑝</m:t>
                          </m:r>
                          <m:r>
                            <a:rPr lang="en-US" sz="1100" b="0" i="1" smtClean="0">
                              <a:solidFill>
                                <a:srgbClr val="00B050"/>
                              </a:solidFill>
                              <a:latin typeface="Cambria Math" panose="02040503050406030204" pitchFamily="18" charset="0"/>
                            </a:rPr>
                            <m:t>_2</m:t>
                          </m:r>
                          <m:r>
                            <a:rPr lang="en-US" sz="1100" b="0" i="1" smtClean="0">
                              <a:solidFill>
                                <a:srgbClr val="00B050"/>
                              </a:solidFill>
                              <a:latin typeface="Cambria Math" panose="02040503050406030204" pitchFamily="18" charset="0"/>
                              <a:ea typeface="Cambria Math" panose="02040503050406030204" pitchFamily="18" charset="0"/>
                            </a:rPr>
                            <m:t>𝜑</m:t>
                          </m:r>
                        </m:sub>
                      </m:sSub>
                    </m:oMath>
                  </m:oMathPara>
                </a14:m>
                <a:endParaRPr lang="en-US">
                  <a:solidFill>
                    <a:srgbClr val="00B050"/>
                  </a:solidFill>
                </a:endParaRPr>
              </a:p>
            </p:txBody>
          </p:sp>
        </mc:Choice>
        <mc:Fallback>
          <p:sp>
            <p:nvSpPr>
              <p:cNvPr id="10" name="TextBox 9">
                <a:extLst>
                  <a:ext uri="{FF2B5EF4-FFF2-40B4-BE49-F238E27FC236}">
                    <a16:creationId xmlns:a16="http://schemas.microsoft.com/office/drawing/2014/main" id="{C8E96617-6161-7A79-A00F-524A9542457E}"/>
                  </a:ext>
                </a:extLst>
              </p:cNvPr>
              <p:cNvSpPr txBox="1">
                <a:spLocks noRot="1" noChangeAspect="1" noMove="1" noResize="1" noEditPoints="1" noAdjustHandles="1" noChangeArrowheads="1" noChangeShapeType="1" noTextEdit="1"/>
              </p:cNvSpPr>
              <p:nvPr/>
            </p:nvSpPr>
            <p:spPr>
              <a:xfrm>
                <a:off x="8075895" y="4355356"/>
                <a:ext cx="751340" cy="274627"/>
              </a:xfrm>
              <a:prstGeom prst="rect">
                <a:avLst/>
              </a:prstGeom>
              <a:blipFill>
                <a:blip r:embed="rId7"/>
                <a:stretch>
                  <a:fillRect/>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A23DFA56-DDC7-EDED-535D-1AEC2C7EF3CD}"/>
              </a:ext>
            </a:extLst>
          </p:cNvPr>
          <p:cNvSpPr/>
          <p:nvPr/>
        </p:nvSpPr>
        <p:spPr>
          <a:xfrm>
            <a:off x="7416031" y="4069531"/>
            <a:ext cx="1569304" cy="571648"/>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spcBef>
                <a:spcPts val="600"/>
              </a:spcBef>
            </a:pPr>
            <a:endParaRPr lang="en-US" sz="1400" b="1">
              <a:solidFill>
                <a:schemeClr val="bg1"/>
              </a:solidFill>
            </a:endParaRPr>
          </a:p>
        </p:txBody>
      </p:sp>
    </p:spTree>
    <p:extLst>
      <p:ext uri="{BB962C8B-B14F-4D97-AF65-F5344CB8AC3E}">
        <p14:creationId xmlns:p14="http://schemas.microsoft.com/office/powerpoint/2010/main" val="1335576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2501F-E516-AA5C-9C3A-F86985F75CF9}"/>
            </a:ext>
          </a:extLst>
        </p:cNvPr>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F1D2D681-3F3D-39E6-58F8-8A0648DE89C0}"/>
              </a:ext>
            </a:extLst>
          </p:cNvPr>
          <p:cNvSpPr>
            <a:spLocks noGrp="1"/>
          </p:cNvSpPr>
          <p:nvPr>
            <p:ph sz="quarter" idx="13"/>
          </p:nvPr>
        </p:nvSpPr>
        <p:spPr>
          <a:xfrm>
            <a:off x="338400" y="993843"/>
            <a:ext cx="8467200" cy="3464362"/>
          </a:xfrm>
        </p:spPr>
        <p:txBody>
          <a:bodyPr anchor="t"/>
          <a:lstStyle/>
          <a:p>
            <a:r>
              <a:rPr lang="fr-CA" err="1"/>
              <a:t>Evaporator</a:t>
            </a:r>
            <a:r>
              <a:rPr lang="fr-CA"/>
              <a:t> </a:t>
            </a:r>
            <a:r>
              <a:rPr lang="fr-CA" err="1"/>
              <a:t>modelled</a:t>
            </a:r>
            <a:r>
              <a:rPr lang="fr-CA"/>
              <a:t> as </a:t>
            </a:r>
            <a:r>
              <a:rPr lang="fr-CA" err="1"/>
              <a:t>linear</a:t>
            </a:r>
            <a:r>
              <a:rPr lang="fr-CA"/>
              <a:t> </a:t>
            </a:r>
            <a:r>
              <a:rPr lang="fr-CA" err="1"/>
              <a:t>solid</a:t>
            </a:r>
            <a:endParaRPr lang="fr-CA">
              <a:highlight>
                <a:srgbClr val="FFFF00"/>
              </a:highlight>
            </a:endParaRPr>
          </a:p>
          <a:p>
            <a:r>
              <a:rPr lang="fr-CA"/>
              <a:t>Meshed </a:t>
            </a:r>
            <a:r>
              <a:rPr lang="fr-CA" err="1"/>
              <a:t>with</a:t>
            </a:r>
            <a:r>
              <a:rPr lang="fr-CA"/>
              <a:t> 3D </a:t>
            </a:r>
            <a:r>
              <a:rPr lang="fr-CA" err="1"/>
              <a:t>tetrahedral</a:t>
            </a:r>
            <a:r>
              <a:rPr lang="fr-CA"/>
              <a:t> </a:t>
            </a:r>
            <a:r>
              <a:rPr lang="fr-CA" err="1"/>
              <a:t>elements</a:t>
            </a:r>
            <a:endParaRPr lang="fr-CA"/>
          </a:p>
          <a:p>
            <a:r>
              <a:rPr lang="fr-CA"/>
              <a:t>5 </a:t>
            </a:r>
            <a:r>
              <a:rPr lang="fr-CA" err="1"/>
              <a:t>dissipating</a:t>
            </a:r>
            <a:r>
              <a:rPr lang="fr-CA"/>
              <a:t> </a:t>
            </a:r>
            <a:r>
              <a:rPr lang="fr-CA" err="1"/>
              <a:t>units</a:t>
            </a:r>
            <a:r>
              <a:rPr lang="fr-CA"/>
              <a:t> are </a:t>
            </a:r>
            <a:r>
              <a:rPr lang="fr-CA" err="1"/>
              <a:t>located</a:t>
            </a:r>
            <a:r>
              <a:rPr lang="fr-CA"/>
              <a:t> on the </a:t>
            </a:r>
            <a:r>
              <a:rPr lang="fr-CA" err="1"/>
              <a:t>evaporator</a:t>
            </a:r>
            <a:endParaRPr lang="fr-CA"/>
          </a:p>
          <a:p>
            <a:pPr lvl="1"/>
            <a:r>
              <a:rPr lang="fr-CA"/>
              <a:t>600W, </a:t>
            </a:r>
            <a:r>
              <a:rPr lang="fr-CA" err="1"/>
              <a:t>applied</a:t>
            </a:r>
            <a:r>
              <a:rPr lang="fr-CA"/>
              <a:t> </a:t>
            </a:r>
            <a:r>
              <a:rPr lang="fr-CA" err="1"/>
              <a:t>uniformly</a:t>
            </a:r>
            <a:r>
              <a:rPr lang="fr-CA"/>
              <a:t> as ~5W/cm² </a:t>
            </a:r>
          </a:p>
        </p:txBody>
      </p:sp>
      <p:sp>
        <p:nvSpPr>
          <p:cNvPr id="3" name="Slide Number Placeholder 2">
            <a:extLst>
              <a:ext uri="{FF2B5EF4-FFF2-40B4-BE49-F238E27FC236}">
                <a16:creationId xmlns:a16="http://schemas.microsoft.com/office/drawing/2014/main" id="{8A6170A9-6F03-E81C-7376-CFF7123DAB6A}"/>
              </a:ext>
            </a:extLst>
          </p:cNvPr>
          <p:cNvSpPr>
            <a:spLocks noGrp="1"/>
          </p:cNvSpPr>
          <p:nvPr>
            <p:ph type="sldNum" sz="quarter" idx="12"/>
          </p:nvPr>
        </p:nvSpPr>
        <p:spPr/>
        <p:txBody>
          <a:bodyPr/>
          <a:lstStyle/>
          <a:p>
            <a:fld id="{3BF894FA-58B3-45E0-8C6C-8D2414F223E4}" type="slidenum">
              <a:rPr lang="en-CA" noProof="0" smtClean="0"/>
              <a:pPr/>
              <a:t>12</a:t>
            </a:fld>
            <a:endParaRPr lang="en-CA" noProof="0"/>
          </a:p>
        </p:txBody>
      </p:sp>
      <p:sp>
        <p:nvSpPr>
          <p:cNvPr id="13" name="Title 12">
            <a:extLst>
              <a:ext uri="{FF2B5EF4-FFF2-40B4-BE49-F238E27FC236}">
                <a16:creationId xmlns:a16="http://schemas.microsoft.com/office/drawing/2014/main" id="{BF52FFB5-5E2B-7ACC-520E-35670050B36F}"/>
              </a:ext>
            </a:extLst>
          </p:cNvPr>
          <p:cNvSpPr>
            <a:spLocks noGrp="1"/>
          </p:cNvSpPr>
          <p:nvPr>
            <p:ph type="title"/>
          </p:nvPr>
        </p:nvSpPr>
        <p:spPr/>
        <p:txBody>
          <a:bodyPr/>
          <a:lstStyle/>
          <a:p>
            <a:r>
              <a:rPr lang="fr-CA"/>
              <a:t>Operating conditions and </a:t>
            </a:r>
            <a:r>
              <a:rPr lang="fr-CA" err="1"/>
              <a:t>properties</a:t>
            </a:r>
            <a:endParaRPr lang="en-US"/>
          </a:p>
        </p:txBody>
      </p:sp>
      <p:sp>
        <p:nvSpPr>
          <p:cNvPr id="14" name="Espace réservé du pied de page 1">
            <a:extLst>
              <a:ext uri="{FF2B5EF4-FFF2-40B4-BE49-F238E27FC236}">
                <a16:creationId xmlns:a16="http://schemas.microsoft.com/office/drawing/2014/main" id="{41FDE026-FACF-F682-786F-9D2985805516}"/>
              </a:ext>
            </a:extLst>
          </p:cNvPr>
          <p:cNvSpPr>
            <a:spLocks noGrp="1"/>
          </p:cNvSpPr>
          <p:nvPr>
            <p:ph type="ftr" sz="quarter" idx="14"/>
          </p:nvPr>
        </p:nvSpPr>
        <p:spPr>
          <a:xfrm>
            <a:off x="2232025" y="4870450"/>
            <a:ext cx="4679950" cy="203200"/>
          </a:xfrm>
        </p:spPr>
        <p:txBody>
          <a:bodyPr/>
          <a:lstStyle/>
          <a:p>
            <a:r>
              <a:rPr lang="en-US"/>
              <a:t>© Copyright 2025 Maya Heat Transfer Technologies Ltd. All rights reserved.</a:t>
            </a:r>
            <a:endParaRPr lang="en-CA" noProof="0"/>
          </a:p>
        </p:txBody>
      </p:sp>
      <p:pic>
        <p:nvPicPr>
          <p:cNvPr id="8" name="Picture 7">
            <a:extLst>
              <a:ext uri="{FF2B5EF4-FFF2-40B4-BE49-F238E27FC236}">
                <a16:creationId xmlns:a16="http://schemas.microsoft.com/office/drawing/2014/main" id="{C8A747AB-F704-258F-74E3-54382552AAB0}"/>
              </a:ext>
            </a:extLst>
          </p:cNvPr>
          <p:cNvPicPr>
            <a:picLocks noChangeAspect="1"/>
          </p:cNvPicPr>
          <p:nvPr/>
        </p:nvPicPr>
        <p:blipFill>
          <a:blip r:embed="rId3"/>
          <a:srcRect l="2070" t="8669" r="12196" b="18725"/>
          <a:stretch>
            <a:fillRect/>
          </a:stretch>
        </p:blipFill>
        <p:spPr>
          <a:xfrm rot="20611536">
            <a:off x="4832729" y="2868917"/>
            <a:ext cx="3478113" cy="1083995"/>
          </a:xfrm>
          <a:prstGeom prst="rect">
            <a:avLst/>
          </a:prstGeom>
        </p:spPr>
      </p:pic>
      <p:grpSp>
        <p:nvGrpSpPr>
          <p:cNvPr id="16" name="Group 15">
            <a:extLst>
              <a:ext uri="{FF2B5EF4-FFF2-40B4-BE49-F238E27FC236}">
                <a16:creationId xmlns:a16="http://schemas.microsoft.com/office/drawing/2014/main" id="{B5C5AC0D-A110-3C23-C1CA-6B9DC6912B14}"/>
              </a:ext>
            </a:extLst>
          </p:cNvPr>
          <p:cNvGrpSpPr/>
          <p:nvPr/>
        </p:nvGrpSpPr>
        <p:grpSpPr>
          <a:xfrm>
            <a:off x="949207" y="2275278"/>
            <a:ext cx="3431375" cy="1980525"/>
            <a:chOff x="3008465" y="1339238"/>
            <a:chExt cx="3431375" cy="1980525"/>
          </a:xfrm>
        </p:grpSpPr>
        <p:pic>
          <p:nvPicPr>
            <p:cNvPr id="6" name="Picture 5">
              <a:extLst>
                <a:ext uri="{FF2B5EF4-FFF2-40B4-BE49-F238E27FC236}">
                  <a16:creationId xmlns:a16="http://schemas.microsoft.com/office/drawing/2014/main" id="{4F6FF2F5-F9F0-EFA0-C10D-2F06FEB5CDE2}"/>
                </a:ext>
              </a:extLst>
            </p:cNvPr>
            <p:cNvPicPr>
              <a:picLocks noChangeAspect="1"/>
            </p:cNvPicPr>
            <p:nvPr/>
          </p:nvPicPr>
          <p:blipFill>
            <a:blip r:embed="rId4"/>
            <a:srcRect r="15418"/>
            <a:stretch>
              <a:fillRect/>
            </a:stretch>
          </p:blipFill>
          <p:spPr>
            <a:xfrm rot="20611536">
              <a:off x="3008465" y="2023701"/>
              <a:ext cx="3431375" cy="1296062"/>
            </a:xfrm>
            <a:prstGeom prst="rect">
              <a:avLst/>
            </a:prstGeom>
          </p:spPr>
        </p:pic>
        <p:cxnSp>
          <p:nvCxnSpPr>
            <p:cNvPr id="4" name="Straight Arrow Connector 3">
              <a:extLst>
                <a:ext uri="{FF2B5EF4-FFF2-40B4-BE49-F238E27FC236}">
                  <a16:creationId xmlns:a16="http://schemas.microsoft.com/office/drawing/2014/main" id="{E0EB00A9-42DB-2861-F412-B551DF1871D2}"/>
                </a:ext>
              </a:extLst>
            </p:cNvPr>
            <p:cNvCxnSpPr>
              <a:cxnSpLocks/>
            </p:cNvCxnSpPr>
            <p:nvPr/>
          </p:nvCxnSpPr>
          <p:spPr>
            <a:xfrm rot="4411536" flipV="1">
              <a:off x="4487941" y="1039751"/>
              <a:ext cx="880824" cy="1479798"/>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A7796D5B-7883-327E-E303-A213802AF947}"/>
                </a:ext>
              </a:extLst>
            </p:cNvPr>
            <p:cNvCxnSpPr>
              <a:cxnSpLocks/>
            </p:cNvCxnSpPr>
            <p:nvPr/>
          </p:nvCxnSpPr>
          <p:spPr>
            <a:xfrm rot="4411536" flipV="1">
              <a:off x="4159245" y="1479724"/>
              <a:ext cx="974301" cy="864096"/>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AD5D734-B34A-1C8A-AADA-92C9FACFF9A5}"/>
                </a:ext>
              </a:extLst>
            </p:cNvPr>
            <p:cNvCxnSpPr>
              <a:cxnSpLocks/>
            </p:cNvCxnSpPr>
            <p:nvPr/>
          </p:nvCxnSpPr>
          <p:spPr>
            <a:xfrm rot="4411536" flipV="1">
              <a:off x="3850641" y="1892802"/>
              <a:ext cx="1051011" cy="277774"/>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FA906B4-59B8-96D3-3659-40945FF1610E}"/>
                </a:ext>
              </a:extLst>
            </p:cNvPr>
            <p:cNvCxnSpPr>
              <a:cxnSpLocks/>
            </p:cNvCxnSpPr>
            <p:nvPr/>
          </p:nvCxnSpPr>
          <p:spPr>
            <a:xfrm rot="4411536">
              <a:off x="3508612" y="1990621"/>
              <a:ext cx="1152164" cy="36000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EC9458C-492A-C130-4AEF-AE98D2AA69F8}"/>
                </a:ext>
              </a:extLst>
            </p:cNvPr>
            <p:cNvCxnSpPr>
              <a:cxnSpLocks/>
            </p:cNvCxnSpPr>
            <p:nvPr/>
          </p:nvCxnSpPr>
          <p:spPr>
            <a:xfrm rot="4411536">
              <a:off x="3179101" y="1808549"/>
              <a:ext cx="1237965" cy="983135"/>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TextBox 19">
            <a:extLst>
              <a:ext uri="{FF2B5EF4-FFF2-40B4-BE49-F238E27FC236}">
                <a16:creationId xmlns:a16="http://schemas.microsoft.com/office/drawing/2014/main" id="{CDE18256-5EC9-EF07-1F6C-45F78446ECE8}"/>
              </a:ext>
            </a:extLst>
          </p:cNvPr>
          <p:cNvSpPr txBox="1"/>
          <p:nvPr/>
        </p:nvSpPr>
        <p:spPr>
          <a:xfrm>
            <a:off x="5455253" y="4433329"/>
            <a:ext cx="2698519" cy="169277"/>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CA" sz="1100" u="sng" err="1"/>
              <a:t>Evaporator</a:t>
            </a:r>
            <a:r>
              <a:rPr lang="fr-CA" sz="1100" u="sng"/>
              <a:t> (Heat pipe </a:t>
            </a:r>
            <a:r>
              <a:rPr lang="fr-CA" sz="1100" u="sng" err="1"/>
              <a:t>side</a:t>
            </a:r>
            <a:r>
              <a:rPr lang="fr-CA" sz="1100" u="sng"/>
              <a:t>)</a:t>
            </a:r>
          </a:p>
        </p:txBody>
      </p:sp>
      <p:sp>
        <p:nvSpPr>
          <p:cNvPr id="17" name="TextBox 19">
            <a:extLst>
              <a:ext uri="{FF2B5EF4-FFF2-40B4-BE49-F238E27FC236}">
                <a16:creationId xmlns:a16="http://schemas.microsoft.com/office/drawing/2014/main" id="{E5710B27-61B6-B5D5-02F2-F48EA5678499}"/>
              </a:ext>
            </a:extLst>
          </p:cNvPr>
          <p:cNvSpPr txBox="1"/>
          <p:nvPr/>
        </p:nvSpPr>
        <p:spPr>
          <a:xfrm>
            <a:off x="1315634" y="4433330"/>
            <a:ext cx="2698519" cy="169277"/>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CA" sz="1100" u="sng" err="1"/>
              <a:t>Evaporator</a:t>
            </a:r>
            <a:r>
              <a:rPr lang="fr-CA" sz="1100" u="sng"/>
              <a:t> (</a:t>
            </a:r>
            <a:r>
              <a:rPr lang="fr-CA" sz="1100" u="sng" err="1"/>
              <a:t>Dissipating</a:t>
            </a:r>
            <a:r>
              <a:rPr lang="fr-CA" sz="1100" u="sng"/>
              <a:t> </a:t>
            </a:r>
            <a:r>
              <a:rPr lang="fr-CA" sz="1100" u="sng" err="1"/>
              <a:t>units</a:t>
            </a:r>
            <a:r>
              <a:rPr lang="fr-CA" sz="1100" u="sng"/>
              <a:t> </a:t>
            </a:r>
            <a:r>
              <a:rPr lang="fr-CA" sz="1100" u="sng" err="1"/>
              <a:t>side</a:t>
            </a:r>
            <a:r>
              <a:rPr lang="fr-CA" sz="1100" u="sng"/>
              <a:t>)</a:t>
            </a:r>
          </a:p>
        </p:txBody>
      </p:sp>
    </p:spTree>
    <p:extLst>
      <p:ext uri="{BB962C8B-B14F-4D97-AF65-F5344CB8AC3E}">
        <p14:creationId xmlns:p14="http://schemas.microsoft.com/office/powerpoint/2010/main" val="831763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E9EAD725-1C37-2A66-0F72-E50C1581F86E}"/>
              </a:ext>
            </a:extLst>
          </p:cNvPr>
          <p:cNvGrpSpPr/>
          <p:nvPr/>
        </p:nvGrpSpPr>
        <p:grpSpPr>
          <a:xfrm>
            <a:off x="436604" y="1168584"/>
            <a:ext cx="3230231" cy="1681152"/>
            <a:chOff x="161521" y="770102"/>
            <a:chExt cx="4479728" cy="2307392"/>
          </a:xfrm>
        </p:grpSpPr>
        <p:pic>
          <p:nvPicPr>
            <p:cNvPr id="17" name="Picture 16">
              <a:extLst>
                <a:ext uri="{FF2B5EF4-FFF2-40B4-BE49-F238E27FC236}">
                  <a16:creationId xmlns:a16="http://schemas.microsoft.com/office/drawing/2014/main" id="{71E63A64-4724-0751-C888-F386BBD76F50}"/>
                </a:ext>
              </a:extLst>
            </p:cNvPr>
            <p:cNvPicPr>
              <a:picLocks noChangeAspect="1"/>
            </p:cNvPicPr>
            <p:nvPr/>
          </p:nvPicPr>
          <p:blipFill>
            <a:blip r:embed="rId4"/>
            <a:srcRect b="9184"/>
            <a:stretch>
              <a:fillRect/>
            </a:stretch>
          </p:blipFill>
          <p:spPr>
            <a:xfrm>
              <a:off x="161521" y="770102"/>
              <a:ext cx="4479728" cy="2307392"/>
            </a:xfrm>
            <a:prstGeom prst="rect">
              <a:avLst/>
            </a:prstGeom>
            <a:ln>
              <a:noFill/>
            </a:ln>
          </p:spPr>
        </p:pic>
        <p:cxnSp>
          <p:nvCxnSpPr>
            <p:cNvPr id="20" name="Straight Arrow Connector 19">
              <a:extLst>
                <a:ext uri="{FF2B5EF4-FFF2-40B4-BE49-F238E27FC236}">
                  <a16:creationId xmlns:a16="http://schemas.microsoft.com/office/drawing/2014/main" id="{6DA16CDA-B180-B1B2-F808-497D3804957C}"/>
                </a:ext>
              </a:extLst>
            </p:cNvPr>
            <p:cNvCxnSpPr/>
            <p:nvPr/>
          </p:nvCxnSpPr>
          <p:spPr>
            <a:xfrm>
              <a:off x="892300" y="1316439"/>
              <a:ext cx="504056" cy="0"/>
            </a:xfrm>
            <a:prstGeom prst="straightConnector1">
              <a:avLst/>
            </a:prstGeom>
            <a:ln w="19050">
              <a:solidFill>
                <a:srgbClr val="0288D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364D2D8-91D8-6F90-8ADE-4E1BE89B80B8}"/>
                </a:ext>
              </a:extLst>
            </p:cNvPr>
            <p:cNvCxnSpPr/>
            <p:nvPr/>
          </p:nvCxnSpPr>
          <p:spPr>
            <a:xfrm>
              <a:off x="1684388" y="1316439"/>
              <a:ext cx="504056" cy="0"/>
            </a:xfrm>
            <a:prstGeom prst="straightConnector1">
              <a:avLst/>
            </a:prstGeom>
            <a:ln w="190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27A1FB4-FA0B-1000-AA84-4DFA8F801C89}"/>
                </a:ext>
              </a:extLst>
            </p:cNvPr>
            <p:cNvCxnSpPr/>
            <p:nvPr/>
          </p:nvCxnSpPr>
          <p:spPr>
            <a:xfrm>
              <a:off x="2440187" y="1316439"/>
              <a:ext cx="504056" cy="0"/>
            </a:xfrm>
            <a:prstGeom prst="straightConnector1">
              <a:avLst/>
            </a:prstGeom>
            <a:ln w="190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3B9B636-6D07-7966-7501-C5EB6A0C8BEA}"/>
                </a:ext>
              </a:extLst>
            </p:cNvPr>
            <p:cNvCxnSpPr/>
            <p:nvPr/>
          </p:nvCxnSpPr>
          <p:spPr>
            <a:xfrm>
              <a:off x="3268564" y="1316439"/>
              <a:ext cx="504056" cy="0"/>
            </a:xfrm>
            <a:prstGeom prst="straightConnector1">
              <a:avLst/>
            </a:prstGeom>
            <a:ln w="190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D7C02FE-0819-5AA9-2BC7-3F6F9B7905E6}"/>
                </a:ext>
              </a:extLst>
            </p:cNvPr>
            <p:cNvCxnSpPr/>
            <p:nvPr/>
          </p:nvCxnSpPr>
          <p:spPr>
            <a:xfrm flipV="1">
              <a:off x="2440187" y="1435499"/>
              <a:ext cx="1332433" cy="1440160"/>
            </a:xfrm>
            <a:prstGeom prst="straightConnector1">
              <a:avLst/>
            </a:prstGeom>
            <a:ln w="190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DA37536-5D8A-C461-9FDA-7567244A48A6}"/>
                </a:ext>
              </a:extLst>
            </p:cNvPr>
            <p:cNvCxnSpPr>
              <a:cxnSpLocks/>
            </p:cNvCxnSpPr>
            <p:nvPr/>
          </p:nvCxnSpPr>
          <p:spPr>
            <a:xfrm flipH="1" flipV="1">
              <a:off x="820292" y="1435499"/>
              <a:ext cx="1440160" cy="1440160"/>
            </a:xfrm>
            <a:prstGeom prst="straightConnector1">
              <a:avLst/>
            </a:prstGeom>
            <a:ln w="19050">
              <a:solidFill>
                <a:srgbClr val="0288D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5E3FFB1D-E202-3C10-CB7D-0B6D98C63E25}"/>
                    </a:ext>
                  </a:extLst>
                </p:cNvPr>
                <p:cNvSpPr txBox="1"/>
                <p:nvPr/>
              </p:nvSpPr>
              <p:spPr>
                <a:xfrm>
                  <a:off x="726348" y="1034263"/>
                  <a:ext cx="616895" cy="331427"/>
                </a:xfrm>
                <a:prstGeom prst="rect">
                  <a:avLst/>
                </a:prstGeom>
                <a:noFill/>
              </p:spPr>
              <p:txBody>
                <a:bodyPr wrap="square" lIns="0" rIns="0" rtlCol="0">
                  <a:spAutoFit/>
                </a:bodyPr>
                <a:lstStyle/>
                <a:p>
                  <a:pPr>
                    <a:spcBef>
                      <a:spcPts val="1200"/>
                    </a:spcBef>
                  </a:pPr>
                  <a14:m>
                    <m:oMathPara xmlns:m="http://schemas.openxmlformats.org/officeDocument/2006/math">
                      <m:oMathParaPr>
                        <m:jc m:val="centerGroup"/>
                      </m:oMathParaPr>
                      <m:oMath xmlns:m="http://schemas.openxmlformats.org/officeDocument/2006/math">
                        <m:acc>
                          <m:accPr>
                            <m:chr m:val="̇"/>
                            <m:ctrlPr>
                              <a:rPr lang="en-US" sz="900" i="1" smtClean="0">
                                <a:solidFill>
                                  <a:schemeClr val="accent5"/>
                                </a:solidFill>
                                <a:latin typeface="Cambria Math" panose="02040503050406030204" pitchFamily="18" charset="0"/>
                              </a:rPr>
                            </m:ctrlPr>
                          </m:accPr>
                          <m:e>
                            <m:r>
                              <a:rPr lang="en-US" sz="900" i="1">
                                <a:solidFill>
                                  <a:schemeClr val="accent5"/>
                                </a:solidFill>
                                <a:latin typeface="Cambria Math" panose="02040503050406030204" pitchFamily="18" charset="0"/>
                              </a:rPr>
                              <m:t>𝑚</m:t>
                            </m:r>
                          </m:e>
                        </m:acc>
                        <m:sSub>
                          <m:sSubPr>
                            <m:ctrlPr>
                              <a:rPr lang="en-US" sz="900" i="1" smtClean="0">
                                <a:solidFill>
                                  <a:schemeClr val="accent5"/>
                                </a:solidFill>
                                <a:latin typeface="Cambria Math" panose="02040503050406030204" pitchFamily="18" charset="0"/>
                              </a:rPr>
                            </m:ctrlPr>
                          </m:sSubPr>
                          <m:e>
                            <m:r>
                              <a:rPr lang="en-US" sz="900" i="1">
                                <a:solidFill>
                                  <a:schemeClr val="accent5"/>
                                </a:solidFill>
                                <a:latin typeface="Cambria Math" panose="02040503050406030204" pitchFamily="18" charset="0"/>
                              </a:rPr>
                              <m:t> </m:t>
                            </m:r>
                            <m:r>
                              <a:rPr lang="en-US" sz="900" i="1">
                                <a:solidFill>
                                  <a:schemeClr val="accent5"/>
                                </a:solidFill>
                                <a:latin typeface="Cambria Math" panose="02040503050406030204" pitchFamily="18" charset="0"/>
                              </a:rPr>
                              <m:t>𝐶</m:t>
                            </m:r>
                          </m:e>
                          <m:sub>
                            <m:r>
                              <a:rPr lang="en-US" sz="900" i="1">
                                <a:solidFill>
                                  <a:schemeClr val="accent5"/>
                                </a:solidFill>
                                <a:latin typeface="Cambria Math" panose="02040503050406030204" pitchFamily="18" charset="0"/>
                              </a:rPr>
                              <m:t>𝑝</m:t>
                            </m:r>
                            <m:r>
                              <a:rPr lang="en-US" sz="900" b="0" i="1" smtClean="0">
                                <a:solidFill>
                                  <a:schemeClr val="accent5"/>
                                </a:solidFill>
                                <a:latin typeface="Cambria Math" panose="02040503050406030204" pitchFamily="18" charset="0"/>
                              </a:rPr>
                              <m:t>_</m:t>
                            </m:r>
                            <m:r>
                              <a:rPr lang="en-US" sz="900" b="0" i="1" smtClean="0">
                                <a:solidFill>
                                  <a:schemeClr val="accent5"/>
                                </a:solidFill>
                                <a:latin typeface="Cambria Math" panose="02040503050406030204" pitchFamily="18" charset="0"/>
                              </a:rPr>
                              <m:t>𝑙𝑖𝑞𝑢𝑖𝑑</m:t>
                            </m:r>
                          </m:sub>
                        </m:sSub>
                      </m:oMath>
                    </m:oMathPara>
                  </a14:m>
                  <a:endParaRPr lang="en-US" sz="1200">
                    <a:solidFill>
                      <a:schemeClr val="accent5"/>
                    </a:solidFill>
                  </a:endParaRPr>
                </a:p>
              </p:txBody>
            </p:sp>
          </mc:Choice>
          <mc:Fallback>
            <p:sp>
              <p:nvSpPr>
                <p:cNvPr id="27" name="TextBox 26">
                  <a:extLst>
                    <a:ext uri="{FF2B5EF4-FFF2-40B4-BE49-F238E27FC236}">
                      <a16:creationId xmlns:a16="http://schemas.microsoft.com/office/drawing/2014/main" id="{5E3FFB1D-E202-3C10-CB7D-0B6D98C63E25}"/>
                    </a:ext>
                  </a:extLst>
                </p:cNvPr>
                <p:cNvSpPr txBox="1">
                  <a:spLocks noRot="1" noChangeAspect="1" noMove="1" noResize="1" noEditPoints="1" noAdjustHandles="1" noChangeArrowheads="1" noChangeShapeType="1" noTextEdit="1"/>
                </p:cNvSpPr>
                <p:nvPr/>
              </p:nvSpPr>
              <p:spPr>
                <a:xfrm>
                  <a:off x="726348" y="1034263"/>
                  <a:ext cx="616895" cy="331427"/>
                </a:xfrm>
                <a:prstGeom prst="rect">
                  <a:avLst/>
                </a:prstGeom>
                <a:blipFill>
                  <a:blip r:embed="rId5"/>
                  <a:stretch>
                    <a:fillRect l="-6849" r="-2602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CA1293AA-7EDA-8BCA-A9AB-902D630D7B81}"/>
                    </a:ext>
                  </a:extLst>
                </p:cNvPr>
                <p:cNvSpPr txBox="1"/>
                <p:nvPr/>
              </p:nvSpPr>
              <p:spPr>
                <a:xfrm rot="2673614">
                  <a:off x="1182347" y="1861687"/>
                  <a:ext cx="847727" cy="365663"/>
                </a:xfrm>
                <a:prstGeom prst="rect">
                  <a:avLst/>
                </a:prstGeom>
                <a:noFill/>
              </p:spPr>
              <p:txBody>
                <a:bodyPr wrap="square" lIns="0" rIns="0" rtlCol="0">
                  <a:spAutoFit/>
                </a:bodyPr>
                <a:lstStyle/>
                <a:p>
                  <a:pPr>
                    <a:spcBef>
                      <a:spcPts val="1200"/>
                    </a:spcBef>
                  </a:pPr>
                  <a14:m>
                    <m:oMathPara xmlns:m="http://schemas.openxmlformats.org/officeDocument/2006/math">
                      <m:oMathParaPr>
                        <m:jc m:val="centerGroup"/>
                      </m:oMathParaPr>
                      <m:oMath xmlns:m="http://schemas.openxmlformats.org/officeDocument/2006/math">
                        <m:acc>
                          <m:accPr>
                            <m:chr m:val="̇"/>
                            <m:ctrlPr>
                              <a:rPr lang="en-US" sz="1000" i="1" smtClean="0">
                                <a:solidFill>
                                  <a:schemeClr val="accent5"/>
                                </a:solidFill>
                                <a:latin typeface="Cambria Math" panose="02040503050406030204" pitchFamily="18" charset="0"/>
                              </a:rPr>
                            </m:ctrlPr>
                          </m:accPr>
                          <m:e>
                            <m:r>
                              <a:rPr lang="en-US" sz="1000" i="1">
                                <a:solidFill>
                                  <a:schemeClr val="accent5"/>
                                </a:solidFill>
                                <a:latin typeface="Cambria Math" panose="02040503050406030204" pitchFamily="18" charset="0"/>
                              </a:rPr>
                              <m:t>𝑚</m:t>
                            </m:r>
                          </m:e>
                        </m:acc>
                        <m:sSub>
                          <m:sSubPr>
                            <m:ctrlPr>
                              <a:rPr lang="en-US" sz="1000" i="1" smtClean="0">
                                <a:solidFill>
                                  <a:schemeClr val="accent5"/>
                                </a:solidFill>
                                <a:latin typeface="Cambria Math" panose="02040503050406030204" pitchFamily="18" charset="0"/>
                              </a:rPr>
                            </m:ctrlPr>
                          </m:sSubPr>
                          <m:e>
                            <m:r>
                              <a:rPr lang="en-US" sz="1000" i="1">
                                <a:solidFill>
                                  <a:schemeClr val="accent5"/>
                                </a:solidFill>
                                <a:latin typeface="Cambria Math" panose="02040503050406030204" pitchFamily="18" charset="0"/>
                              </a:rPr>
                              <m:t> </m:t>
                            </m:r>
                            <m:r>
                              <a:rPr lang="en-US" sz="1000" i="1">
                                <a:solidFill>
                                  <a:schemeClr val="accent5"/>
                                </a:solidFill>
                                <a:latin typeface="Cambria Math" panose="02040503050406030204" pitchFamily="18" charset="0"/>
                              </a:rPr>
                              <m:t>𝐶</m:t>
                            </m:r>
                          </m:e>
                          <m:sub>
                            <m:r>
                              <a:rPr lang="en-US" sz="1000" i="1">
                                <a:solidFill>
                                  <a:schemeClr val="accent5"/>
                                </a:solidFill>
                                <a:latin typeface="Cambria Math" panose="02040503050406030204" pitchFamily="18" charset="0"/>
                              </a:rPr>
                              <m:t>𝑝</m:t>
                            </m:r>
                            <m:r>
                              <a:rPr lang="en-US" sz="1000" b="0" i="1" smtClean="0">
                                <a:solidFill>
                                  <a:schemeClr val="accent5"/>
                                </a:solidFill>
                                <a:latin typeface="Cambria Math" panose="02040503050406030204" pitchFamily="18" charset="0"/>
                              </a:rPr>
                              <m:t>_</m:t>
                            </m:r>
                            <m:r>
                              <a:rPr lang="en-US" sz="1000" b="0" i="1" smtClean="0">
                                <a:solidFill>
                                  <a:schemeClr val="accent5"/>
                                </a:solidFill>
                                <a:latin typeface="Cambria Math" panose="02040503050406030204" pitchFamily="18" charset="0"/>
                              </a:rPr>
                              <m:t>𝑙𝑖𝑞𝑢𝑖𝑑</m:t>
                            </m:r>
                          </m:sub>
                        </m:sSub>
                      </m:oMath>
                    </m:oMathPara>
                  </a14:m>
                  <a:endParaRPr lang="en-US" sz="1400"/>
                </a:p>
              </p:txBody>
            </p:sp>
          </mc:Choice>
          <mc:Fallback>
            <p:sp>
              <p:nvSpPr>
                <p:cNvPr id="28" name="TextBox 27">
                  <a:extLst>
                    <a:ext uri="{FF2B5EF4-FFF2-40B4-BE49-F238E27FC236}">
                      <a16:creationId xmlns:a16="http://schemas.microsoft.com/office/drawing/2014/main" id="{CA1293AA-7EDA-8BCA-A9AB-902D630D7B81}"/>
                    </a:ext>
                  </a:extLst>
                </p:cNvPr>
                <p:cNvSpPr txBox="1">
                  <a:spLocks noRot="1" noChangeAspect="1" noMove="1" noResize="1" noEditPoints="1" noAdjustHandles="1" noChangeArrowheads="1" noChangeShapeType="1" noTextEdit="1"/>
                </p:cNvSpPr>
                <p:nvPr/>
              </p:nvSpPr>
              <p:spPr>
                <a:xfrm rot="2673614">
                  <a:off x="1182347" y="1861687"/>
                  <a:ext cx="847727" cy="36566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D912C326-0E57-ADB6-7A60-2CB19E1870E6}"/>
                    </a:ext>
                  </a:extLst>
                </p:cNvPr>
                <p:cNvSpPr txBox="1"/>
                <p:nvPr/>
              </p:nvSpPr>
              <p:spPr>
                <a:xfrm rot="18520083">
                  <a:off x="2610612" y="1922348"/>
                  <a:ext cx="751340" cy="372142"/>
                </a:xfrm>
                <a:prstGeom prst="rect">
                  <a:avLst/>
                </a:prstGeom>
                <a:noFill/>
              </p:spPr>
              <p:txBody>
                <a:bodyPr wrap="square" lIns="0" rIns="0" rtlCol="0">
                  <a:spAutoFit/>
                </a:bodyPr>
                <a:lstStyle/>
                <a:p>
                  <a:pPr>
                    <a:spcBef>
                      <a:spcPts val="1200"/>
                    </a:spcBef>
                  </a:pPr>
                  <a14:m>
                    <m:oMathPara xmlns:m="http://schemas.openxmlformats.org/officeDocument/2006/math">
                      <m:oMathParaPr>
                        <m:jc m:val="centerGroup"/>
                      </m:oMathParaPr>
                      <m:oMath xmlns:m="http://schemas.openxmlformats.org/officeDocument/2006/math">
                        <m:acc>
                          <m:accPr>
                            <m:chr m:val="̇"/>
                            <m:ctrlPr>
                              <a:rPr lang="en-US" sz="1000" i="1" smtClean="0">
                                <a:solidFill>
                                  <a:srgbClr val="00B050"/>
                                </a:solidFill>
                                <a:latin typeface="Cambria Math" panose="02040503050406030204" pitchFamily="18" charset="0"/>
                              </a:rPr>
                            </m:ctrlPr>
                          </m:accPr>
                          <m:e>
                            <m:r>
                              <a:rPr lang="en-US" sz="1000" i="1">
                                <a:solidFill>
                                  <a:srgbClr val="00B050"/>
                                </a:solidFill>
                                <a:latin typeface="Cambria Math" panose="02040503050406030204" pitchFamily="18" charset="0"/>
                              </a:rPr>
                              <m:t>𝑚</m:t>
                            </m:r>
                          </m:e>
                        </m:acc>
                        <m:sSub>
                          <m:sSubPr>
                            <m:ctrlPr>
                              <a:rPr lang="en-US" sz="1000" i="1" smtClean="0">
                                <a:solidFill>
                                  <a:srgbClr val="00B050"/>
                                </a:solidFill>
                                <a:latin typeface="Cambria Math" panose="02040503050406030204" pitchFamily="18" charset="0"/>
                              </a:rPr>
                            </m:ctrlPr>
                          </m:sSubPr>
                          <m:e>
                            <m:r>
                              <a:rPr lang="en-US" sz="1000" i="1">
                                <a:solidFill>
                                  <a:srgbClr val="00B050"/>
                                </a:solidFill>
                                <a:latin typeface="Cambria Math" panose="02040503050406030204" pitchFamily="18" charset="0"/>
                              </a:rPr>
                              <m:t> </m:t>
                            </m:r>
                            <m:r>
                              <a:rPr lang="en-US" sz="1000" i="1">
                                <a:solidFill>
                                  <a:srgbClr val="00B050"/>
                                </a:solidFill>
                                <a:latin typeface="Cambria Math" panose="02040503050406030204" pitchFamily="18" charset="0"/>
                              </a:rPr>
                              <m:t>𝐶</m:t>
                            </m:r>
                          </m:e>
                          <m:sub>
                            <m:r>
                              <a:rPr lang="en-US" sz="1000" b="0" i="1" smtClean="0">
                                <a:solidFill>
                                  <a:srgbClr val="00B050"/>
                                </a:solidFill>
                                <a:latin typeface="Cambria Math" panose="02040503050406030204" pitchFamily="18" charset="0"/>
                              </a:rPr>
                              <m:t>𝑝</m:t>
                            </m:r>
                            <m:r>
                              <a:rPr lang="en-US" sz="1000" b="0" i="1" smtClean="0">
                                <a:solidFill>
                                  <a:srgbClr val="00B050"/>
                                </a:solidFill>
                                <a:latin typeface="Cambria Math" panose="02040503050406030204" pitchFamily="18" charset="0"/>
                              </a:rPr>
                              <m:t>_2</m:t>
                            </m:r>
                            <m:r>
                              <a:rPr lang="en-US" sz="1000" b="0" i="1" smtClean="0">
                                <a:solidFill>
                                  <a:srgbClr val="00B050"/>
                                </a:solidFill>
                                <a:latin typeface="Cambria Math" panose="02040503050406030204" pitchFamily="18" charset="0"/>
                                <a:ea typeface="Cambria Math" panose="02040503050406030204" pitchFamily="18" charset="0"/>
                              </a:rPr>
                              <m:t>𝜑</m:t>
                            </m:r>
                          </m:sub>
                        </m:sSub>
                      </m:oMath>
                    </m:oMathPara>
                  </a14:m>
                  <a:endParaRPr lang="en-US" sz="1400"/>
                </a:p>
              </p:txBody>
            </p:sp>
          </mc:Choice>
          <mc:Fallback>
            <p:sp>
              <p:nvSpPr>
                <p:cNvPr id="29" name="TextBox 28">
                  <a:extLst>
                    <a:ext uri="{FF2B5EF4-FFF2-40B4-BE49-F238E27FC236}">
                      <a16:creationId xmlns:a16="http://schemas.microsoft.com/office/drawing/2014/main" id="{D912C326-0E57-ADB6-7A60-2CB19E1870E6}"/>
                    </a:ext>
                  </a:extLst>
                </p:cNvPr>
                <p:cNvSpPr txBox="1">
                  <a:spLocks noRot="1" noChangeAspect="1" noMove="1" noResize="1" noEditPoints="1" noAdjustHandles="1" noChangeArrowheads="1" noChangeShapeType="1" noTextEdit="1"/>
                </p:cNvSpPr>
                <p:nvPr/>
              </p:nvSpPr>
              <p:spPr>
                <a:xfrm rot="18520083">
                  <a:off x="2610612" y="1922348"/>
                  <a:ext cx="751340" cy="37214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BE818F91-EF8C-B686-073F-F8DD3014F3D5}"/>
                    </a:ext>
                  </a:extLst>
                </p:cNvPr>
                <p:cNvSpPr txBox="1"/>
                <p:nvPr/>
              </p:nvSpPr>
              <p:spPr>
                <a:xfrm>
                  <a:off x="3249505" y="998328"/>
                  <a:ext cx="751340" cy="333715"/>
                </a:xfrm>
                <a:prstGeom prst="rect">
                  <a:avLst/>
                </a:prstGeom>
                <a:noFill/>
              </p:spPr>
              <p:txBody>
                <a:bodyPr wrap="square" lIns="0" rIns="0" rtlCol="0">
                  <a:spAutoFit/>
                </a:bodyPr>
                <a:lstStyle/>
                <a:p>
                  <a:pPr>
                    <a:spcBef>
                      <a:spcPts val="1200"/>
                    </a:spcBef>
                  </a:pPr>
                  <a14:m>
                    <m:oMathPara xmlns:m="http://schemas.openxmlformats.org/officeDocument/2006/math">
                      <m:oMathParaPr>
                        <m:jc m:val="centerGroup"/>
                      </m:oMathParaPr>
                      <m:oMath xmlns:m="http://schemas.openxmlformats.org/officeDocument/2006/math">
                        <m:acc>
                          <m:accPr>
                            <m:chr m:val="̇"/>
                            <m:ctrlPr>
                              <a:rPr lang="en-US" sz="900" i="1" smtClean="0">
                                <a:solidFill>
                                  <a:srgbClr val="00B050"/>
                                </a:solidFill>
                                <a:latin typeface="Cambria Math" panose="02040503050406030204" pitchFamily="18" charset="0"/>
                              </a:rPr>
                            </m:ctrlPr>
                          </m:accPr>
                          <m:e>
                            <m:r>
                              <a:rPr lang="en-US" sz="900" i="1">
                                <a:solidFill>
                                  <a:srgbClr val="00B050"/>
                                </a:solidFill>
                                <a:latin typeface="Cambria Math" panose="02040503050406030204" pitchFamily="18" charset="0"/>
                              </a:rPr>
                              <m:t>𝑚</m:t>
                            </m:r>
                          </m:e>
                        </m:acc>
                        <m:sSub>
                          <m:sSubPr>
                            <m:ctrlPr>
                              <a:rPr lang="en-US" sz="900" i="1" smtClean="0">
                                <a:solidFill>
                                  <a:srgbClr val="00B050"/>
                                </a:solidFill>
                                <a:latin typeface="Cambria Math" panose="02040503050406030204" pitchFamily="18" charset="0"/>
                              </a:rPr>
                            </m:ctrlPr>
                          </m:sSubPr>
                          <m:e>
                            <m:r>
                              <a:rPr lang="en-US" sz="900" i="1">
                                <a:solidFill>
                                  <a:srgbClr val="00B050"/>
                                </a:solidFill>
                                <a:latin typeface="Cambria Math" panose="02040503050406030204" pitchFamily="18" charset="0"/>
                              </a:rPr>
                              <m:t> </m:t>
                            </m:r>
                            <m:r>
                              <a:rPr lang="en-US" sz="900" i="1">
                                <a:solidFill>
                                  <a:srgbClr val="00B050"/>
                                </a:solidFill>
                                <a:latin typeface="Cambria Math" panose="02040503050406030204" pitchFamily="18" charset="0"/>
                              </a:rPr>
                              <m:t>𝐶</m:t>
                            </m:r>
                          </m:e>
                          <m:sub>
                            <m:r>
                              <a:rPr lang="en-US" sz="900" b="0" i="1" smtClean="0">
                                <a:solidFill>
                                  <a:srgbClr val="00B050"/>
                                </a:solidFill>
                                <a:latin typeface="Cambria Math" panose="02040503050406030204" pitchFamily="18" charset="0"/>
                              </a:rPr>
                              <m:t>𝑝</m:t>
                            </m:r>
                            <m:r>
                              <a:rPr lang="en-US" sz="900" b="0" i="1" smtClean="0">
                                <a:solidFill>
                                  <a:srgbClr val="00B050"/>
                                </a:solidFill>
                                <a:latin typeface="Cambria Math" panose="02040503050406030204" pitchFamily="18" charset="0"/>
                              </a:rPr>
                              <m:t>_2</m:t>
                            </m:r>
                            <m:r>
                              <a:rPr lang="en-US" sz="900" b="0" i="1" smtClean="0">
                                <a:solidFill>
                                  <a:srgbClr val="00B050"/>
                                </a:solidFill>
                                <a:latin typeface="Cambria Math" panose="02040503050406030204" pitchFamily="18" charset="0"/>
                                <a:ea typeface="Cambria Math" panose="02040503050406030204" pitchFamily="18" charset="0"/>
                              </a:rPr>
                              <m:t>𝜑</m:t>
                            </m:r>
                          </m:sub>
                        </m:sSub>
                      </m:oMath>
                    </m:oMathPara>
                  </a14:m>
                  <a:endParaRPr lang="en-US" sz="1200">
                    <a:solidFill>
                      <a:srgbClr val="00B050"/>
                    </a:solidFill>
                  </a:endParaRPr>
                </a:p>
              </p:txBody>
            </p:sp>
          </mc:Choice>
          <mc:Fallback>
            <p:sp>
              <p:nvSpPr>
                <p:cNvPr id="30" name="TextBox 29">
                  <a:extLst>
                    <a:ext uri="{FF2B5EF4-FFF2-40B4-BE49-F238E27FC236}">
                      <a16:creationId xmlns:a16="http://schemas.microsoft.com/office/drawing/2014/main" id="{BE818F91-EF8C-B686-073F-F8DD3014F3D5}"/>
                    </a:ext>
                  </a:extLst>
                </p:cNvPr>
                <p:cNvSpPr txBox="1">
                  <a:spLocks noRot="1" noChangeAspect="1" noMove="1" noResize="1" noEditPoints="1" noAdjustHandles="1" noChangeArrowheads="1" noChangeShapeType="1" noTextEdit="1"/>
                </p:cNvSpPr>
                <p:nvPr/>
              </p:nvSpPr>
              <p:spPr>
                <a:xfrm>
                  <a:off x="3249505" y="998328"/>
                  <a:ext cx="751340" cy="33371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71F87354-5683-6D11-A4A0-B8FA056D96D0}"/>
                    </a:ext>
                  </a:extLst>
                </p:cNvPr>
                <p:cNvSpPr txBox="1"/>
                <p:nvPr/>
              </p:nvSpPr>
              <p:spPr>
                <a:xfrm>
                  <a:off x="2309189" y="959417"/>
                  <a:ext cx="751340" cy="368303"/>
                </a:xfrm>
                <a:prstGeom prst="rect">
                  <a:avLst/>
                </a:prstGeom>
                <a:noFill/>
              </p:spPr>
              <p:txBody>
                <a:bodyPr wrap="square" lIns="0" rIns="0" rtlCol="0">
                  <a:spAutoFit/>
                </a:bodyPr>
                <a:lstStyle/>
                <a:p>
                  <a:pPr>
                    <a:spcBef>
                      <a:spcPts val="1200"/>
                    </a:spcBef>
                  </a:pPr>
                  <a14:m>
                    <m:oMathPara xmlns:m="http://schemas.openxmlformats.org/officeDocument/2006/math">
                      <m:oMathParaPr>
                        <m:jc m:val="centerGroup"/>
                      </m:oMathParaPr>
                      <m:oMath xmlns:m="http://schemas.openxmlformats.org/officeDocument/2006/math">
                        <m:acc>
                          <m:accPr>
                            <m:chr m:val="̇"/>
                            <m:ctrlPr>
                              <a:rPr lang="en-US" sz="1000" i="1" smtClean="0">
                                <a:solidFill>
                                  <a:srgbClr val="00B050"/>
                                </a:solidFill>
                                <a:latin typeface="Cambria Math" panose="02040503050406030204" pitchFamily="18" charset="0"/>
                              </a:rPr>
                            </m:ctrlPr>
                          </m:accPr>
                          <m:e>
                            <m:r>
                              <a:rPr lang="en-US" sz="1000" i="1">
                                <a:solidFill>
                                  <a:srgbClr val="00B050"/>
                                </a:solidFill>
                                <a:latin typeface="Cambria Math" panose="02040503050406030204" pitchFamily="18" charset="0"/>
                              </a:rPr>
                              <m:t>𝑚</m:t>
                            </m:r>
                          </m:e>
                        </m:acc>
                        <m:sSub>
                          <m:sSubPr>
                            <m:ctrlPr>
                              <a:rPr lang="en-US" sz="1000" i="1" smtClean="0">
                                <a:solidFill>
                                  <a:srgbClr val="00B050"/>
                                </a:solidFill>
                                <a:latin typeface="Cambria Math" panose="02040503050406030204" pitchFamily="18" charset="0"/>
                              </a:rPr>
                            </m:ctrlPr>
                          </m:sSubPr>
                          <m:e>
                            <m:r>
                              <a:rPr lang="en-US" sz="1000" i="1">
                                <a:solidFill>
                                  <a:srgbClr val="00B050"/>
                                </a:solidFill>
                                <a:latin typeface="Cambria Math" panose="02040503050406030204" pitchFamily="18" charset="0"/>
                              </a:rPr>
                              <m:t> </m:t>
                            </m:r>
                            <m:r>
                              <a:rPr lang="en-US" sz="1000" i="1">
                                <a:solidFill>
                                  <a:srgbClr val="00B050"/>
                                </a:solidFill>
                                <a:latin typeface="Cambria Math" panose="02040503050406030204" pitchFamily="18" charset="0"/>
                              </a:rPr>
                              <m:t>𝐶</m:t>
                            </m:r>
                          </m:e>
                          <m:sub>
                            <m:r>
                              <a:rPr lang="en-US" sz="1000" b="0" i="1" smtClean="0">
                                <a:solidFill>
                                  <a:srgbClr val="00B050"/>
                                </a:solidFill>
                                <a:latin typeface="Cambria Math" panose="02040503050406030204" pitchFamily="18" charset="0"/>
                              </a:rPr>
                              <m:t>𝑝</m:t>
                            </m:r>
                            <m:r>
                              <a:rPr lang="en-US" sz="1000" b="0" i="1" smtClean="0">
                                <a:solidFill>
                                  <a:srgbClr val="00B050"/>
                                </a:solidFill>
                                <a:latin typeface="Cambria Math" panose="02040503050406030204" pitchFamily="18" charset="0"/>
                              </a:rPr>
                              <m:t>_2</m:t>
                            </m:r>
                            <m:r>
                              <a:rPr lang="en-US" sz="1000" b="0" i="1" smtClean="0">
                                <a:solidFill>
                                  <a:srgbClr val="00B050"/>
                                </a:solidFill>
                                <a:latin typeface="Cambria Math" panose="02040503050406030204" pitchFamily="18" charset="0"/>
                                <a:ea typeface="Cambria Math" panose="02040503050406030204" pitchFamily="18" charset="0"/>
                              </a:rPr>
                              <m:t>𝜑</m:t>
                            </m:r>
                          </m:sub>
                        </m:sSub>
                      </m:oMath>
                    </m:oMathPara>
                  </a14:m>
                  <a:endParaRPr lang="en-US" sz="1600">
                    <a:solidFill>
                      <a:srgbClr val="00B050"/>
                    </a:solidFill>
                  </a:endParaRPr>
                </a:p>
              </p:txBody>
            </p:sp>
          </mc:Choice>
          <mc:Fallback>
            <p:sp>
              <p:nvSpPr>
                <p:cNvPr id="31" name="TextBox 30">
                  <a:extLst>
                    <a:ext uri="{FF2B5EF4-FFF2-40B4-BE49-F238E27FC236}">
                      <a16:creationId xmlns:a16="http://schemas.microsoft.com/office/drawing/2014/main" id="{71F87354-5683-6D11-A4A0-B8FA056D96D0}"/>
                    </a:ext>
                  </a:extLst>
                </p:cNvPr>
                <p:cNvSpPr txBox="1">
                  <a:spLocks noRot="1" noChangeAspect="1" noMove="1" noResize="1" noEditPoints="1" noAdjustHandles="1" noChangeArrowheads="1" noChangeShapeType="1" noTextEdit="1"/>
                </p:cNvSpPr>
                <p:nvPr/>
              </p:nvSpPr>
              <p:spPr>
                <a:xfrm>
                  <a:off x="2309189" y="959417"/>
                  <a:ext cx="751340" cy="36830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7BD0F2B9-3897-5B67-98FF-46E803836EF9}"/>
                    </a:ext>
                  </a:extLst>
                </p:cNvPr>
                <p:cNvSpPr txBox="1"/>
                <p:nvPr/>
              </p:nvSpPr>
              <p:spPr>
                <a:xfrm>
                  <a:off x="1554050" y="1282611"/>
                  <a:ext cx="751340" cy="368303"/>
                </a:xfrm>
                <a:prstGeom prst="rect">
                  <a:avLst/>
                </a:prstGeom>
                <a:noFill/>
              </p:spPr>
              <p:txBody>
                <a:bodyPr wrap="square" lIns="0" rIns="0" rtlCol="0">
                  <a:spAutoFit/>
                </a:bodyPr>
                <a:lstStyle/>
                <a:p>
                  <a:pPr>
                    <a:spcBef>
                      <a:spcPts val="1200"/>
                    </a:spcBef>
                  </a:pPr>
                  <a14:m>
                    <m:oMathPara xmlns:m="http://schemas.openxmlformats.org/officeDocument/2006/math">
                      <m:oMathParaPr>
                        <m:jc m:val="centerGroup"/>
                      </m:oMathParaPr>
                      <m:oMath xmlns:m="http://schemas.openxmlformats.org/officeDocument/2006/math">
                        <m:acc>
                          <m:accPr>
                            <m:chr m:val="̇"/>
                            <m:ctrlPr>
                              <a:rPr lang="en-US" sz="1000" i="1" smtClean="0">
                                <a:solidFill>
                                  <a:srgbClr val="00B050"/>
                                </a:solidFill>
                                <a:latin typeface="Cambria Math" panose="02040503050406030204" pitchFamily="18" charset="0"/>
                              </a:rPr>
                            </m:ctrlPr>
                          </m:accPr>
                          <m:e>
                            <m:r>
                              <a:rPr lang="en-US" sz="1000" i="1">
                                <a:solidFill>
                                  <a:srgbClr val="00B050"/>
                                </a:solidFill>
                                <a:latin typeface="Cambria Math" panose="02040503050406030204" pitchFamily="18" charset="0"/>
                              </a:rPr>
                              <m:t>𝑚</m:t>
                            </m:r>
                          </m:e>
                        </m:acc>
                        <m:sSub>
                          <m:sSubPr>
                            <m:ctrlPr>
                              <a:rPr lang="en-US" sz="1000" i="1" smtClean="0">
                                <a:solidFill>
                                  <a:srgbClr val="00B050"/>
                                </a:solidFill>
                                <a:latin typeface="Cambria Math" panose="02040503050406030204" pitchFamily="18" charset="0"/>
                              </a:rPr>
                            </m:ctrlPr>
                          </m:sSubPr>
                          <m:e>
                            <m:r>
                              <a:rPr lang="en-US" sz="1000" i="1">
                                <a:solidFill>
                                  <a:srgbClr val="00B050"/>
                                </a:solidFill>
                                <a:latin typeface="Cambria Math" panose="02040503050406030204" pitchFamily="18" charset="0"/>
                              </a:rPr>
                              <m:t> </m:t>
                            </m:r>
                            <m:r>
                              <a:rPr lang="en-US" sz="1000" i="1">
                                <a:solidFill>
                                  <a:srgbClr val="00B050"/>
                                </a:solidFill>
                                <a:latin typeface="Cambria Math" panose="02040503050406030204" pitchFamily="18" charset="0"/>
                              </a:rPr>
                              <m:t>𝐶</m:t>
                            </m:r>
                          </m:e>
                          <m:sub>
                            <m:r>
                              <a:rPr lang="en-US" sz="1000" b="0" i="1" smtClean="0">
                                <a:solidFill>
                                  <a:srgbClr val="00B050"/>
                                </a:solidFill>
                                <a:latin typeface="Cambria Math" panose="02040503050406030204" pitchFamily="18" charset="0"/>
                              </a:rPr>
                              <m:t>𝑝</m:t>
                            </m:r>
                            <m:r>
                              <a:rPr lang="en-US" sz="1000" b="0" i="1" smtClean="0">
                                <a:solidFill>
                                  <a:srgbClr val="00B050"/>
                                </a:solidFill>
                                <a:latin typeface="Cambria Math" panose="02040503050406030204" pitchFamily="18" charset="0"/>
                              </a:rPr>
                              <m:t>_2</m:t>
                            </m:r>
                            <m:r>
                              <a:rPr lang="en-US" sz="1000" b="0" i="1" smtClean="0">
                                <a:solidFill>
                                  <a:srgbClr val="00B050"/>
                                </a:solidFill>
                                <a:latin typeface="Cambria Math" panose="02040503050406030204" pitchFamily="18" charset="0"/>
                                <a:ea typeface="Cambria Math" panose="02040503050406030204" pitchFamily="18" charset="0"/>
                              </a:rPr>
                              <m:t>𝜑</m:t>
                            </m:r>
                          </m:sub>
                        </m:sSub>
                      </m:oMath>
                    </m:oMathPara>
                  </a14:m>
                  <a:endParaRPr lang="en-US" sz="1400">
                    <a:solidFill>
                      <a:srgbClr val="00B050"/>
                    </a:solidFill>
                  </a:endParaRPr>
                </a:p>
              </p:txBody>
            </p:sp>
          </mc:Choice>
          <mc:Fallback>
            <p:sp>
              <p:nvSpPr>
                <p:cNvPr id="32" name="TextBox 31">
                  <a:extLst>
                    <a:ext uri="{FF2B5EF4-FFF2-40B4-BE49-F238E27FC236}">
                      <a16:creationId xmlns:a16="http://schemas.microsoft.com/office/drawing/2014/main" id="{7BD0F2B9-3897-5B67-98FF-46E803836EF9}"/>
                    </a:ext>
                  </a:extLst>
                </p:cNvPr>
                <p:cNvSpPr txBox="1">
                  <a:spLocks noRot="1" noChangeAspect="1" noMove="1" noResize="1" noEditPoints="1" noAdjustHandles="1" noChangeArrowheads="1" noChangeShapeType="1" noTextEdit="1"/>
                </p:cNvSpPr>
                <p:nvPr/>
              </p:nvSpPr>
              <p:spPr>
                <a:xfrm>
                  <a:off x="1554050" y="1282611"/>
                  <a:ext cx="751340" cy="368303"/>
                </a:xfrm>
                <a:prstGeom prst="rect">
                  <a:avLst/>
                </a:prstGeom>
                <a:blipFill>
                  <a:blip r:embed="rId10"/>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3" name="Content Placeholder 2"/>
              <p:cNvSpPr>
                <a:spLocks noGrp="1"/>
              </p:cNvSpPr>
              <p:nvPr>
                <p:ph sz="quarter" idx="13"/>
              </p:nvPr>
            </p:nvSpPr>
            <p:spPr>
              <a:xfrm>
                <a:off x="4822841" y="1100116"/>
                <a:ext cx="4072685" cy="3361319"/>
              </a:xfrm>
            </p:spPr>
            <p:txBody>
              <a:bodyPr/>
              <a:lstStyle/>
              <a:p>
                <a:pPr marL="0" indent="0">
                  <a:buNone/>
                </a:pPr>
                <a:r>
                  <a:rPr lang="fr-CA" sz="1600"/>
                  <a:t>Specific </a:t>
                </a:r>
                <a:r>
                  <a:rPr lang="fr-CA" sz="1600" err="1"/>
                  <a:t>heat</a:t>
                </a:r>
                <a:r>
                  <a:rPr lang="fr-CA" sz="1600"/>
                  <a:t> can </a:t>
                </a:r>
                <a:r>
                  <a:rPr lang="fr-CA" sz="1600" err="1"/>
                  <a:t>be</a:t>
                </a:r>
                <a:r>
                  <a:rPr lang="fr-CA" sz="1600"/>
                  <a:t> </a:t>
                </a:r>
                <a:r>
                  <a:rPr lang="fr-CA" sz="1600" u="sng" err="1"/>
                  <a:t>estimated</a:t>
                </a:r>
                <a:r>
                  <a:rPr lang="fr-CA" sz="1600"/>
                  <a:t> </a:t>
                </a:r>
                <a:r>
                  <a:rPr lang="fr-CA" sz="1600" err="1"/>
                  <a:t>with</a:t>
                </a:r>
                <a:r>
                  <a:rPr lang="fr-CA" sz="1600"/>
                  <a:t> </a:t>
                </a:r>
                <a14:m>
                  <m:oMath xmlns:m="http://schemas.openxmlformats.org/officeDocument/2006/math">
                    <m:r>
                      <a:rPr lang="en-US" sz="1600" i="1">
                        <a:solidFill>
                          <a:schemeClr val="accent4">
                            <a:lumMod val="10000"/>
                          </a:schemeClr>
                        </a:solidFill>
                        <a:latin typeface="Cambria Math" panose="02040503050406030204" pitchFamily="18" charset="0"/>
                        <a:ea typeface="Cambria Math" panose="02040503050406030204" pitchFamily="18" charset="0"/>
                      </a:rPr>
                      <m:t>𝑥</m:t>
                    </m:r>
                  </m:oMath>
                </a14:m>
                <a:r>
                  <a:rPr lang="en-US" sz="1600">
                    <a:solidFill>
                      <a:schemeClr val="accent4">
                        <a:lumMod val="10000"/>
                      </a:schemeClr>
                    </a:solidFill>
                    <a:latin typeface="Cambria Math" panose="02040503050406030204" pitchFamily="18" charset="0"/>
                  </a:rPr>
                  <a:t> </a:t>
                </a:r>
                <a:r>
                  <a:rPr lang="en-US" sz="1600"/>
                  <a:t>being the quality: </a:t>
                </a:r>
              </a:p>
              <a:p>
                <a:pPr marL="280800" lvl="1" indent="0">
                  <a:buNone/>
                </a:pPr>
                <a14:m>
                  <m:oMathPara xmlns:m="http://schemas.openxmlformats.org/officeDocument/2006/math">
                    <m:oMathParaPr>
                      <m:jc m:val="centerGroup"/>
                    </m:oMathParaPr>
                    <m:oMath xmlns:m="http://schemas.openxmlformats.org/officeDocument/2006/math">
                      <m:sSub>
                        <m:sSubPr>
                          <m:ctrlPr>
                            <a:rPr lang="en-US" sz="1400" b="1" i="1" smtClean="0">
                              <a:solidFill>
                                <a:schemeClr val="accent4">
                                  <a:lumMod val="10000"/>
                                </a:schemeClr>
                              </a:solidFill>
                              <a:latin typeface="Cambria Math" panose="02040503050406030204" pitchFamily="18" charset="0"/>
                            </a:rPr>
                          </m:ctrlPr>
                        </m:sSubPr>
                        <m:e>
                          <m:r>
                            <a:rPr lang="en-US" sz="1400" b="1" i="1">
                              <a:solidFill>
                                <a:schemeClr val="accent4">
                                  <a:lumMod val="10000"/>
                                </a:schemeClr>
                              </a:solidFill>
                              <a:latin typeface="Cambria Math" panose="02040503050406030204" pitchFamily="18" charset="0"/>
                            </a:rPr>
                            <m:t> </m:t>
                          </m:r>
                          <m:r>
                            <a:rPr lang="en-US" sz="1400" b="1" i="1">
                              <a:solidFill>
                                <a:schemeClr val="accent4">
                                  <a:lumMod val="10000"/>
                                </a:schemeClr>
                              </a:solidFill>
                              <a:latin typeface="Cambria Math" panose="02040503050406030204" pitchFamily="18" charset="0"/>
                            </a:rPr>
                            <m:t>𝑪</m:t>
                          </m:r>
                        </m:e>
                        <m:sub>
                          <m:r>
                            <a:rPr lang="en-US" sz="1400" b="1" i="1">
                              <a:solidFill>
                                <a:schemeClr val="accent4">
                                  <a:lumMod val="10000"/>
                                </a:schemeClr>
                              </a:solidFill>
                              <a:latin typeface="Cambria Math" panose="02040503050406030204" pitchFamily="18" charset="0"/>
                            </a:rPr>
                            <m:t>𝒑</m:t>
                          </m:r>
                          <m:r>
                            <a:rPr lang="en-US" sz="1400" b="1" i="1">
                              <a:solidFill>
                                <a:schemeClr val="accent4">
                                  <a:lumMod val="10000"/>
                                </a:schemeClr>
                              </a:solidFill>
                              <a:latin typeface="Cambria Math" panose="02040503050406030204" pitchFamily="18" charset="0"/>
                            </a:rPr>
                            <m:t>_</m:t>
                          </m:r>
                          <m:r>
                            <a:rPr lang="en-US" sz="1400" b="1" i="1">
                              <a:solidFill>
                                <a:schemeClr val="accent4">
                                  <a:lumMod val="10000"/>
                                </a:schemeClr>
                              </a:solidFill>
                              <a:latin typeface="Cambria Math" panose="02040503050406030204" pitchFamily="18" charset="0"/>
                            </a:rPr>
                            <m:t>𝟐</m:t>
                          </m:r>
                          <m:r>
                            <a:rPr lang="en-US" sz="1400" b="1" i="1">
                              <a:solidFill>
                                <a:schemeClr val="accent4">
                                  <a:lumMod val="10000"/>
                                </a:schemeClr>
                              </a:solidFill>
                              <a:latin typeface="Cambria Math" panose="02040503050406030204" pitchFamily="18" charset="0"/>
                              <a:ea typeface="Cambria Math" panose="02040503050406030204" pitchFamily="18" charset="0"/>
                            </a:rPr>
                            <m:t>𝝋</m:t>
                          </m:r>
                        </m:sub>
                      </m:sSub>
                      <m:r>
                        <a:rPr lang="en-US" sz="1400" b="0" i="1" smtClean="0">
                          <a:solidFill>
                            <a:schemeClr val="accent4">
                              <a:lumMod val="10000"/>
                            </a:schemeClr>
                          </a:solidFill>
                          <a:latin typeface="Cambria Math" panose="02040503050406030204" pitchFamily="18" charset="0"/>
                          <a:ea typeface="Cambria Math" panose="02040503050406030204" pitchFamily="18" charset="0"/>
                        </a:rPr>
                        <m:t>=</m:t>
                      </m:r>
                      <m:r>
                        <a:rPr lang="en-US" sz="1400" b="0" i="1" smtClean="0">
                          <a:solidFill>
                            <a:schemeClr val="accent4">
                              <a:lumMod val="10000"/>
                            </a:schemeClr>
                          </a:solidFill>
                          <a:latin typeface="Cambria Math" panose="02040503050406030204" pitchFamily="18" charset="0"/>
                          <a:ea typeface="Cambria Math" panose="02040503050406030204" pitchFamily="18" charset="0"/>
                        </a:rPr>
                        <m:t>𝑥</m:t>
                      </m:r>
                      <m:sSub>
                        <m:sSubPr>
                          <m:ctrlPr>
                            <a:rPr lang="en-US" sz="1400" b="0" i="1" smtClean="0">
                              <a:solidFill>
                                <a:schemeClr val="accent4">
                                  <a:lumMod val="10000"/>
                                </a:schemeClr>
                              </a:solidFill>
                              <a:latin typeface="Cambria Math" panose="02040503050406030204" pitchFamily="18" charset="0"/>
                              <a:ea typeface="Cambria Math" panose="02040503050406030204" pitchFamily="18" charset="0"/>
                            </a:rPr>
                          </m:ctrlPr>
                        </m:sSubPr>
                        <m:e>
                          <m:sSub>
                            <m:sSubPr>
                              <m:ctrlPr>
                                <a:rPr lang="en-US" sz="1400" b="0" i="1" smtClean="0">
                                  <a:solidFill>
                                    <a:schemeClr val="accent4">
                                      <a:lumMod val="10000"/>
                                    </a:schemeClr>
                                  </a:solidFill>
                                  <a:latin typeface="Cambria Math" panose="02040503050406030204" pitchFamily="18" charset="0"/>
                                  <a:ea typeface="Cambria Math" panose="02040503050406030204" pitchFamily="18" charset="0"/>
                                </a:rPr>
                              </m:ctrlPr>
                            </m:sSubPr>
                            <m:e>
                              <m:r>
                                <a:rPr lang="en-US" sz="1400" b="0" i="1" smtClean="0">
                                  <a:solidFill>
                                    <a:schemeClr val="accent4">
                                      <a:lumMod val="10000"/>
                                    </a:schemeClr>
                                  </a:solidFill>
                                  <a:latin typeface="Cambria Math" panose="02040503050406030204" pitchFamily="18" charset="0"/>
                                  <a:ea typeface="Cambria Math" panose="02040503050406030204" pitchFamily="18" charset="0"/>
                                </a:rPr>
                                <m:t>𝐶</m:t>
                              </m:r>
                            </m:e>
                            <m:sub>
                              <m:r>
                                <a:rPr lang="en-US" sz="1400" b="0" i="1" smtClean="0">
                                  <a:solidFill>
                                    <a:schemeClr val="accent4">
                                      <a:lumMod val="10000"/>
                                    </a:schemeClr>
                                  </a:solidFill>
                                  <a:latin typeface="Cambria Math" panose="02040503050406030204" pitchFamily="18" charset="0"/>
                                  <a:ea typeface="Cambria Math" panose="02040503050406030204" pitchFamily="18" charset="0"/>
                                </a:rPr>
                                <m:t>𝑝</m:t>
                              </m:r>
                            </m:sub>
                          </m:sSub>
                        </m:e>
                        <m:sub>
                          <m:r>
                            <a:rPr lang="en-US" sz="1400" b="0" i="1" smtClean="0">
                              <a:solidFill>
                                <a:schemeClr val="accent4">
                                  <a:lumMod val="10000"/>
                                </a:schemeClr>
                              </a:solidFill>
                              <a:latin typeface="Cambria Math" panose="02040503050406030204" pitchFamily="18" charset="0"/>
                              <a:ea typeface="Cambria Math" panose="02040503050406030204" pitchFamily="18" charset="0"/>
                            </a:rPr>
                            <m:t>𝑣𝑎𝑝𝑜𝑟</m:t>
                          </m:r>
                        </m:sub>
                      </m:sSub>
                      <m:r>
                        <a:rPr lang="en-US" sz="1400" b="0" i="1" smtClean="0">
                          <a:solidFill>
                            <a:schemeClr val="accent4">
                              <a:lumMod val="10000"/>
                            </a:schemeClr>
                          </a:solidFill>
                          <a:latin typeface="Cambria Math" panose="02040503050406030204" pitchFamily="18" charset="0"/>
                          <a:ea typeface="Cambria Math" panose="02040503050406030204" pitchFamily="18" charset="0"/>
                        </a:rPr>
                        <m:t>+</m:t>
                      </m:r>
                      <m:d>
                        <m:dPr>
                          <m:ctrlPr>
                            <a:rPr lang="en-US" sz="1400" b="0" i="1" smtClean="0">
                              <a:solidFill>
                                <a:schemeClr val="accent4">
                                  <a:lumMod val="10000"/>
                                </a:schemeClr>
                              </a:solidFill>
                              <a:latin typeface="Cambria Math" panose="02040503050406030204" pitchFamily="18" charset="0"/>
                              <a:ea typeface="Cambria Math" panose="02040503050406030204" pitchFamily="18" charset="0"/>
                            </a:rPr>
                          </m:ctrlPr>
                        </m:dPr>
                        <m:e>
                          <m:r>
                            <a:rPr lang="en-US" sz="1400" b="0" i="1" smtClean="0">
                              <a:solidFill>
                                <a:schemeClr val="accent4">
                                  <a:lumMod val="10000"/>
                                </a:schemeClr>
                              </a:solidFill>
                              <a:latin typeface="Cambria Math" panose="02040503050406030204" pitchFamily="18" charset="0"/>
                              <a:ea typeface="Cambria Math" panose="02040503050406030204" pitchFamily="18" charset="0"/>
                            </a:rPr>
                            <m:t>1−</m:t>
                          </m:r>
                          <m:r>
                            <a:rPr lang="en-US" sz="1400" b="0" i="1" smtClean="0">
                              <a:solidFill>
                                <a:schemeClr val="accent4">
                                  <a:lumMod val="10000"/>
                                </a:schemeClr>
                              </a:solidFill>
                              <a:latin typeface="Cambria Math" panose="02040503050406030204" pitchFamily="18" charset="0"/>
                              <a:ea typeface="Cambria Math" panose="02040503050406030204" pitchFamily="18" charset="0"/>
                            </a:rPr>
                            <m:t>𝑥</m:t>
                          </m:r>
                        </m:e>
                      </m:d>
                      <m:sSub>
                        <m:sSubPr>
                          <m:ctrlPr>
                            <a:rPr lang="en-US" sz="1400" b="0" i="1" smtClean="0">
                              <a:solidFill>
                                <a:schemeClr val="accent4">
                                  <a:lumMod val="10000"/>
                                </a:schemeClr>
                              </a:solidFill>
                              <a:latin typeface="Cambria Math" panose="02040503050406030204" pitchFamily="18" charset="0"/>
                              <a:ea typeface="Cambria Math" panose="02040503050406030204" pitchFamily="18" charset="0"/>
                            </a:rPr>
                          </m:ctrlPr>
                        </m:sSubPr>
                        <m:e>
                          <m:sSub>
                            <m:sSubPr>
                              <m:ctrlPr>
                                <a:rPr lang="en-US" sz="1400" b="0" i="1" smtClean="0">
                                  <a:solidFill>
                                    <a:schemeClr val="accent4">
                                      <a:lumMod val="10000"/>
                                    </a:schemeClr>
                                  </a:solidFill>
                                  <a:latin typeface="Cambria Math" panose="02040503050406030204" pitchFamily="18" charset="0"/>
                                  <a:ea typeface="Cambria Math" panose="02040503050406030204" pitchFamily="18" charset="0"/>
                                </a:rPr>
                              </m:ctrlPr>
                            </m:sSubPr>
                            <m:e>
                              <m:r>
                                <a:rPr lang="en-US" sz="1400" b="0" i="1" smtClean="0">
                                  <a:solidFill>
                                    <a:schemeClr val="accent4">
                                      <a:lumMod val="10000"/>
                                    </a:schemeClr>
                                  </a:solidFill>
                                  <a:latin typeface="Cambria Math" panose="02040503050406030204" pitchFamily="18" charset="0"/>
                                  <a:ea typeface="Cambria Math" panose="02040503050406030204" pitchFamily="18" charset="0"/>
                                </a:rPr>
                                <m:t>𝐶</m:t>
                              </m:r>
                            </m:e>
                            <m:sub>
                              <m:r>
                                <a:rPr lang="en-US" sz="1400" b="0" i="1" smtClean="0">
                                  <a:solidFill>
                                    <a:schemeClr val="accent4">
                                      <a:lumMod val="10000"/>
                                    </a:schemeClr>
                                  </a:solidFill>
                                  <a:latin typeface="Cambria Math" panose="02040503050406030204" pitchFamily="18" charset="0"/>
                                  <a:ea typeface="Cambria Math" panose="02040503050406030204" pitchFamily="18" charset="0"/>
                                </a:rPr>
                                <m:t>𝑝</m:t>
                              </m:r>
                            </m:sub>
                          </m:sSub>
                        </m:e>
                        <m:sub>
                          <m:r>
                            <a:rPr lang="en-US" sz="1400" b="0" i="1" smtClean="0">
                              <a:solidFill>
                                <a:schemeClr val="accent4">
                                  <a:lumMod val="10000"/>
                                </a:schemeClr>
                              </a:solidFill>
                              <a:latin typeface="Cambria Math" panose="02040503050406030204" pitchFamily="18" charset="0"/>
                              <a:ea typeface="Cambria Math" panose="02040503050406030204" pitchFamily="18" charset="0"/>
                            </a:rPr>
                            <m:t>𝑙𝑖𝑞𝑢𝑖𝑑</m:t>
                          </m:r>
                        </m:sub>
                      </m:sSub>
                    </m:oMath>
                  </m:oMathPara>
                </a14:m>
                <a:endParaRPr lang="fr-CA" sz="1400"/>
              </a:p>
            </p:txBody>
          </p:sp>
        </mc:Choice>
        <mc:Fallback>
          <p:sp>
            <p:nvSpPr>
              <p:cNvPr id="3" name="Content Placeholder 2"/>
              <p:cNvSpPr>
                <a:spLocks noGrp="1" noRot="1" noChangeAspect="1" noMove="1" noResize="1" noEditPoints="1" noAdjustHandles="1" noChangeArrowheads="1" noChangeShapeType="1" noTextEdit="1"/>
              </p:cNvSpPr>
              <p:nvPr>
                <p:ph sz="quarter" idx="13"/>
              </p:nvPr>
            </p:nvSpPr>
            <p:spPr>
              <a:xfrm>
                <a:off x="4822841" y="1100116"/>
                <a:ext cx="4072685" cy="3361319"/>
              </a:xfrm>
              <a:blipFill>
                <a:blip r:embed="rId11"/>
                <a:stretch>
                  <a:fillRect l="-2994" t="-1268" r="-299"/>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33F42015-0FC7-4B0E-8D2B-76EADF48D957}" type="slidenum">
              <a:rPr lang="en-US" smtClean="0"/>
              <a:pPr/>
              <a:t>13</a:t>
            </a:fld>
            <a:endParaRPr lang="en-US"/>
          </a:p>
        </p:txBody>
      </p:sp>
      <p:sp>
        <p:nvSpPr>
          <p:cNvPr id="2" name="Title 1"/>
          <p:cNvSpPr>
            <a:spLocks noGrp="1"/>
          </p:cNvSpPr>
          <p:nvPr>
            <p:ph type="title"/>
          </p:nvPr>
        </p:nvSpPr>
        <p:spPr/>
        <p:txBody>
          <a:bodyPr>
            <a:normAutofit/>
          </a:bodyPr>
          <a:lstStyle/>
          <a:p>
            <a:r>
              <a:rPr lang="en-US"/>
              <a:t>Thermal Correlation Design Variables</a:t>
            </a:r>
          </a:p>
        </p:txBody>
      </p:sp>
      <p:sp>
        <p:nvSpPr>
          <p:cNvPr id="6" name="Footer Placeholder 3">
            <a:extLst>
              <a:ext uri="{FF2B5EF4-FFF2-40B4-BE49-F238E27FC236}">
                <a16:creationId xmlns:a16="http://schemas.microsoft.com/office/drawing/2014/main" id="{5E240ADE-5CD7-C84F-FB53-16587793A73A}"/>
              </a:ext>
            </a:extLst>
          </p:cNvPr>
          <p:cNvSpPr>
            <a:spLocks noGrp="1"/>
          </p:cNvSpPr>
          <p:nvPr>
            <p:ph type="ftr" sz="quarter" idx="14"/>
          </p:nvPr>
        </p:nvSpPr>
        <p:spPr/>
        <p:txBody>
          <a:bodyPr/>
          <a:lstStyle/>
          <a:p>
            <a:r>
              <a:rPr lang="en-US"/>
              <a:t>© Copyright 2025 Maya Heat Transfer Technologies Ltd. All rights reserved.</a:t>
            </a:r>
            <a:endParaRPr lang="en-CA"/>
          </a:p>
        </p:txBody>
      </p:sp>
      <p:pic>
        <p:nvPicPr>
          <p:cNvPr id="10" name="Picture 9">
            <a:extLst>
              <a:ext uri="{FF2B5EF4-FFF2-40B4-BE49-F238E27FC236}">
                <a16:creationId xmlns:a16="http://schemas.microsoft.com/office/drawing/2014/main" id="{4D6FD3BE-452F-7BF4-8F38-6A9C362182C6}"/>
              </a:ext>
            </a:extLst>
          </p:cNvPr>
          <p:cNvPicPr>
            <a:picLocks noChangeAspect="1"/>
          </p:cNvPicPr>
          <p:nvPr/>
        </p:nvPicPr>
        <p:blipFill>
          <a:blip r:embed="rId12"/>
          <a:srcRect t="31371"/>
          <a:stretch>
            <a:fillRect/>
          </a:stretch>
        </p:blipFill>
        <p:spPr>
          <a:xfrm>
            <a:off x="256042" y="2978829"/>
            <a:ext cx="4221404" cy="168115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1" name="Rectangle 10">
            <a:extLst>
              <a:ext uri="{FF2B5EF4-FFF2-40B4-BE49-F238E27FC236}">
                <a16:creationId xmlns:a16="http://schemas.microsoft.com/office/drawing/2014/main" id="{9FF50E48-A8F3-0F51-0369-38EBDB771E58}"/>
              </a:ext>
            </a:extLst>
          </p:cNvPr>
          <p:cNvSpPr/>
          <p:nvPr/>
        </p:nvSpPr>
        <p:spPr>
          <a:xfrm>
            <a:off x="2677023" y="1312600"/>
            <a:ext cx="833702" cy="648072"/>
          </a:xfrm>
          <a:prstGeom prst="rect">
            <a:avLst/>
          </a:prstGeom>
          <a:noFill/>
          <a:ln w="28575">
            <a:solidFill>
              <a:schemeClr val="bg2">
                <a:lumMod val="10000"/>
              </a:scheme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spcBef>
                <a:spcPts val="600"/>
              </a:spcBef>
            </a:pPr>
            <a:endParaRPr lang="en-US" sz="1400" b="1">
              <a:solidFill>
                <a:schemeClr val="bg1"/>
              </a:solidFill>
            </a:endParaRPr>
          </a:p>
        </p:txBody>
      </p:sp>
      <p:cxnSp>
        <p:nvCxnSpPr>
          <p:cNvPr id="14" name="Straight Arrow Connector 13">
            <a:extLst>
              <a:ext uri="{FF2B5EF4-FFF2-40B4-BE49-F238E27FC236}">
                <a16:creationId xmlns:a16="http://schemas.microsoft.com/office/drawing/2014/main" id="{97E59DBA-416A-4181-994E-D6AC35F733B7}"/>
              </a:ext>
            </a:extLst>
          </p:cNvPr>
          <p:cNvCxnSpPr>
            <a:cxnSpLocks/>
            <a:stCxn id="11" idx="2"/>
          </p:cNvCxnSpPr>
          <p:nvPr/>
        </p:nvCxnSpPr>
        <p:spPr>
          <a:xfrm flipH="1">
            <a:off x="2663280" y="1960672"/>
            <a:ext cx="430594" cy="889064"/>
          </a:xfrm>
          <a:prstGeom prst="straightConnector1">
            <a:avLst/>
          </a:prstGeom>
          <a:ln w="57150">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C3FF5A8-0CA6-6DC6-AF98-97BE5AA302FA}"/>
              </a:ext>
            </a:extLst>
          </p:cNvPr>
          <p:cNvCxnSpPr>
            <a:cxnSpLocks/>
          </p:cNvCxnSpPr>
          <p:nvPr/>
        </p:nvCxnSpPr>
        <p:spPr>
          <a:xfrm flipV="1">
            <a:off x="1703135" y="3147814"/>
            <a:ext cx="348585" cy="585986"/>
          </a:xfrm>
          <a:prstGeom prst="straightConnector1">
            <a:avLst/>
          </a:prstGeom>
          <a:ln w="190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0" name="TextBox 39">
                <a:extLst>
                  <a:ext uri="{FF2B5EF4-FFF2-40B4-BE49-F238E27FC236}">
                    <a16:creationId xmlns:a16="http://schemas.microsoft.com/office/drawing/2014/main" id="{5A88650A-3417-32D3-58FE-D603E60E122D}"/>
                  </a:ext>
                </a:extLst>
              </p:cNvPr>
              <p:cNvSpPr txBox="1"/>
              <p:nvPr/>
            </p:nvSpPr>
            <p:spPr>
              <a:xfrm>
                <a:off x="1919365" y="3321799"/>
                <a:ext cx="2523238" cy="325025"/>
              </a:xfrm>
              <a:prstGeom prst="rect">
                <a:avLst/>
              </a:prstGeom>
              <a:noFill/>
            </p:spPr>
            <p:txBody>
              <a:bodyPr wrap="square" lIns="0" rIns="0" rtlCol="0">
                <a:spAutoFit/>
              </a:bodyPr>
              <a:lstStyle/>
              <a:p>
                <a:pPr>
                  <a:spcBef>
                    <a:spcPts val="1200"/>
                  </a:spcBef>
                </a:pPr>
                <a14:m>
                  <m:oMathPara xmlns:m="http://schemas.openxmlformats.org/officeDocument/2006/math">
                    <m:oMathParaPr>
                      <m:jc m:val="centerGroup"/>
                    </m:oMathParaPr>
                    <m:oMath xmlns:m="http://schemas.openxmlformats.org/officeDocument/2006/math">
                      <m:r>
                        <a:rPr lang="en-US" sz="1400" b="0" i="1" smtClean="0">
                          <a:solidFill>
                            <a:schemeClr val="accent1"/>
                          </a:solidFill>
                          <a:latin typeface="Cambria Math" panose="02040503050406030204" pitchFamily="18" charset="0"/>
                        </a:rPr>
                        <m:t>𝑄</m:t>
                      </m:r>
                      <m:r>
                        <a:rPr lang="en-US" sz="1400" b="0" i="1" smtClean="0">
                          <a:solidFill>
                            <a:schemeClr val="accent1"/>
                          </a:solidFill>
                          <a:latin typeface="Cambria Math" panose="02040503050406030204" pitchFamily="18" charset="0"/>
                        </a:rPr>
                        <m:t>=</m:t>
                      </m:r>
                      <m:r>
                        <a:rPr lang="en-US" sz="1400" b="1" i="1" smtClean="0">
                          <a:solidFill>
                            <a:schemeClr val="accent1"/>
                          </a:solidFill>
                          <a:latin typeface="Cambria Math" panose="02040503050406030204" pitchFamily="18" charset="0"/>
                        </a:rPr>
                        <m:t>𝑯𝑻𝑪</m:t>
                      </m:r>
                      <m:r>
                        <a:rPr lang="en-US" sz="1400" b="0" i="1" smtClean="0">
                          <a:solidFill>
                            <a:schemeClr val="accent1"/>
                          </a:solidFill>
                          <a:latin typeface="Cambria Math" panose="02040503050406030204" pitchFamily="18" charset="0"/>
                        </a:rPr>
                        <m:t>.</m:t>
                      </m:r>
                      <m:r>
                        <a:rPr lang="en-US" sz="1400" b="0" i="1" smtClean="0">
                          <a:solidFill>
                            <a:schemeClr val="accent1"/>
                          </a:solidFill>
                          <a:latin typeface="Cambria Math" panose="02040503050406030204" pitchFamily="18" charset="0"/>
                        </a:rPr>
                        <m:t>𝐴𝑟𝑒𝑎</m:t>
                      </m:r>
                      <m:r>
                        <a:rPr lang="en-US" sz="1400" b="0" i="1" smtClean="0">
                          <a:solidFill>
                            <a:schemeClr val="accent1"/>
                          </a:solidFill>
                          <a:latin typeface="Cambria Math" panose="02040503050406030204" pitchFamily="18" charset="0"/>
                        </a:rPr>
                        <m:t>.(</m:t>
                      </m:r>
                      <m:sSub>
                        <m:sSubPr>
                          <m:ctrlPr>
                            <a:rPr lang="en-US" sz="1400" b="0" i="1" smtClean="0">
                              <a:solidFill>
                                <a:schemeClr val="accent1"/>
                              </a:solidFill>
                              <a:latin typeface="Cambria Math" panose="02040503050406030204" pitchFamily="18" charset="0"/>
                            </a:rPr>
                          </m:ctrlPr>
                        </m:sSubPr>
                        <m:e>
                          <m:r>
                            <a:rPr lang="en-US" sz="1400" b="0" i="1" smtClean="0">
                              <a:solidFill>
                                <a:schemeClr val="accent1"/>
                              </a:solidFill>
                              <a:latin typeface="Cambria Math" panose="02040503050406030204" pitchFamily="18" charset="0"/>
                            </a:rPr>
                            <m:t>𝑇</m:t>
                          </m:r>
                        </m:e>
                        <m:sub>
                          <m:r>
                            <a:rPr lang="en-US" sz="1400" b="0" i="1" smtClean="0">
                              <a:solidFill>
                                <a:schemeClr val="accent1"/>
                              </a:solidFill>
                              <a:latin typeface="Cambria Math" panose="02040503050406030204" pitchFamily="18" charset="0"/>
                            </a:rPr>
                            <m:t>𝑓𝑙𝑢𝑖𝑑</m:t>
                          </m:r>
                        </m:sub>
                      </m:sSub>
                      <m:r>
                        <a:rPr lang="en-US" sz="1400" b="0" i="1" smtClean="0">
                          <a:solidFill>
                            <a:schemeClr val="accent1"/>
                          </a:solidFill>
                          <a:latin typeface="Cambria Math" panose="02040503050406030204" pitchFamily="18" charset="0"/>
                        </a:rPr>
                        <m:t>−</m:t>
                      </m:r>
                      <m:sSub>
                        <m:sSubPr>
                          <m:ctrlPr>
                            <a:rPr lang="en-US" sz="1400" b="0" i="1" smtClean="0">
                              <a:solidFill>
                                <a:schemeClr val="accent1"/>
                              </a:solidFill>
                              <a:latin typeface="Cambria Math" panose="02040503050406030204" pitchFamily="18" charset="0"/>
                            </a:rPr>
                          </m:ctrlPr>
                        </m:sSubPr>
                        <m:e>
                          <m:r>
                            <a:rPr lang="en-US" sz="1400" b="0" i="1" smtClean="0">
                              <a:solidFill>
                                <a:schemeClr val="accent1"/>
                              </a:solidFill>
                              <a:latin typeface="Cambria Math" panose="02040503050406030204" pitchFamily="18" charset="0"/>
                            </a:rPr>
                            <m:t>𝑇</m:t>
                          </m:r>
                        </m:e>
                        <m:sub>
                          <m:r>
                            <a:rPr lang="en-US" sz="1400" b="0" i="1" smtClean="0">
                              <a:solidFill>
                                <a:schemeClr val="accent1"/>
                              </a:solidFill>
                              <a:latin typeface="Cambria Math" panose="02040503050406030204" pitchFamily="18" charset="0"/>
                            </a:rPr>
                            <m:t>𝑠𝑜𝑙𝑖𝑑</m:t>
                          </m:r>
                        </m:sub>
                      </m:sSub>
                      <m:r>
                        <a:rPr lang="en-US" sz="1400" b="0" i="1" smtClean="0">
                          <a:solidFill>
                            <a:schemeClr val="accent1"/>
                          </a:solidFill>
                          <a:latin typeface="Cambria Math" panose="02040503050406030204" pitchFamily="18" charset="0"/>
                        </a:rPr>
                        <m:t>)</m:t>
                      </m:r>
                    </m:oMath>
                  </m:oMathPara>
                </a14:m>
                <a:endParaRPr lang="en-US" sz="2400">
                  <a:solidFill>
                    <a:schemeClr val="accent1"/>
                  </a:solidFill>
                </a:endParaRPr>
              </a:p>
            </p:txBody>
          </p:sp>
        </mc:Choice>
        <mc:Fallback>
          <p:sp>
            <p:nvSpPr>
              <p:cNvPr id="40" name="TextBox 39">
                <a:extLst>
                  <a:ext uri="{FF2B5EF4-FFF2-40B4-BE49-F238E27FC236}">
                    <a16:creationId xmlns:a16="http://schemas.microsoft.com/office/drawing/2014/main" id="{5A88650A-3417-32D3-58FE-D603E60E122D}"/>
                  </a:ext>
                </a:extLst>
              </p:cNvPr>
              <p:cNvSpPr txBox="1">
                <a:spLocks noRot="1" noChangeAspect="1" noMove="1" noResize="1" noEditPoints="1" noAdjustHandles="1" noChangeArrowheads="1" noChangeShapeType="1" noTextEdit="1"/>
              </p:cNvSpPr>
              <p:nvPr/>
            </p:nvSpPr>
            <p:spPr>
              <a:xfrm>
                <a:off x="1919365" y="3321799"/>
                <a:ext cx="2523238" cy="325025"/>
              </a:xfrm>
              <a:prstGeom prst="rect">
                <a:avLst/>
              </a:prstGeom>
              <a:blipFill>
                <a:blip r:embed="rId13"/>
                <a:stretch>
                  <a:fillRect l="-1449" r="-1449" b="-3774"/>
                </a:stretch>
              </a:blipFill>
            </p:spPr>
            <p:txBody>
              <a:bodyPr/>
              <a:lstStyle/>
              <a:p>
                <a:r>
                  <a:rPr lang="en-US">
                    <a:noFill/>
                  </a:rPr>
                  <a:t> </a:t>
                </a:r>
              </a:p>
            </p:txBody>
          </p:sp>
        </mc:Fallback>
      </mc:AlternateContent>
      <p:sp>
        <p:nvSpPr>
          <p:cNvPr id="43" name="TextBox 38">
            <a:extLst>
              <a:ext uri="{FF2B5EF4-FFF2-40B4-BE49-F238E27FC236}">
                <a16:creationId xmlns:a16="http://schemas.microsoft.com/office/drawing/2014/main" id="{C489F8F5-6926-DDFC-9DAE-7DED1B7FB0D8}"/>
              </a:ext>
            </a:extLst>
          </p:cNvPr>
          <p:cNvSpPr txBox="1"/>
          <p:nvPr/>
        </p:nvSpPr>
        <p:spPr>
          <a:xfrm>
            <a:off x="6182108" y="3656856"/>
            <a:ext cx="1436291" cy="153888"/>
          </a:xfrm>
          <a:prstGeom prst="rect">
            <a:avLst/>
          </a:prstGeom>
          <a:noFill/>
        </p:spPr>
        <p:txBody>
          <a:bodyPr wrap="non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CA" sz="1000" err="1"/>
              <a:t>From</a:t>
            </a:r>
            <a:r>
              <a:rPr lang="fr-CA" sz="1000"/>
              <a:t> </a:t>
            </a:r>
            <a:r>
              <a:rPr lang="en-US" sz="1000" i="1"/>
              <a:t>Sunada et al., 2016</a:t>
            </a:r>
            <a:endParaRPr lang="fr-CA" sz="1000" i="1" u="sng"/>
          </a:p>
        </p:txBody>
      </p:sp>
      <p:sp>
        <p:nvSpPr>
          <p:cNvPr id="50" name="Content Placeholder 2">
            <a:extLst>
              <a:ext uri="{FF2B5EF4-FFF2-40B4-BE49-F238E27FC236}">
                <a16:creationId xmlns:a16="http://schemas.microsoft.com/office/drawing/2014/main" id="{8C7A0FF3-7A91-6732-BA30-BB5D657B3CF0}"/>
              </a:ext>
            </a:extLst>
          </p:cNvPr>
          <p:cNvSpPr txBox="1">
            <a:spLocks/>
          </p:cNvSpPr>
          <p:nvPr/>
        </p:nvSpPr>
        <p:spPr>
          <a:xfrm>
            <a:off x="4732914" y="4054975"/>
            <a:ext cx="4252541" cy="707993"/>
          </a:xfrm>
          <a:prstGeom prst="rect">
            <a:avLst/>
          </a:prstGeom>
          <a:solidFill>
            <a:schemeClr val="accent1"/>
          </a:solidFill>
        </p:spPr>
        <p:txBody>
          <a:bodyPr vert="horz" lIns="0" tIns="45720" rIns="0" bIns="45720" rtlCol="0" anchor="ctr">
            <a:noAutofit/>
          </a:bodyPr>
          <a:lstStyle>
            <a:lvl1pPr marL="270000" indent="-270000" algn="l" defTabSz="685800" rtl="0" eaLnBrk="1" latinLnBrk="0" hangingPunct="1">
              <a:lnSpc>
                <a:spcPct val="90000"/>
              </a:lnSpc>
              <a:spcBef>
                <a:spcPts val="1200"/>
              </a:spcBef>
              <a:buClr>
                <a:schemeClr val="accent1"/>
              </a:buClr>
              <a:buFont typeface="Wingdings" panose="05000000000000000000" pitchFamily="2" charset="2"/>
              <a:buChar char="§"/>
              <a:defRPr sz="1800" kern="1200">
                <a:solidFill>
                  <a:schemeClr val="tx1"/>
                </a:solidFill>
                <a:latin typeface="+mn-lt"/>
                <a:ea typeface="+mn-ea"/>
                <a:cs typeface="+mn-cs"/>
              </a:defRPr>
            </a:lvl1pPr>
            <a:lvl2pPr marL="496800" indent="-216000" algn="l" defTabSz="685800" rtl="0" eaLnBrk="1" latinLnBrk="0" hangingPunct="1">
              <a:lnSpc>
                <a:spcPct val="90000"/>
              </a:lnSpc>
              <a:spcBef>
                <a:spcPts val="800"/>
              </a:spcBef>
              <a:buClr>
                <a:schemeClr val="tx2"/>
              </a:buClr>
              <a:buFont typeface="Wingdings" panose="05000000000000000000" pitchFamily="2" charset="2"/>
              <a:buChar char="§"/>
              <a:defRPr sz="1600" kern="1200">
                <a:solidFill>
                  <a:schemeClr val="tx2"/>
                </a:solidFill>
                <a:latin typeface="+mn-lt"/>
                <a:ea typeface="+mn-ea"/>
                <a:cs typeface="+mn-cs"/>
              </a:defRPr>
            </a:lvl2pPr>
            <a:lvl3pPr marL="705600" indent="-180000" algn="l" defTabSz="685800" rtl="0" eaLnBrk="1" latinLnBrk="0" hangingPunct="1">
              <a:lnSpc>
                <a:spcPct val="90000"/>
              </a:lnSpc>
              <a:spcBef>
                <a:spcPts val="600"/>
              </a:spcBef>
              <a:buClr>
                <a:schemeClr val="tx2"/>
              </a:buClr>
              <a:buFont typeface="Wingdings" panose="05000000000000000000" pitchFamily="2" charset="2"/>
              <a:buChar char="§"/>
              <a:defRPr sz="1400" kern="1200">
                <a:solidFill>
                  <a:schemeClr val="tx2"/>
                </a:solidFill>
                <a:latin typeface="+mn-lt"/>
                <a:ea typeface="+mn-ea"/>
                <a:cs typeface="+mn-cs"/>
              </a:defRPr>
            </a:lvl3pPr>
            <a:lvl4pPr marL="856800" indent="-144000" algn="l" defTabSz="685800" rtl="0" eaLnBrk="1" latinLnBrk="0" hangingPunct="1">
              <a:lnSpc>
                <a:spcPct val="90000"/>
              </a:lnSpc>
              <a:spcBef>
                <a:spcPts val="400"/>
              </a:spcBef>
              <a:buClr>
                <a:schemeClr val="tx2"/>
              </a:buClr>
              <a:buFont typeface="Wingdings" panose="05000000000000000000" pitchFamily="2" charset="2"/>
              <a:buChar char="§"/>
              <a:defRPr sz="1200" kern="1200">
                <a:solidFill>
                  <a:schemeClr val="tx2"/>
                </a:solidFill>
                <a:latin typeface="+mn-lt"/>
                <a:ea typeface="+mn-ea"/>
                <a:cs typeface="+mn-cs"/>
              </a:defRPr>
            </a:lvl4pPr>
            <a:lvl5pPr marL="990000" indent="-126000" algn="l" defTabSz="685800" rtl="0" eaLnBrk="1" latinLnBrk="0" hangingPunct="1">
              <a:lnSpc>
                <a:spcPct val="90000"/>
              </a:lnSpc>
              <a:spcBef>
                <a:spcPts val="200"/>
              </a:spcBef>
              <a:buClr>
                <a:schemeClr val="tx2"/>
              </a:buClr>
              <a:buFont typeface="Wingdings" panose="05000000000000000000" pitchFamily="2" charset="2"/>
              <a:buChar char="§"/>
              <a:defRPr sz="12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4000" indent="0" algn="ctr">
              <a:buNone/>
            </a:pPr>
            <a:r>
              <a:rPr lang="en-US" sz="1400" b="1">
                <a:solidFill>
                  <a:schemeClr val="bg1"/>
                </a:solidFill>
              </a:rPr>
              <a:t>HTC </a:t>
            </a:r>
            <a:r>
              <a:rPr lang="en-US" sz="1400">
                <a:solidFill>
                  <a:schemeClr val="bg1"/>
                </a:solidFill>
              </a:rPr>
              <a:t>(Heat Transfer Coefficient) is unknown </a:t>
            </a:r>
          </a:p>
          <a:p>
            <a:pPr marL="54000" indent="0" algn="ctr">
              <a:buNone/>
            </a:pPr>
            <a:r>
              <a:rPr lang="en-US" sz="1400" b="1">
                <a:solidFill>
                  <a:schemeClr val="bg1"/>
                </a:solidFill>
              </a:rPr>
              <a:t>Specific heat </a:t>
            </a:r>
            <a:r>
              <a:rPr lang="en-US" sz="1400">
                <a:solidFill>
                  <a:schemeClr val="bg1"/>
                </a:solidFill>
              </a:rPr>
              <a:t>has lots of uncertainty along the pipe</a:t>
            </a:r>
            <a:endParaRPr lang="fr-CA" sz="1400">
              <a:solidFill>
                <a:schemeClr val="bg1"/>
              </a:solidFill>
            </a:endParaRPr>
          </a:p>
        </p:txBody>
      </p:sp>
      <p:pic>
        <p:nvPicPr>
          <p:cNvPr id="33" name="Picture 32">
            <a:extLst>
              <a:ext uri="{FF2B5EF4-FFF2-40B4-BE49-F238E27FC236}">
                <a16:creationId xmlns:a16="http://schemas.microsoft.com/office/drawing/2014/main" id="{13E547B8-FA91-BF6F-2F61-E899384F320E}"/>
              </a:ext>
            </a:extLst>
          </p:cNvPr>
          <p:cNvPicPr>
            <a:picLocks noChangeAspect="1"/>
          </p:cNvPicPr>
          <p:nvPr/>
        </p:nvPicPr>
        <p:blipFill>
          <a:blip r:embed="rId14"/>
          <a:stretch>
            <a:fillRect/>
          </a:stretch>
        </p:blipFill>
        <p:spPr>
          <a:xfrm>
            <a:off x="5383050" y="2097116"/>
            <a:ext cx="3126498" cy="1541061"/>
          </a:xfrm>
          <a:prstGeom prst="rect">
            <a:avLst/>
          </a:prstGeom>
        </p:spPr>
      </p:pic>
    </p:spTree>
    <p:extLst>
      <p:ext uri="{BB962C8B-B14F-4D97-AF65-F5344CB8AC3E}">
        <p14:creationId xmlns:p14="http://schemas.microsoft.com/office/powerpoint/2010/main" val="3172560532"/>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sz="quarter" idx="13"/>
              </p:nvPr>
            </p:nvSpPr>
            <p:spPr/>
            <p:txBody>
              <a:bodyPr/>
              <a:lstStyle/>
              <a:p>
                <a:r>
                  <a:rPr lang="en-US"/>
                  <a:t>TMG Correlation is an add-on to </a:t>
                </a:r>
                <a:r>
                  <a:rPr lang="en-US" err="1"/>
                  <a:t>Simcenter</a:t>
                </a:r>
                <a:r>
                  <a:rPr lang="en-US"/>
                  <a:t> 3D Space Systems Thermal.</a:t>
                </a:r>
              </a:p>
              <a:p>
                <a:endParaRPr lang="en-US" sz="800"/>
              </a:p>
              <a:p>
                <a:r>
                  <a:rPr lang="en-US"/>
                  <a:t>It combines the adjoint-method and gradient-based optimization algorithms to correlate models by minimizing the following objective function:</a:t>
                </a:r>
              </a:p>
              <a:p>
                <a:pPr marL="342900" lvl="1" indent="0">
                  <a:lnSpc>
                    <a:spcPct val="150000"/>
                  </a:lnSpc>
                  <a:buNone/>
                </a:pPr>
                <a14:m>
                  <m:oMathPara xmlns:m="http://schemas.openxmlformats.org/officeDocument/2006/math">
                    <m:oMathParaPr>
                      <m:jc m:val="left"/>
                    </m:oMathParaPr>
                    <m:oMath xmlns:m="http://schemas.openxmlformats.org/officeDocument/2006/math">
                      <m:r>
                        <m:rPr>
                          <m:sty m:val="p"/>
                        </m:rPr>
                        <a:rPr lang="en-US" sz="1350">
                          <a:latin typeface="Cambria Math" panose="02040503050406030204" pitchFamily="18" charset="0"/>
                        </a:rPr>
                        <m:t>F</m:t>
                      </m:r>
                      <m:r>
                        <a:rPr lang="en-US" sz="1350">
                          <a:latin typeface="Cambria Math" panose="02040503050406030204" pitchFamily="18" charset="0"/>
                        </a:rPr>
                        <m:t>=</m:t>
                      </m:r>
                      <m:rad>
                        <m:radPr>
                          <m:degHide m:val="on"/>
                          <m:ctrlPr>
                            <a:rPr lang="en-US" sz="1350" i="1">
                              <a:latin typeface="Cambria Math" panose="02040503050406030204" pitchFamily="18" charset="0"/>
                            </a:rPr>
                          </m:ctrlPr>
                        </m:radPr>
                        <m:deg/>
                        <m:e>
                          <m:box>
                            <m:boxPr>
                              <m:ctrlPr>
                                <a:rPr lang="fr-CA" sz="1350" i="1">
                                  <a:latin typeface="Cambria Math" panose="02040503050406030204" pitchFamily="18" charset="0"/>
                                </a:rPr>
                              </m:ctrlPr>
                            </m:boxPr>
                            <m:e>
                              <m:argPr>
                                <m:argSz m:val="-1"/>
                              </m:argPr>
                              <m:f>
                                <m:fPr>
                                  <m:ctrlPr>
                                    <a:rPr lang="fr-CA" sz="1350" i="1">
                                      <a:latin typeface="Cambria Math" panose="02040503050406030204" pitchFamily="18" charset="0"/>
                                    </a:rPr>
                                  </m:ctrlPr>
                                </m:fPr>
                                <m:num>
                                  <m:r>
                                    <a:rPr lang="fr-CA" sz="1350">
                                      <a:latin typeface="Cambria Math" panose="02040503050406030204" pitchFamily="18" charset="0"/>
                                    </a:rPr>
                                    <m:t>1</m:t>
                                  </m:r>
                                </m:num>
                                <m:den>
                                  <m:nary>
                                    <m:naryPr>
                                      <m:chr m:val="∑"/>
                                      <m:subHide m:val="on"/>
                                      <m:supHide m:val="on"/>
                                      <m:ctrlPr>
                                        <a:rPr lang="fr-CA" sz="1400" i="1">
                                          <a:latin typeface="Cambria Math" panose="02040503050406030204" pitchFamily="18" charset="0"/>
                                        </a:rPr>
                                      </m:ctrlPr>
                                    </m:naryPr>
                                    <m:sub/>
                                    <m:sup/>
                                    <m:e>
                                      <m:d>
                                        <m:dPr>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a:latin typeface="Cambria Math" panose="02040503050406030204" pitchFamily="18" charset="0"/>
                                                </a:rPr>
                                                <m:t>𝑊</m:t>
                                              </m:r>
                                            </m:e>
                                            <m:sub>
                                              <m:r>
                                                <a:rPr lang="en-US" sz="1400">
                                                  <a:latin typeface="Cambria Math" panose="02040503050406030204" pitchFamily="18" charset="0"/>
                                                </a:rPr>
                                                <m:t>𝑡𝑎𝑟𝑔𝑒𝑡</m:t>
                                              </m:r>
                                            </m:sub>
                                          </m:sSub>
                                        </m:e>
                                      </m:d>
                                    </m:e>
                                  </m:nary>
                                </m:den>
                              </m:f>
                            </m:e>
                          </m:box>
                          <m:r>
                            <a:rPr lang="fr-CA" sz="1350">
                              <a:latin typeface="Cambria Math" panose="02040503050406030204" pitchFamily="18" charset="0"/>
                            </a:rPr>
                            <m:t>×</m:t>
                          </m:r>
                          <m:nary>
                            <m:naryPr>
                              <m:chr m:val="∑"/>
                              <m:supHide m:val="on"/>
                              <m:ctrlPr>
                                <a:rPr lang="fr-CA" sz="1350" i="1">
                                  <a:latin typeface="Cambria Math" panose="02040503050406030204" pitchFamily="18" charset="0"/>
                                </a:rPr>
                              </m:ctrlPr>
                            </m:naryPr>
                            <m:sub>
                              <m:r>
                                <m:rPr>
                                  <m:brk m:alnAt="7"/>
                                </m:rPr>
                                <a:rPr lang="fr-CA" sz="1350">
                                  <a:latin typeface="Cambria Math" panose="02040503050406030204" pitchFamily="18" charset="0"/>
                                </a:rPr>
                                <m:t>𝑡</m:t>
                              </m:r>
                              <m:r>
                                <a:rPr lang="fr-CA" sz="1350">
                                  <a:latin typeface="Cambria Math" panose="02040503050406030204" pitchFamily="18" charset="0"/>
                                </a:rPr>
                                <m:t>𝑎𝑟𝑔𝑒𝑡</m:t>
                              </m:r>
                            </m:sub>
                            <m:sup/>
                            <m:e>
                              <m:sSup>
                                <m:sSupPr>
                                  <m:ctrlPr>
                                    <a:rPr lang="fr-CA" sz="1350" i="1">
                                      <a:latin typeface="Cambria Math" panose="02040503050406030204" pitchFamily="18" charset="0"/>
                                    </a:rPr>
                                  </m:ctrlPr>
                                </m:sSupPr>
                                <m:e>
                                  <m:sSub>
                                    <m:sSubPr>
                                      <m:ctrlPr>
                                        <a:rPr lang="en-US" sz="1350" i="1">
                                          <a:latin typeface="Cambria Math" panose="02040503050406030204" pitchFamily="18" charset="0"/>
                                        </a:rPr>
                                      </m:ctrlPr>
                                    </m:sSubPr>
                                    <m:e>
                                      <m:r>
                                        <a:rPr lang="en-US" sz="1350">
                                          <a:latin typeface="Cambria Math" panose="02040503050406030204" pitchFamily="18" charset="0"/>
                                        </a:rPr>
                                        <m:t>𝑊</m:t>
                                      </m:r>
                                    </m:e>
                                    <m:sub>
                                      <m:r>
                                        <a:rPr lang="en-US" sz="1350">
                                          <a:latin typeface="Cambria Math" panose="02040503050406030204" pitchFamily="18" charset="0"/>
                                        </a:rPr>
                                        <m:t>𝑡𝑎𝑟𝑔𝑒𝑡</m:t>
                                      </m:r>
                                    </m:sub>
                                  </m:sSub>
                                  <m:d>
                                    <m:dPr>
                                      <m:ctrlPr>
                                        <a:rPr lang="fr-CA" sz="1350" i="1">
                                          <a:latin typeface="Cambria Math" panose="02040503050406030204" pitchFamily="18" charset="0"/>
                                        </a:rPr>
                                      </m:ctrlPr>
                                    </m:dPr>
                                    <m:e>
                                      <m:r>
                                        <a:rPr lang="fr-CA" sz="1350">
                                          <a:latin typeface="Cambria Math" panose="02040503050406030204" pitchFamily="18" charset="0"/>
                                        </a:rPr>
                                        <m:t>𝑇</m:t>
                                      </m:r>
                                      <m:r>
                                        <a:rPr lang="fr-CA" sz="1350">
                                          <a:latin typeface="Cambria Math" panose="02040503050406030204" pitchFamily="18" charset="0"/>
                                        </a:rPr>
                                        <m:t>−</m:t>
                                      </m:r>
                                      <m:sSub>
                                        <m:sSubPr>
                                          <m:ctrlPr>
                                            <a:rPr lang="fr-CA" sz="1350" i="1">
                                              <a:latin typeface="Cambria Math" panose="02040503050406030204" pitchFamily="18" charset="0"/>
                                            </a:rPr>
                                          </m:ctrlPr>
                                        </m:sSubPr>
                                        <m:e>
                                          <m:r>
                                            <a:rPr lang="fr-CA" sz="1350">
                                              <a:latin typeface="Cambria Math" panose="02040503050406030204" pitchFamily="18" charset="0"/>
                                            </a:rPr>
                                            <m:t>𝑇</m:t>
                                          </m:r>
                                        </m:e>
                                        <m:sub>
                                          <m:r>
                                            <a:rPr lang="fr-CA" sz="1350">
                                              <a:latin typeface="Cambria Math" panose="02040503050406030204" pitchFamily="18" charset="0"/>
                                            </a:rPr>
                                            <m:t>𝑡𝑎𝑟𝑔𝑒𝑡</m:t>
                                          </m:r>
                                        </m:sub>
                                      </m:sSub>
                                    </m:e>
                                  </m:d>
                                </m:e>
                                <m:sup>
                                  <m:r>
                                    <a:rPr lang="fr-CA" sz="1350">
                                      <a:latin typeface="Cambria Math" panose="02040503050406030204" pitchFamily="18" charset="0"/>
                                    </a:rPr>
                                    <m:t>2</m:t>
                                  </m:r>
                                </m:sup>
                              </m:sSup>
                            </m:e>
                          </m:nary>
                        </m:e>
                      </m:rad>
                    </m:oMath>
                  </m:oMathPara>
                </a14:m>
                <a:endParaRPr lang="en-US"/>
              </a:p>
              <a:p>
                <a:r>
                  <a:rPr lang="fr-CA" err="1"/>
                  <a:t>Why</a:t>
                </a:r>
                <a:r>
                  <a:rPr lang="fr-CA"/>
                  <a:t> use the adjoint </a:t>
                </a:r>
                <a:r>
                  <a:rPr lang="fr-CA" err="1"/>
                  <a:t>method</a:t>
                </a:r>
                <a:r>
                  <a:rPr lang="fr-CA"/>
                  <a:t>?</a:t>
                </a:r>
              </a:p>
              <a:p>
                <a:pPr lvl="1"/>
                <a:r>
                  <a:rPr lang="fr-CA" err="1"/>
                  <a:t>Classic</a:t>
                </a:r>
                <a:r>
                  <a:rPr lang="fr-CA"/>
                  <a:t> gradient computation </a:t>
                </a:r>
                <a:r>
                  <a:rPr lang="fr-CA" err="1"/>
                  <a:t>based</a:t>
                </a:r>
                <a:r>
                  <a:rPr lang="fr-CA"/>
                  <a:t> on </a:t>
                </a:r>
                <a:r>
                  <a:rPr lang="fr-CA" err="1"/>
                  <a:t>finite</a:t>
                </a:r>
                <a:r>
                  <a:rPr lang="fr-CA"/>
                  <a:t> </a:t>
                </a:r>
                <a:r>
                  <a:rPr lang="fr-CA" err="1"/>
                  <a:t>differences</a:t>
                </a:r>
                <a:r>
                  <a:rPr lang="fr-CA"/>
                  <a:t> </a:t>
                </a:r>
                <a:r>
                  <a:rPr lang="fr-CA" err="1"/>
                  <a:t>requires</a:t>
                </a:r>
                <a:r>
                  <a:rPr lang="fr-CA"/>
                  <a:t> </a:t>
                </a:r>
                <a:r>
                  <a:rPr lang="fr-CA" err="1"/>
                  <a:t>solving</a:t>
                </a:r>
                <a:r>
                  <a:rPr lang="fr-CA"/>
                  <a:t> </a:t>
                </a:r>
                <a14:m>
                  <m:oMath xmlns:m="http://schemas.openxmlformats.org/officeDocument/2006/math">
                    <m:r>
                      <a:rPr lang="en-US">
                        <a:latin typeface="Cambria Math" panose="02040503050406030204" pitchFamily="18" charset="0"/>
                      </a:rPr>
                      <m:t>𝑵</m:t>
                    </m:r>
                    <m:r>
                      <a:rPr lang="en-US">
                        <a:latin typeface="Cambria Math" panose="02040503050406030204" pitchFamily="18" charset="0"/>
                      </a:rPr>
                      <m:t>+</m:t>
                    </m:r>
                    <m:r>
                      <a:rPr lang="en-US">
                        <a:latin typeface="Cambria Math" panose="02040503050406030204" pitchFamily="18" charset="0"/>
                      </a:rPr>
                      <m:t>𝟏</m:t>
                    </m:r>
                  </m:oMath>
                </a14:m>
                <a:r>
                  <a:rPr lang="fr-CA"/>
                  <a:t> times the system for </a:t>
                </a:r>
                <a14:m>
                  <m:oMath xmlns:m="http://schemas.openxmlformats.org/officeDocument/2006/math">
                    <m:r>
                      <a:rPr lang="en-US">
                        <a:latin typeface="Cambria Math" panose="02040503050406030204" pitchFamily="18" charset="0"/>
                      </a:rPr>
                      <m:t>𝑁</m:t>
                    </m:r>
                  </m:oMath>
                </a14:m>
                <a:r>
                  <a:rPr lang="fr-CA"/>
                  <a:t> design variables.</a:t>
                </a:r>
              </a:p>
              <a:p>
                <a:pPr lvl="1"/>
                <a:r>
                  <a:rPr lang="fr-CA" err="1"/>
                  <a:t>Using</a:t>
                </a:r>
                <a:r>
                  <a:rPr lang="fr-CA"/>
                  <a:t> the adjoint </a:t>
                </a:r>
                <a:r>
                  <a:rPr lang="fr-CA" err="1"/>
                  <a:t>method</a:t>
                </a:r>
                <a:r>
                  <a:rPr lang="fr-CA"/>
                  <a:t>, </a:t>
                </a:r>
                <a:r>
                  <a:rPr lang="fr-CA" err="1"/>
                  <a:t>we</a:t>
                </a:r>
                <a:r>
                  <a:rPr lang="fr-CA"/>
                  <a:t> </a:t>
                </a:r>
                <a:r>
                  <a:rPr lang="fr-CA" err="1"/>
                  <a:t>only</a:t>
                </a:r>
                <a:r>
                  <a:rPr lang="fr-CA"/>
                  <a:t> solve </a:t>
                </a:r>
                <a:r>
                  <a:rPr lang="en-US"/>
                  <a:t>2 systems: the original system (energy equation) + the adjoint system</a:t>
                </a:r>
                <a:endParaRPr lang="fr-CA"/>
              </a:p>
              <a:p>
                <a:endParaRPr lang="en-US"/>
              </a:p>
              <a:p>
                <a:endParaRPr lang="en-US"/>
              </a:p>
            </p:txBody>
          </p:sp>
        </mc:Choice>
        <mc:Fallback>
          <p:sp>
            <p:nvSpPr>
              <p:cNvPr id="3" name="Content Placeholder 2"/>
              <p:cNvSpPr>
                <a:spLocks noGrp="1" noRot="1" noChangeAspect="1" noMove="1" noResize="1" noEditPoints="1" noAdjustHandles="1" noChangeArrowheads="1" noChangeShapeType="1" noTextEdit="1"/>
              </p:cNvSpPr>
              <p:nvPr>
                <p:ph sz="quarter" idx="13"/>
              </p:nvPr>
            </p:nvSpPr>
            <p:spPr>
              <a:blipFill>
                <a:blip r:embed="rId3"/>
                <a:stretch>
                  <a:fillRect l="-1585" t="-1815" r="-2089" b="-10708"/>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33F42015-0FC7-4B0E-8D2B-76EADF48D957}" type="slidenum">
              <a:rPr lang="en-US" smtClean="0"/>
              <a:pPr/>
              <a:t>14</a:t>
            </a:fld>
            <a:endParaRPr lang="en-US"/>
          </a:p>
        </p:txBody>
      </p:sp>
      <p:sp>
        <p:nvSpPr>
          <p:cNvPr id="2" name="Title 1"/>
          <p:cNvSpPr>
            <a:spLocks noGrp="1"/>
          </p:cNvSpPr>
          <p:nvPr>
            <p:ph type="title"/>
          </p:nvPr>
        </p:nvSpPr>
        <p:spPr/>
        <p:txBody>
          <a:bodyPr>
            <a:normAutofit/>
          </a:bodyPr>
          <a:lstStyle/>
          <a:p>
            <a:r>
              <a:rPr lang="en-US"/>
              <a:t>Automated Thermal Correlation</a:t>
            </a:r>
          </a:p>
        </p:txBody>
      </p:sp>
      <p:sp>
        <p:nvSpPr>
          <p:cNvPr id="6" name="Footer Placeholder 3">
            <a:extLst>
              <a:ext uri="{FF2B5EF4-FFF2-40B4-BE49-F238E27FC236}">
                <a16:creationId xmlns:a16="http://schemas.microsoft.com/office/drawing/2014/main" id="{5E240ADE-5CD7-C84F-FB53-16587793A73A}"/>
              </a:ext>
            </a:extLst>
          </p:cNvPr>
          <p:cNvSpPr>
            <a:spLocks noGrp="1"/>
          </p:cNvSpPr>
          <p:nvPr>
            <p:ph type="ftr" sz="quarter" idx="14"/>
          </p:nvPr>
        </p:nvSpPr>
        <p:spPr/>
        <p:txBody>
          <a:bodyPr/>
          <a:lstStyle/>
          <a:p>
            <a:r>
              <a:rPr lang="en-US"/>
              <a:t>© Copyright 2025 Maya Heat Transfer Technologies Ltd. All rights reserved.</a:t>
            </a:r>
            <a:endParaRPr lang="en-CA"/>
          </a:p>
        </p:txBody>
      </p:sp>
      <mc:AlternateContent xmlns:mc="http://schemas.openxmlformats.org/markup-compatibility/2006">
        <mc:Choice xmlns:a14="http://schemas.microsoft.com/office/drawing/2010/main" Requires="a14">
          <p:sp>
            <p:nvSpPr>
              <p:cNvPr id="52" name="TextBox 51">
                <a:extLst>
                  <a:ext uri="{FF2B5EF4-FFF2-40B4-BE49-F238E27FC236}">
                    <a16:creationId xmlns:a16="http://schemas.microsoft.com/office/drawing/2014/main" id="{C35CDE03-45D3-6611-DA77-DADA3D13D6D1}"/>
                  </a:ext>
                </a:extLst>
              </p:cNvPr>
              <p:cNvSpPr txBox="1"/>
              <p:nvPr/>
            </p:nvSpPr>
            <p:spPr>
              <a:xfrm>
                <a:off x="5180198" y="2571750"/>
                <a:ext cx="3311447" cy="457626"/>
              </a:xfrm>
              <a:prstGeom prst="rect">
                <a:avLst/>
              </a:prstGeom>
              <a:noFill/>
            </p:spPr>
            <p:txBody>
              <a:bodyPr wrap="square">
                <a:spAutoFit/>
              </a:bodyPr>
              <a:lstStyle/>
              <a:p>
                <a:pPr indent="-359084"/>
                <a14:m>
                  <m:oMath xmlns:m="http://schemas.openxmlformats.org/officeDocument/2006/math">
                    <m:nary>
                      <m:naryPr>
                        <m:chr m:val="∑"/>
                        <m:subHide m:val="on"/>
                        <m:supHide m:val="on"/>
                        <m:ctrlPr>
                          <a:rPr lang="fr-CA" sz="1050" b="1" i="1">
                            <a:solidFill>
                              <a:schemeClr val="bg2">
                                <a:lumMod val="10000"/>
                              </a:schemeClr>
                            </a:solidFill>
                            <a:latin typeface="Cambria Math" panose="02040503050406030204" pitchFamily="18" charset="0"/>
                          </a:rPr>
                        </m:ctrlPr>
                      </m:naryPr>
                      <m:sub/>
                      <m:sup/>
                      <m:e>
                        <m:d>
                          <m:dPr>
                            <m:ctrlPr>
                              <a:rPr lang="en-US" sz="1050" b="1" i="1">
                                <a:solidFill>
                                  <a:schemeClr val="bg2">
                                    <a:lumMod val="10000"/>
                                  </a:schemeClr>
                                </a:solidFill>
                                <a:latin typeface="Cambria Math" panose="02040503050406030204" pitchFamily="18" charset="0"/>
                              </a:rPr>
                            </m:ctrlPr>
                          </m:dPr>
                          <m:e>
                            <m:sSub>
                              <m:sSubPr>
                                <m:ctrlPr>
                                  <a:rPr lang="en-US" sz="1050" b="1" i="1">
                                    <a:solidFill>
                                      <a:schemeClr val="bg2">
                                        <a:lumMod val="10000"/>
                                      </a:schemeClr>
                                    </a:solidFill>
                                    <a:latin typeface="Cambria Math" panose="02040503050406030204" pitchFamily="18" charset="0"/>
                                  </a:rPr>
                                </m:ctrlPr>
                              </m:sSubPr>
                              <m:e>
                                <m:r>
                                  <a:rPr lang="en-US" sz="1050" b="1" i="1">
                                    <a:solidFill>
                                      <a:schemeClr val="bg2">
                                        <a:lumMod val="10000"/>
                                      </a:schemeClr>
                                    </a:solidFill>
                                    <a:latin typeface="Cambria Math" panose="02040503050406030204" pitchFamily="18" charset="0"/>
                                  </a:rPr>
                                  <m:t>𝑾</m:t>
                                </m:r>
                              </m:e>
                              <m:sub>
                                <m:r>
                                  <a:rPr lang="en-US" sz="1050" b="1" i="1">
                                    <a:solidFill>
                                      <a:schemeClr val="bg2">
                                        <a:lumMod val="10000"/>
                                      </a:schemeClr>
                                    </a:solidFill>
                                    <a:latin typeface="Cambria Math" panose="02040503050406030204" pitchFamily="18" charset="0"/>
                                  </a:rPr>
                                  <m:t>𝒕𝒂𝒓𝒈𝒆𝒕</m:t>
                                </m:r>
                              </m:sub>
                            </m:sSub>
                          </m:e>
                        </m:d>
                      </m:e>
                    </m:nary>
                  </m:oMath>
                </a14:m>
                <a:r>
                  <a:rPr lang="fr-CA" sz="1050">
                    <a:solidFill>
                      <a:schemeClr val="bg2">
                        <a:lumMod val="10000"/>
                      </a:schemeClr>
                    </a:solidFill>
                    <a:latin typeface="Gothic A1"/>
                  </a:rPr>
                  <a:t>: Total </a:t>
                </a:r>
                <a:r>
                  <a:rPr lang="fr-CA" sz="1050" err="1">
                    <a:solidFill>
                      <a:schemeClr val="bg2">
                        <a:lumMod val="10000"/>
                      </a:schemeClr>
                    </a:solidFill>
                    <a:latin typeface="Gothic A1"/>
                  </a:rPr>
                  <a:t>weight</a:t>
                </a:r>
                <a:r>
                  <a:rPr lang="fr-CA" sz="1050">
                    <a:solidFill>
                      <a:schemeClr val="bg2">
                        <a:lumMod val="10000"/>
                      </a:schemeClr>
                    </a:solidFill>
                    <a:latin typeface="Gothic A1"/>
                  </a:rPr>
                  <a:t> </a:t>
                </a:r>
                <a:r>
                  <a:rPr lang="fr-CA" sz="1050" err="1">
                    <a:solidFill>
                      <a:schemeClr val="bg2">
                        <a:lumMod val="10000"/>
                      </a:schemeClr>
                    </a:solidFill>
                    <a:latin typeface="Gothic A1"/>
                  </a:rPr>
                  <a:t>factors</a:t>
                </a:r>
                <a:r>
                  <a:rPr lang="fr-CA" sz="1050">
                    <a:solidFill>
                      <a:schemeClr val="bg2">
                        <a:lumMod val="10000"/>
                      </a:schemeClr>
                    </a:solidFill>
                    <a:latin typeface="Gothic A1"/>
                  </a:rPr>
                  <a:t> </a:t>
                </a:r>
                <a:r>
                  <a:rPr lang="fr-CA" sz="1050" err="1">
                    <a:solidFill>
                      <a:schemeClr val="bg2">
                        <a:lumMod val="10000"/>
                      </a:schemeClr>
                    </a:solidFill>
                    <a:latin typeface="Gothic A1"/>
                  </a:rPr>
                  <a:t>defined</a:t>
                </a:r>
                <a:r>
                  <a:rPr lang="fr-CA" sz="1050">
                    <a:solidFill>
                      <a:schemeClr val="bg2">
                        <a:lumMod val="10000"/>
                      </a:schemeClr>
                    </a:solidFill>
                    <a:latin typeface="Gothic A1"/>
                  </a:rPr>
                  <a:t> on the </a:t>
                </a:r>
                <a:r>
                  <a:rPr lang="fr-CA" sz="1050" err="1">
                    <a:solidFill>
                      <a:schemeClr val="bg2">
                        <a:lumMod val="10000"/>
                      </a:schemeClr>
                    </a:solidFill>
                    <a:latin typeface="Gothic A1"/>
                  </a:rPr>
                  <a:t>targets</a:t>
                </a:r>
                <a:endParaRPr lang="fr-CA" sz="1050">
                  <a:solidFill>
                    <a:schemeClr val="bg2">
                      <a:lumMod val="10000"/>
                    </a:schemeClr>
                  </a:solidFill>
                  <a:latin typeface="Gothic A1"/>
                </a:endParaRPr>
              </a:p>
              <a:p>
                <a:pPr indent="-359084"/>
                <a14:m>
                  <m:oMath xmlns:m="http://schemas.openxmlformats.org/officeDocument/2006/math">
                    <m:sSub>
                      <m:sSubPr>
                        <m:ctrlPr>
                          <a:rPr lang="en-US" sz="1050" b="1" i="1">
                            <a:solidFill>
                              <a:schemeClr val="bg2">
                                <a:lumMod val="10000"/>
                              </a:schemeClr>
                            </a:solidFill>
                            <a:latin typeface="Cambria Math" panose="02040503050406030204" pitchFamily="18" charset="0"/>
                          </a:rPr>
                        </m:ctrlPr>
                      </m:sSubPr>
                      <m:e>
                        <m:r>
                          <a:rPr lang="en-US" sz="1050" b="1" i="1">
                            <a:solidFill>
                              <a:schemeClr val="bg2">
                                <a:lumMod val="10000"/>
                              </a:schemeClr>
                            </a:solidFill>
                            <a:latin typeface="Cambria Math" panose="02040503050406030204" pitchFamily="18" charset="0"/>
                          </a:rPr>
                          <m:t>𝑾</m:t>
                        </m:r>
                      </m:e>
                      <m:sub>
                        <m:r>
                          <a:rPr lang="en-US" sz="1050" b="1" i="1">
                            <a:solidFill>
                              <a:schemeClr val="bg2">
                                <a:lumMod val="10000"/>
                              </a:schemeClr>
                            </a:solidFill>
                            <a:latin typeface="Cambria Math" panose="02040503050406030204" pitchFamily="18" charset="0"/>
                          </a:rPr>
                          <m:t>𝒕𝒂𝒓𝒈𝒆𝒕</m:t>
                        </m:r>
                      </m:sub>
                    </m:sSub>
                  </m:oMath>
                </a14:m>
                <a:r>
                  <a:rPr lang="fr-CA" sz="1050">
                    <a:solidFill>
                      <a:schemeClr val="bg2">
                        <a:lumMod val="10000"/>
                      </a:schemeClr>
                    </a:solidFill>
                    <a:latin typeface="Gothic A1"/>
                  </a:rPr>
                  <a:t>: </a:t>
                </a:r>
                <a:r>
                  <a:rPr lang="fr-CA" sz="1050" err="1">
                    <a:solidFill>
                      <a:schemeClr val="bg2">
                        <a:lumMod val="10000"/>
                      </a:schemeClr>
                    </a:solidFill>
                    <a:latin typeface="Gothic A1"/>
                  </a:rPr>
                  <a:t>weight</a:t>
                </a:r>
                <a:r>
                  <a:rPr lang="fr-CA" sz="1050">
                    <a:solidFill>
                      <a:schemeClr val="bg2">
                        <a:lumMod val="10000"/>
                      </a:schemeClr>
                    </a:solidFill>
                    <a:latin typeface="Gothic A1"/>
                  </a:rPr>
                  <a:t> factor on the </a:t>
                </a:r>
                <a:r>
                  <a:rPr lang="fr-CA" sz="1050" err="1">
                    <a:solidFill>
                      <a:schemeClr val="bg2">
                        <a:lumMod val="10000"/>
                      </a:schemeClr>
                    </a:solidFill>
                    <a:latin typeface="Gothic A1"/>
                  </a:rPr>
                  <a:t>targets</a:t>
                </a:r>
                <a:r>
                  <a:rPr lang="fr-CA" sz="1050">
                    <a:solidFill>
                      <a:schemeClr val="bg2">
                        <a:lumMod val="10000"/>
                      </a:schemeClr>
                    </a:solidFill>
                    <a:latin typeface="Gothic A1"/>
                  </a:rPr>
                  <a:t> (</a:t>
                </a:r>
                <a:r>
                  <a:rPr lang="fr-CA" sz="1050" err="1">
                    <a:solidFill>
                      <a:schemeClr val="bg2">
                        <a:lumMod val="10000"/>
                      </a:schemeClr>
                    </a:solidFill>
                    <a:latin typeface="Gothic A1"/>
                  </a:rPr>
                  <a:t>sensors</a:t>
                </a:r>
                <a:r>
                  <a:rPr lang="fr-CA" sz="1050">
                    <a:solidFill>
                      <a:schemeClr val="bg2">
                        <a:lumMod val="10000"/>
                      </a:schemeClr>
                    </a:solidFill>
                    <a:latin typeface="Gothic A1"/>
                  </a:rPr>
                  <a:t>)</a:t>
                </a:r>
                <a:endParaRPr lang="en-US" sz="1050">
                  <a:solidFill>
                    <a:schemeClr val="bg2">
                      <a:lumMod val="10000"/>
                    </a:schemeClr>
                  </a:solidFill>
                  <a:latin typeface="Gothic A1"/>
                </a:endParaRPr>
              </a:p>
            </p:txBody>
          </p:sp>
        </mc:Choice>
        <mc:Fallback>
          <p:sp>
            <p:nvSpPr>
              <p:cNvPr id="52" name="TextBox 51">
                <a:extLst>
                  <a:ext uri="{FF2B5EF4-FFF2-40B4-BE49-F238E27FC236}">
                    <a16:creationId xmlns:a16="http://schemas.microsoft.com/office/drawing/2014/main" id="{C35CDE03-45D3-6611-DA77-DADA3D13D6D1}"/>
                  </a:ext>
                </a:extLst>
              </p:cNvPr>
              <p:cNvSpPr txBox="1">
                <a:spLocks noRot="1" noChangeAspect="1" noMove="1" noResize="1" noEditPoints="1" noAdjustHandles="1" noChangeArrowheads="1" noChangeShapeType="1" noTextEdit="1"/>
              </p:cNvSpPr>
              <p:nvPr/>
            </p:nvSpPr>
            <p:spPr>
              <a:xfrm>
                <a:off x="5180198" y="2571750"/>
                <a:ext cx="3311447" cy="457626"/>
              </a:xfrm>
              <a:prstGeom prst="rect">
                <a:avLst/>
              </a:prstGeom>
              <a:blipFill>
                <a:blip r:embed="rId4"/>
                <a:stretch>
                  <a:fillRect l="-5157" t="-52000" b="-45333"/>
                </a:stretch>
              </a:blipFill>
            </p:spPr>
            <p:txBody>
              <a:bodyPr/>
              <a:lstStyle/>
              <a:p>
                <a:r>
                  <a:rPr lang="en-US">
                    <a:noFill/>
                  </a:rPr>
                  <a:t> </a:t>
                </a:r>
              </a:p>
            </p:txBody>
          </p:sp>
        </mc:Fallback>
      </mc:AlternateContent>
      <p:pic>
        <p:nvPicPr>
          <p:cNvPr id="4" name="Picture 2" descr="Simcenter 3D Tips and Tricks - YouTube">
            <a:extLst>
              <a:ext uri="{FF2B5EF4-FFF2-40B4-BE49-F238E27FC236}">
                <a16:creationId xmlns:a16="http://schemas.microsoft.com/office/drawing/2014/main" id="{5CD808DC-C7D0-5A52-7BA7-93DFDB24FA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805" y="1096886"/>
            <a:ext cx="303934" cy="303934"/>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11" descr="Une image contenant clipart&#10;&#10;Description générée automatiquement">
            <a:extLst>
              <a:ext uri="{FF2B5EF4-FFF2-40B4-BE49-F238E27FC236}">
                <a16:creationId xmlns:a16="http://schemas.microsoft.com/office/drawing/2014/main" id="{76B18C6C-C1F2-0748-AD02-9BDD3F8601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33550" y="1096885"/>
            <a:ext cx="303935" cy="303935"/>
          </a:xfrm>
          <a:prstGeom prst="rect">
            <a:avLst/>
          </a:prstGeom>
        </p:spPr>
      </p:pic>
      <p:sp>
        <p:nvSpPr>
          <p:cNvPr id="10" name="Plus Sign 9">
            <a:extLst>
              <a:ext uri="{FF2B5EF4-FFF2-40B4-BE49-F238E27FC236}">
                <a16:creationId xmlns:a16="http://schemas.microsoft.com/office/drawing/2014/main" id="{4B7211B7-18A5-DCD3-4E01-04F422FB9BF1}"/>
              </a:ext>
            </a:extLst>
          </p:cNvPr>
          <p:cNvSpPr/>
          <p:nvPr/>
        </p:nvSpPr>
        <p:spPr bwMode="auto">
          <a:xfrm>
            <a:off x="8395858" y="1174876"/>
            <a:ext cx="171450" cy="171450"/>
          </a:xfrm>
          <a:prstGeom prst="mathPlus">
            <a:avLst/>
          </a:prstGeom>
          <a:solidFill>
            <a:schemeClr val="accent2"/>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endParaRPr lang="en-US" sz="1500" b="1">
              <a:latin typeface="Times" pitchFamily="18" charset="0"/>
            </a:endParaRPr>
          </a:p>
        </p:txBody>
      </p:sp>
    </p:spTree>
    <p:extLst>
      <p:ext uri="{BB962C8B-B14F-4D97-AF65-F5344CB8AC3E}">
        <p14:creationId xmlns:p14="http://schemas.microsoft.com/office/powerpoint/2010/main" val="474519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6B4E5-453B-D72C-827F-7F8BF1DBD20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4716BF-775B-7E45-891E-1783E5AFF81E}"/>
              </a:ext>
            </a:extLst>
          </p:cNvPr>
          <p:cNvSpPr>
            <a:spLocks noGrp="1"/>
          </p:cNvSpPr>
          <p:nvPr>
            <p:ph type="sldNum" sz="quarter" idx="12"/>
          </p:nvPr>
        </p:nvSpPr>
        <p:spPr/>
        <p:txBody>
          <a:bodyPr/>
          <a:lstStyle/>
          <a:p>
            <a:fld id="{3BF894FA-58B3-45E0-8C6C-8D2414F223E4}" type="slidenum">
              <a:rPr lang="en-CA" noProof="0" smtClean="0"/>
              <a:pPr/>
              <a:t>15</a:t>
            </a:fld>
            <a:endParaRPr lang="en-CA" noProof="0"/>
          </a:p>
        </p:txBody>
      </p:sp>
      <p:sp>
        <p:nvSpPr>
          <p:cNvPr id="13" name="Title 12">
            <a:extLst>
              <a:ext uri="{FF2B5EF4-FFF2-40B4-BE49-F238E27FC236}">
                <a16:creationId xmlns:a16="http://schemas.microsoft.com/office/drawing/2014/main" id="{96F23CCA-49BE-CF08-BFEE-2FBB10EF28E5}"/>
              </a:ext>
            </a:extLst>
          </p:cNvPr>
          <p:cNvSpPr>
            <a:spLocks noGrp="1"/>
          </p:cNvSpPr>
          <p:nvPr>
            <p:ph type="ctrTitle"/>
          </p:nvPr>
        </p:nvSpPr>
        <p:spPr/>
        <p:txBody>
          <a:bodyPr/>
          <a:lstStyle/>
          <a:p>
            <a:r>
              <a:rPr lang="en-US"/>
              <a:t>Results and discussions</a:t>
            </a:r>
          </a:p>
        </p:txBody>
      </p:sp>
      <p:sp>
        <p:nvSpPr>
          <p:cNvPr id="14" name="Subtitle 13">
            <a:extLst>
              <a:ext uri="{FF2B5EF4-FFF2-40B4-BE49-F238E27FC236}">
                <a16:creationId xmlns:a16="http://schemas.microsoft.com/office/drawing/2014/main" id="{8302D117-0E15-4D86-D467-29D1D0CA5092}"/>
              </a:ext>
            </a:extLst>
          </p:cNvPr>
          <p:cNvSpPr>
            <a:spLocks noGrp="1"/>
          </p:cNvSpPr>
          <p:nvPr>
            <p:ph type="subTitle" idx="1"/>
          </p:nvPr>
        </p:nvSpPr>
        <p:spPr/>
        <p:txBody>
          <a:bodyPr/>
          <a:lstStyle/>
          <a:p>
            <a:endParaRPr lang="en-US"/>
          </a:p>
        </p:txBody>
      </p:sp>
      <p:sp>
        <p:nvSpPr>
          <p:cNvPr id="12" name="Footer Placeholder 11">
            <a:extLst>
              <a:ext uri="{FF2B5EF4-FFF2-40B4-BE49-F238E27FC236}">
                <a16:creationId xmlns:a16="http://schemas.microsoft.com/office/drawing/2014/main" id="{D753117F-09D3-9716-9473-DF9CB467BCEC}"/>
              </a:ext>
            </a:extLst>
          </p:cNvPr>
          <p:cNvSpPr>
            <a:spLocks noGrp="1"/>
          </p:cNvSpPr>
          <p:nvPr>
            <p:ph type="ftr" sz="quarter" idx="13"/>
          </p:nvPr>
        </p:nvSpPr>
        <p:spPr/>
        <p:txBody>
          <a:bodyPr/>
          <a:lstStyle/>
          <a:p>
            <a:r>
              <a:rPr lang="en-US"/>
              <a:t>© Copyright 2025 Maya Heat Transfer Technologies Ltd. All rights reserved.</a:t>
            </a:r>
            <a:endParaRPr lang="en-CA" noProof="0"/>
          </a:p>
        </p:txBody>
      </p:sp>
    </p:spTree>
    <p:extLst>
      <p:ext uri="{BB962C8B-B14F-4D97-AF65-F5344CB8AC3E}">
        <p14:creationId xmlns:p14="http://schemas.microsoft.com/office/powerpoint/2010/main" val="2488596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54B80-650C-5DA1-7779-C02BC691F3AF}"/>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1D210C1-8F66-A3ED-2DD6-AD6B8548CD45}"/>
              </a:ext>
            </a:extLst>
          </p:cNvPr>
          <p:cNvSpPr>
            <a:spLocks noGrp="1"/>
          </p:cNvSpPr>
          <p:nvPr>
            <p:ph sz="quarter" idx="13"/>
          </p:nvPr>
        </p:nvSpPr>
        <p:spPr/>
        <p:txBody>
          <a:bodyPr vert="horz" lIns="0" tIns="45720" rIns="0" bIns="45720" rtlCol="0" anchor="t">
            <a:noAutofit/>
          </a:bodyPr>
          <a:lstStyle/>
          <a:p>
            <a:pPr marL="269875" indent="-269875"/>
            <a:r>
              <a:rPr lang="en-US" sz="1600"/>
              <a:t>Correlation run converged in 42mn and 56 design cycles with stable design variables</a:t>
            </a:r>
          </a:p>
          <a:p>
            <a:pPr marL="269875" indent="-269875"/>
            <a:endParaRPr lang="en-US" sz="1600"/>
          </a:p>
          <a:p>
            <a:pPr marL="269875" indent="-269875"/>
            <a:endParaRPr lang="en-US" sz="1600"/>
          </a:p>
        </p:txBody>
      </p:sp>
      <p:sp>
        <p:nvSpPr>
          <p:cNvPr id="2" name="Slide Number Placeholder 1">
            <a:extLst>
              <a:ext uri="{FF2B5EF4-FFF2-40B4-BE49-F238E27FC236}">
                <a16:creationId xmlns:a16="http://schemas.microsoft.com/office/drawing/2014/main" id="{A09329DE-4468-0667-D3C0-FF02DC315B2A}"/>
              </a:ext>
            </a:extLst>
          </p:cNvPr>
          <p:cNvSpPr>
            <a:spLocks noGrp="1"/>
          </p:cNvSpPr>
          <p:nvPr>
            <p:ph type="sldNum" sz="quarter" idx="12"/>
          </p:nvPr>
        </p:nvSpPr>
        <p:spPr/>
        <p:txBody>
          <a:bodyPr/>
          <a:lstStyle/>
          <a:p>
            <a:fld id="{3BF894FA-58B3-45E0-8C6C-8D2414F223E4}" type="slidenum">
              <a:rPr lang="en-CA" noProof="0" smtClean="0"/>
              <a:pPr/>
              <a:t>16</a:t>
            </a:fld>
            <a:endParaRPr lang="en-CA" noProof="0"/>
          </a:p>
        </p:txBody>
      </p:sp>
      <p:sp>
        <p:nvSpPr>
          <p:cNvPr id="6" name="Title 5">
            <a:extLst>
              <a:ext uri="{FF2B5EF4-FFF2-40B4-BE49-F238E27FC236}">
                <a16:creationId xmlns:a16="http://schemas.microsoft.com/office/drawing/2014/main" id="{5609703F-135B-729A-F960-0F8C5FFD302F}"/>
              </a:ext>
            </a:extLst>
          </p:cNvPr>
          <p:cNvSpPr>
            <a:spLocks noGrp="1"/>
          </p:cNvSpPr>
          <p:nvPr>
            <p:ph type="title"/>
          </p:nvPr>
        </p:nvSpPr>
        <p:spPr/>
        <p:txBody>
          <a:bodyPr/>
          <a:lstStyle/>
          <a:p>
            <a:r>
              <a:rPr lang="en-US"/>
              <a:t>Thermal Correlation - Convergence</a:t>
            </a:r>
          </a:p>
        </p:txBody>
      </p:sp>
      <p:sp>
        <p:nvSpPr>
          <p:cNvPr id="5" name="Footer Placeholder 4">
            <a:extLst>
              <a:ext uri="{FF2B5EF4-FFF2-40B4-BE49-F238E27FC236}">
                <a16:creationId xmlns:a16="http://schemas.microsoft.com/office/drawing/2014/main" id="{051F1CEC-9F49-3669-9AEE-7B6BA7897369}"/>
              </a:ext>
            </a:extLst>
          </p:cNvPr>
          <p:cNvSpPr>
            <a:spLocks noGrp="1"/>
          </p:cNvSpPr>
          <p:nvPr>
            <p:ph type="ftr" sz="quarter" idx="14"/>
          </p:nvPr>
        </p:nvSpPr>
        <p:spPr/>
        <p:txBody>
          <a:bodyPr/>
          <a:lstStyle/>
          <a:p>
            <a:r>
              <a:rPr lang="en-US"/>
              <a:t>© Copyright 2025 Maya Heat Transfer Technologies Ltd. All rights reserved.</a:t>
            </a:r>
            <a:endParaRPr lang="en-CA"/>
          </a:p>
        </p:txBody>
      </p:sp>
      <p:pic>
        <p:nvPicPr>
          <p:cNvPr id="8" name="Picture 7">
            <a:extLst>
              <a:ext uri="{FF2B5EF4-FFF2-40B4-BE49-F238E27FC236}">
                <a16:creationId xmlns:a16="http://schemas.microsoft.com/office/drawing/2014/main" id="{08CDBC83-DD18-7BCC-0203-52801A5F67CF}"/>
              </a:ext>
            </a:extLst>
          </p:cNvPr>
          <p:cNvPicPr>
            <a:picLocks noChangeAspect="1"/>
          </p:cNvPicPr>
          <p:nvPr/>
        </p:nvPicPr>
        <p:blipFill>
          <a:blip r:embed="rId3"/>
          <a:stretch>
            <a:fillRect/>
          </a:stretch>
        </p:blipFill>
        <p:spPr>
          <a:xfrm>
            <a:off x="827584" y="1436711"/>
            <a:ext cx="3241225" cy="3247600"/>
          </a:xfrm>
          <a:prstGeom prst="rect">
            <a:avLst/>
          </a:prstGeom>
        </p:spPr>
      </p:pic>
      <p:pic>
        <p:nvPicPr>
          <p:cNvPr id="3" name="Picture 2" descr="A screen shot of a graph&#10;&#10;AI-generated content may be incorrect.">
            <a:extLst>
              <a:ext uri="{FF2B5EF4-FFF2-40B4-BE49-F238E27FC236}">
                <a16:creationId xmlns:a16="http://schemas.microsoft.com/office/drawing/2014/main" id="{A5E44870-D120-6A49-D086-9A987A709A8F}"/>
              </a:ext>
            </a:extLst>
          </p:cNvPr>
          <p:cNvPicPr>
            <a:picLocks noChangeAspect="1"/>
          </p:cNvPicPr>
          <p:nvPr/>
        </p:nvPicPr>
        <p:blipFill>
          <a:blip r:embed="rId4"/>
          <a:stretch>
            <a:fillRect/>
          </a:stretch>
        </p:blipFill>
        <p:spPr>
          <a:xfrm>
            <a:off x="4586542" y="1435599"/>
            <a:ext cx="3946697" cy="3247600"/>
          </a:xfrm>
          <a:prstGeom prst="rect">
            <a:avLst/>
          </a:prstGeom>
        </p:spPr>
      </p:pic>
    </p:spTree>
    <p:extLst>
      <p:ext uri="{BB962C8B-B14F-4D97-AF65-F5344CB8AC3E}">
        <p14:creationId xmlns:p14="http://schemas.microsoft.com/office/powerpoint/2010/main" val="2568086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2B883-5064-4EA3-F55A-1FEDCE40EF6E}"/>
            </a:ext>
          </a:extLst>
        </p:cNvPr>
        <p:cNvGrpSpPr/>
        <p:nvPr/>
      </p:nvGrpSpPr>
      <p:grpSpPr>
        <a:xfrm>
          <a:off x="0" y="0"/>
          <a:ext cx="0" cy="0"/>
          <a:chOff x="0" y="0"/>
          <a:chExt cx="0" cy="0"/>
        </a:xfrm>
      </p:grpSpPr>
      <p:cxnSp>
        <p:nvCxnSpPr>
          <p:cNvPr id="63" name="Straight Connector 62">
            <a:extLst>
              <a:ext uri="{FF2B5EF4-FFF2-40B4-BE49-F238E27FC236}">
                <a16:creationId xmlns:a16="http://schemas.microsoft.com/office/drawing/2014/main" id="{60DE5C21-AFA4-788D-78A8-4D0D256D9DC2}"/>
              </a:ext>
            </a:extLst>
          </p:cNvPr>
          <p:cNvCxnSpPr/>
          <p:nvPr/>
        </p:nvCxnSpPr>
        <p:spPr>
          <a:xfrm>
            <a:off x="7225959" y="3241889"/>
            <a:ext cx="0" cy="1269159"/>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16344B0-21DB-5478-B4E7-482E5E584118}"/>
              </a:ext>
            </a:extLst>
          </p:cNvPr>
          <p:cNvCxnSpPr/>
          <p:nvPr/>
        </p:nvCxnSpPr>
        <p:spPr>
          <a:xfrm>
            <a:off x="6933700" y="3248346"/>
            <a:ext cx="0" cy="1269159"/>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36" name="Content Placeholder 35">
            <a:extLst>
              <a:ext uri="{FF2B5EF4-FFF2-40B4-BE49-F238E27FC236}">
                <a16:creationId xmlns:a16="http://schemas.microsoft.com/office/drawing/2014/main" id="{1032469B-9821-F2D7-E244-D954FBFD6DEE}"/>
              </a:ext>
            </a:extLst>
          </p:cNvPr>
          <p:cNvSpPr>
            <a:spLocks noGrp="1"/>
          </p:cNvSpPr>
          <p:nvPr>
            <p:ph sz="half" idx="2"/>
          </p:nvPr>
        </p:nvSpPr>
        <p:spPr/>
        <p:txBody>
          <a:bodyPr/>
          <a:lstStyle/>
          <a:p>
            <a:r>
              <a:rPr lang="en-US"/>
              <a:t>Final “ Total </a:t>
            </a:r>
            <a:r>
              <a:rPr lang="en-US" err="1"/>
              <a:t>Conductances</a:t>
            </a:r>
            <a:r>
              <a:rPr lang="en-US"/>
              <a:t>” :</a:t>
            </a:r>
          </a:p>
          <a:p>
            <a:pPr lvl="1"/>
            <a:r>
              <a:rPr lang="en-US"/>
              <a:t>Phase change happens later than assumed</a:t>
            </a:r>
          </a:p>
          <a:p>
            <a:pPr lvl="1"/>
            <a:r>
              <a:rPr lang="en-US"/>
              <a:t>Specific heat varied up 4%</a:t>
            </a:r>
          </a:p>
        </p:txBody>
      </p:sp>
      <p:sp>
        <p:nvSpPr>
          <p:cNvPr id="10" name="Content Placeholder 9">
            <a:extLst>
              <a:ext uri="{FF2B5EF4-FFF2-40B4-BE49-F238E27FC236}">
                <a16:creationId xmlns:a16="http://schemas.microsoft.com/office/drawing/2014/main" id="{F205367B-C2BF-2067-FBE9-25D3F0DDCAD2}"/>
              </a:ext>
            </a:extLst>
          </p:cNvPr>
          <p:cNvSpPr>
            <a:spLocks noGrp="1"/>
          </p:cNvSpPr>
          <p:nvPr>
            <p:ph sz="quarter" idx="4"/>
          </p:nvPr>
        </p:nvSpPr>
        <p:spPr/>
        <p:txBody>
          <a:bodyPr/>
          <a:lstStyle/>
          <a:p>
            <a:r>
              <a:rPr lang="en-CA"/>
              <a:t>Final Heat Transfer Coefficients :</a:t>
            </a:r>
          </a:p>
          <a:p>
            <a:pPr lvl="1"/>
            <a:r>
              <a:rPr lang="en-CA"/>
              <a:t>When phase change occurs, heat transfer coefficients jump</a:t>
            </a:r>
          </a:p>
          <a:p>
            <a:pPr lvl="1"/>
            <a:r>
              <a:rPr lang="en-CA"/>
              <a:t>HTCs varied up to 1240%</a:t>
            </a:r>
          </a:p>
          <a:p>
            <a:pPr lvl="1"/>
            <a:endParaRPr lang="en-US"/>
          </a:p>
        </p:txBody>
      </p:sp>
      <p:sp>
        <p:nvSpPr>
          <p:cNvPr id="15" name="Slide Number Placeholder 14">
            <a:extLst>
              <a:ext uri="{FF2B5EF4-FFF2-40B4-BE49-F238E27FC236}">
                <a16:creationId xmlns:a16="http://schemas.microsoft.com/office/drawing/2014/main" id="{C3697C89-5CA2-C357-865B-4841FA3D1DD3}"/>
              </a:ext>
            </a:extLst>
          </p:cNvPr>
          <p:cNvSpPr>
            <a:spLocks noGrp="1"/>
          </p:cNvSpPr>
          <p:nvPr>
            <p:ph type="sldNum" sz="quarter" idx="12"/>
          </p:nvPr>
        </p:nvSpPr>
        <p:spPr/>
        <p:txBody>
          <a:bodyPr/>
          <a:lstStyle/>
          <a:p>
            <a:fld id="{3BF894FA-58B3-45E0-8C6C-8D2414F223E4}" type="slidenum">
              <a:rPr lang="en-CA" noProof="0" smtClean="0"/>
              <a:pPr/>
              <a:t>17</a:t>
            </a:fld>
            <a:endParaRPr lang="en-CA" noProof="0"/>
          </a:p>
        </p:txBody>
      </p:sp>
      <p:sp>
        <p:nvSpPr>
          <p:cNvPr id="2" name="Title 1">
            <a:extLst>
              <a:ext uri="{FF2B5EF4-FFF2-40B4-BE49-F238E27FC236}">
                <a16:creationId xmlns:a16="http://schemas.microsoft.com/office/drawing/2014/main" id="{77FF532F-DD52-C5F3-24B3-A86F549DC4A4}"/>
              </a:ext>
            </a:extLst>
          </p:cNvPr>
          <p:cNvSpPr>
            <a:spLocks noGrp="1"/>
          </p:cNvSpPr>
          <p:nvPr>
            <p:ph type="title"/>
          </p:nvPr>
        </p:nvSpPr>
        <p:spPr/>
        <p:txBody>
          <a:bodyPr>
            <a:normAutofit/>
          </a:bodyPr>
          <a:lstStyle/>
          <a:p>
            <a:r>
              <a:rPr lang="en-US"/>
              <a:t>Thermal Correlation – Design Variables</a:t>
            </a:r>
          </a:p>
        </p:txBody>
      </p:sp>
      <p:sp>
        <p:nvSpPr>
          <p:cNvPr id="6" name="Footer Placeholder 3">
            <a:extLst>
              <a:ext uri="{FF2B5EF4-FFF2-40B4-BE49-F238E27FC236}">
                <a16:creationId xmlns:a16="http://schemas.microsoft.com/office/drawing/2014/main" id="{6981E012-0ED8-DBA3-2EEC-F498D4E05276}"/>
              </a:ext>
            </a:extLst>
          </p:cNvPr>
          <p:cNvSpPr>
            <a:spLocks noGrp="1"/>
          </p:cNvSpPr>
          <p:nvPr>
            <p:ph type="ftr" sz="quarter" idx="13"/>
          </p:nvPr>
        </p:nvSpPr>
        <p:spPr/>
        <p:txBody>
          <a:bodyPr/>
          <a:lstStyle/>
          <a:p>
            <a:r>
              <a:rPr lang="en-US" i="0">
                <a:latin typeface="+mj-lt"/>
              </a:rPr>
              <a:t>© Copyright 2025 Maya Heat Transfer Technologies Ltd. All rights reserved.</a:t>
            </a:r>
            <a:endParaRPr lang="en-CA">
              <a:latin typeface="+mj-lt"/>
            </a:endParaRPr>
          </a:p>
        </p:txBody>
      </p:sp>
      <p:grpSp>
        <p:nvGrpSpPr>
          <p:cNvPr id="40" name="Group 39">
            <a:extLst>
              <a:ext uri="{FF2B5EF4-FFF2-40B4-BE49-F238E27FC236}">
                <a16:creationId xmlns:a16="http://schemas.microsoft.com/office/drawing/2014/main" id="{96B57B61-F98D-62F7-446C-440790A95C72}"/>
              </a:ext>
            </a:extLst>
          </p:cNvPr>
          <p:cNvGrpSpPr/>
          <p:nvPr/>
        </p:nvGrpSpPr>
        <p:grpSpPr>
          <a:xfrm>
            <a:off x="4250549" y="2285227"/>
            <a:ext cx="4931626" cy="868662"/>
            <a:chOff x="4250549" y="1792622"/>
            <a:chExt cx="4931626" cy="868662"/>
          </a:xfrm>
        </p:grpSpPr>
        <p:pic>
          <p:nvPicPr>
            <p:cNvPr id="33" name="Picture 32">
              <a:extLst>
                <a:ext uri="{FF2B5EF4-FFF2-40B4-BE49-F238E27FC236}">
                  <a16:creationId xmlns:a16="http://schemas.microsoft.com/office/drawing/2014/main" id="{1185108F-A835-39E1-09CB-3855ACA25471}"/>
                </a:ext>
              </a:extLst>
            </p:cNvPr>
            <p:cNvPicPr>
              <a:picLocks noChangeAspect="1"/>
            </p:cNvPicPr>
            <p:nvPr/>
          </p:nvPicPr>
          <p:blipFill>
            <a:blip r:embed="rId3"/>
            <a:srcRect t="14047" r="5760"/>
            <a:stretch>
              <a:fillRect/>
            </a:stretch>
          </p:blipFill>
          <p:spPr>
            <a:xfrm>
              <a:off x="4250549" y="1792622"/>
              <a:ext cx="4893451" cy="868662"/>
            </a:xfrm>
            <a:prstGeom prst="rect">
              <a:avLst/>
            </a:prstGeom>
          </p:spPr>
        </p:pic>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C0E00313-08EE-B225-7C7E-233D16372DA5}"/>
                    </a:ext>
                  </a:extLst>
                </p:cNvPr>
                <p:cNvSpPr txBox="1"/>
                <p:nvPr/>
              </p:nvSpPr>
              <p:spPr>
                <a:xfrm>
                  <a:off x="4388931" y="2165410"/>
                  <a:ext cx="966207" cy="233975"/>
                </a:xfrm>
                <a:prstGeom prst="rect">
                  <a:avLst/>
                </a:prstGeom>
                <a:noFill/>
              </p:spPr>
              <p:txBody>
                <a:bodyPr wrap="square" lIns="0" rIns="0" rtlCol="0">
                  <a:spAutoFit/>
                </a:bodyPr>
                <a:lstStyle/>
                <a:p>
                  <a:pPr>
                    <a:spcBef>
                      <a:spcPts val="1200"/>
                    </a:spcBef>
                  </a:pPr>
                  <a14:m>
                    <m:oMathPara xmlns:m="http://schemas.openxmlformats.org/officeDocument/2006/math">
                      <m:oMathParaPr>
                        <m:jc m:val="center"/>
                      </m:oMathParaPr>
                      <m:oMath xmlns:m="http://schemas.openxmlformats.org/officeDocument/2006/math">
                        <m:r>
                          <a:rPr lang="en-CA" sz="900" b="1" i="1" smtClean="0">
                            <a:solidFill>
                              <a:schemeClr val="accent1"/>
                            </a:solidFill>
                            <a:latin typeface="Cambria Math" panose="02040503050406030204" pitchFamily="18" charset="0"/>
                          </a:rPr>
                          <m:t>𝟓𝟏𝟖</m:t>
                        </m:r>
                        <m:r>
                          <a:rPr lang="en-US" sz="900" b="1" i="1" smtClean="0">
                            <a:solidFill>
                              <a:schemeClr val="accent1"/>
                            </a:solidFill>
                            <a:latin typeface="Cambria Math" panose="02040503050406030204" pitchFamily="18" charset="0"/>
                          </a:rPr>
                          <m:t> </m:t>
                        </m:r>
                        <m:r>
                          <a:rPr lang="en-US" sz="900" b="1" i="1">
                            <a:solidFill>
                              <a:schemeClr val="accent1"/>
                            </a:solidFill>
                            <a:latin typeface="Cambria Math" panose="02040503050406030204" pitchFamily="18" charset="0"/>
                          </a:rPr>
                          <m:t>𝑾</m:t>
                        </m:r>
                        <m:r>
                          <a:rPr lang="en-US" sz="900" b="1" i="1">
                            <a:solidFill>
                              <a:schemeClr val="accent1"/>
                            </a:solidFill>
                            <a:latin typeface="Cambria Math" panose="02040503050406030204" pitchFamily="18" charset="0"/>
                          </a:rPr>
                          <m:t>/(</m:t>
                        </m:r>
                        <m:sSup>
                          <m:sSupPr>
                            <m:ctrlPr>
                              <a:rPr lang="en-US" sz="900" b="1" i="1">
                                <a:solidFill>
                                  <a:schemeClr val="accent1"/>
                                </a:solidFill>
                                <a:latin typeface="Cambria Math" panose="02040503050406030204" pitchFamily="18" charset="0"/>
                              </a:rPr>
                            </m:ctrlPr>
                          </m:sSupPr>
                          <m:e>
                            <m:r>
                              <a:rPr lang="en-US" sz="900" b="1" i="1">
                                <a:solidFill>
                                  <a:schemeClr val="accent1"/>
                                </a:solidFill>
                                <a:latin typeface="Cambria Math" panose="02040503050406030204" pitchFamily="18" charset="0"/>
                              </a:rPr>
                              <m:t>𝒎</m:t>
                            </m:r>
                          </m:e>
                          <m:sup>
                            <m:r>
                              <a:rPr lang="en-US" sz="900" b="1" i="1">
                                <a:solidFill>
                                  <a:schemeClr val="accent1"/>
                                </a:solidFill>
                                <a:latin typeface="Cambria Math" panose="02040503050406030204" pitchFamily="18" charset="0"/>
                              </a:rPr>
                              <m:t>𝟐</m:t>
                            </m:r>
                          </m:sup>
                        </m:sSup>
                        <m:r>
                          <a:rPr lang="en-US" sz="900" b="1" i="1">
                            <a:solidFill>
                              <a:schemeClr val="accent1"/>
                            </a:solidFill>
                            <a:latin typeface="Cambria Math" panose="02040503050406030204" pitchFamily="18" charset="0"/>
                          </a:rPr>
                          <m:t>.</m:t>
                        </m:r>
                        <m:r>
                          <a:rPr lang="en-US" sz="900" b="1" i="1">
                            <a:solidFill>
                              <a:schemeClr val="accent1"/>
                            </a:solidFill>
                            <a:latin typeface="Cambria Math" panose="02040503050406030204" pitchFamily="18" charset="0"/>
                          </a:rPr>
                          <m:t>𝒅𝑪</m:t>
                        </m:r>
                        <m:r>
                          <a:rPr lang="en-US" sz="900" b="1" i="1">
                            <a:solidFill>
                              <a:schemeClr val="accent1"/>
                            </a:solidFill>
                            <a:latin typeface="Cambria Math" panose="02040503050406030204" pitchFamily="18" charset="0"/>
                          </a:rPr>
                          <m:t>)</m:t>
                        </m:r>
                      </m:oMath>
                    </m:oMathPara>
                  </a14:m>
                  <a:endParaRPr lang="en-US" sz="1050" b="1">
                    <a:solidFill>
                      <a:schemeClr val="accent1"/>
                    </a:solidFill>
                  </a:endParaRPr>
                </a:p>
              </p:txBody>
            </p:sp>
          </mc:Choice>
          <mc:Fallback>
            <p:sp>
              <p:nvSpPr>
                <p:cNvPr id="34" name="TextBox 33">
                  <a:extLst>
                    <a:ext uri="{FF2B5EF4-FFF2-40B4-BE49-F238E27FC236}">
                      <a16:creationId xmlns:a16="http://schemas.microsoft.com/office/drawing/2014/main" id="{C0E00313-08EE-B225-7C7E-233D16372DA5}"/>
                    </a:ext>
                  </a:extLst>
                </p:cNvPr>
                <p:cNvSpPr txBox="1">
                  <a:spLocks noRot="1" noChangeAspect="1" noMove="1" noResize="1" noEditPoints="1" noAdjustHandles="1" noChangeArrowheads="1" noChangeShapeType="1" noTextEdit="1"/>
                </p:cNvSpPr>
                <p:nvPr/>
              </p:nvSpPr>
              <p:spPr>
                <a:xfrm>
                  <a:off x="4388931" y="2165410"/>
                  <a:ext cx="966207" cy="233975"/>
                </a:xfrm>
                <a:prstGeom prst="rect">
                  <a:avLst/>
                </a:prstGeom>
                <a:blipFill>
                  <a:blip r:embed="rId4"/>
                  <a:stretch>
                    <a:fillRect b="-5263"/>
                  </a:stretch>
                </a:blipFill>
              </p:spPr>
              <p:txBody>
                <a:bodyPr/>
                <a:lstStyle/>
                <a:p>
                  <a:r>
                    <a:rPr lang="en-US">
                      <a:noFill/>
                    </a:rPr>
                    <a:t> </a:t>
                  </a:r>
                </a:p>
              </p:txBody>
            </p:sp>
          </mc:Fallback>
        </mc:AlternateContent>
        <p:cxnSp>
          <p:nvCxnSpPr>
            <p:cNvPr id="38" name="Straight Arrow Connector 37">
              <a:extLst>
                <a:ext uri="{FF2B5EF4-FFF2-40B4-BE49-F238E27FC236}">
                  <a16:creationId xmlns:a16="http://schemas.microsoft.com/office/drawing/2014/main" id="{8DB20BD5-BF42-9ED3-5C3A-DBB4DEE4CD5A}"/>
                </a:ext>
              </a:extLst>
            </p:cNvPr>
            <p:cNvCxnSpPr>
              <a:cxnSpLocks/>
            </p:cNvCxnSpPr>
            <p:nvPr/>
          </p:nvCxnSpPr>
          <p:spPr>
            <a:xfrm flipV="1">
              <a:off x="4790762" y="1975878"/>
              <a:ext cx="0" cy="180093"/>
            </a:xfrm>
            <a:prstGeom prst="straightConnector1">
              <a:avLst/>
            </a:prstGeom>
            <a:ln w="190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EA50EBAE-6F11-0B05-0246-E69D1DF3AAB5}"/>
                    </a:ext>
                  </a:extLst>
                </p:cNvPr>
                <p:cNvSpPr txBox="1"/>
                <p:nvPr/>
              </p:nvSpPr>
              <p:spPr>
                <a:xfrm>
                  <a:off x="5467924" y="2166010"/>
                  <a:ext cx="871331" cy="230832"/>
                </a:xfrm>
                <a:prstGeom prst="rect">
                  <a:avLst/>
                </a:prstGeom>
                <a:noFill/>
              </p:spPr>
              <p:txBody>
                <a:bodyPr wrap="square" lIns="0" rIns="0" rtlCol="0">
                  <a:spAutoFit/>
                </a:bodyPr>
                <a:lstStyle/>
                <a:p>
                  <a:pPr>
                    <a:spcBef>
                      <a:spcPts val="1200"/>
                    </a:spcBef>
                  </a:pPr>
                  <a14:m>
                    <m:oMathPara xmlns:m="http://schemas.openxmlformats.org/officeDocument/2006/math">
                      <m:oMathParaPr>
                        <m:jc m:val="left"/>
                      </m:oMathParaPr>
                      <m:oMath xmlns:m="http://schemas.openxmlformats.org/officeDocument/2006/math">
                        <m:r>
                          <a:rPr lang="en-CA" sz="900" b="1" i="1" smtClean="0">
                            <a:solidFill>
                              <a:schemeClr val="accent1"/>
                            </a:solidFill>
                            <a:latin typeface="Cambria Math" panose="02040503050406030204" pitchFamily="18" charset="0"/>
                          </a:rPr>
                          <m:t>𝟕𝟎</m:t>
                        </m:r>
                        <m:r>
                          <a:rPr lang="en-US" sz="900" b="0" i="1" smtClean="0">
                            <a:solidFill>
                              <a:schemeClr val="accent1"/>
                            </a:solidFill>
                            <a:latin typeface="Cambria Math" panose="02040503050406030204" pitchFamily="18" charset="0"/>
                          </a:rPr>
                          <m:t> </m:t>
                        </m:r>
                        <m:r>
                          <a:rPr lang="en-US" sz="900" b="0" i="1" smtClean="0">
                            <a:solidFill>
                              <a:schemeClr val="accent1"/>
                            </a:solidFill>
                            <a:latin typeface="Cambria Math" panose="02040503050406030204" pitchFamily="18" charset="0"/>
                          </a:rPr>
                          <m:t>𝑊</m:t>
                        </m:r>
                        <m:r>
                          <a:rPr lang="en-US" sz="900" b="0" i="1" smtClean="0">
                            <a:solidFill>
                              <a:schemeClr val="accent1"/>
                            </a:solidFill>
                            <a:latin typeface="Cambria Math" panose="02040503050406030204" pitchFamily="18" charset="0"/>
                          </a:rPr>
                          <m:t>/(</m:t>
                        </m:r>
                        <m:sSup>
                          <m:sSupPr>
                            <m:ctrlPr>
                              <a:rPr lang="en-US" sz="900" b="0" i="1" smtClean="0">
                                <a:solidFill>
                                  <a:schemeClr val="accent1"/>
                                </a:solidFill>
                                <a:latin typeface="Cambria Math" panose="02040503050406030204" pitchFamily="18" charset="0"/>
                              </a:rPr>
                            </m:ctrlPr>
                          </m:sSupPr>
                          <m:e>
                            <m:r>
                              <a:rPr lang="en-US" sz="900" b="0" i="1" smtClean="0">
                                <a:solidFill>
                                  <a:schemeClr val="accent1"/>
                                </a:solidFill>
                                <a:latin typeface="Cambria Math" panose="02040503050406030204" pitchFamily="18" charset="0"/>
                              </a:rPr>
                              <m:t>𝑚</m:t>
                            </m:r>
                          </m:e>
                          <m:sup>
                            <m:r>
                              <a:rPr lang="en-US" sz="900" b="0" i="1" smtClean="0">
                                <a:solidFill>
                                  <a:schemeClr val="accent1"/>
                                </a:solidFill>
                                <a:latin typeface="Cambria Math" panose="02040503050406030204" pitchFamily="18" charset="0"/>
                              </a:rPr>
                              <m:t>2</m:t>
                            </m:r>
                          </m:sup>
                        </m:sSup>
                        <m:r>
                          <a:rPr lang="en-US" sz="900" b="0" i="1" smtClean="0">
                            <a:solidFill>
                              <a:schemeClr val="accent1"/>
                            </a:solidFill>
                            <a:latin typeface="Cambria Math" panose="02040503050406030204" pitchFamily="18" charset="0"/>
                          </a:rPr>
                          <m:t>.</m:t>
                        </m:r>
                        <m:r>
                          <a:rPr lang="en-US" sz="900" b="0" i="1" smtClean="0">
                            <a:solidFill>
                              <a:schemeClr val="accent1"/>
                            </a:solidFill>
                            <a:latin typeface="Cambria Math" panose="02040503050406030204" pitchFamily="18" charset="0"/>
                          </a:rPr>
                          <m:t>𝑑𝐶</m:t>
                        </m:r>
                        <m:r>
                          <a:rPr lang="en-US" sz="900" b="0" i="1" smtClean="0">
                            <a:solidFill>
                              <a:schemeClr val="accent1"/>
                            </a:solidFill>
                            <a:latin typeface="Cambria Math" panose="02040503050406030204" pitchFamily="18" charset="0"/>
                          </a:rPr>
                          <m:t>)</m:t>
                        </m:r>
                      </m:oMath>
                    </m:oMathPara>
                  </a14:m>
                  <a:endParaRPr lang="en-US" sz="1000" b="0">
                    <a:solidFill>
                      <a:schemeClr val="accent1"/>
                    </a:solidFill>
                  </a:endParaRPr>
                </a:p>
              </p:txBody>
            </p:sp>
          </mc:Choice>
          <mc:Fallback>
            <p:sp>
              <p:nvSpPr>
                <p:cNvPr id="41" name="TextBox 40">
                  <a:extLst>
                    <a:ext uri="{FF2B5EF4-FFF2-40B4-BE49-F238E27FC236}">
                      <a16:creationId xmlns:a16="http://schemas.microsoft.com/office/drawing/2014/main" id="{EA50EBAE-6F11-0B05-0246-E69D1DF3AAB5}"/>
                    </a:ext>
                  </a:extLst>
                </p:cNvPr>
                <p:cNvSpPr txBox="1">
                  <a:spLocks noRot="1" noChangeAspect="1" noMove="1" noResize="1" noEditPoints="1" noAdjustHandles="1" noChangeArrowheads="1" noChangeShapeType="1" noTextEdit="1"/>
                </p:cNvSpPr>
                <p:nvPr/>
              </p:nvSpPr>
              <p:spPr>
                <a:xfrm>
                  <a:off x="5467924" y="2166010"/>
                  <a:ext cx="871331" cy="230832"/>
                </a:xfrm>
                <a:prstGeom prst="rect">
                  <a:avLst/>
                </a:prstGeom>
                <a:blipFill>
                  <a:blip r:embed="rId5"/>
                  <a:stretch>
                    <a:fillRect l="-4895" b="-2632"/>
                  </a:stretch>
                </a:blipFill>
              </p:spPr>
              <p:txBody>
                <a:bodyPr/>
                <a:lstStyle/>
                <a:p>
                  <a:r>
                    <a:rPr lang="en-US">
                      <a:noFill/>
                    </a:rPr>
                    <a:t> </a:t>
                  </a:r>
                </a:p>
              </p:txBody>
            </p:sp>
          </mc:Fallback>
        </mc:AlternateContent>
        <p:cxnSp>
          <p:nvCxnSpPr>
            <p:cNvPr id="42" name="Straight Arrow Connector 41">
              <a:extLst>
                <a:ext uri="{FF2B5EF4-FFF2-40B4-BE49-F238E27FC236}">
                  <a16:creationId xmlns:a16="http://schemas.microsoft.com/office/drawing/2014/main" id="{5BD87DA1-4CCD-3E6B-CFC8-AD455CF43F75}"/>
                </a:ext>
              </a:extLst>
            </p:cNvPr>
            <p:cNvCxnSpPr>
              <a:cxnSpLocks/>
            </p:cNvCxnSpPr>
            <p:nvPr/>
          </p:nvCxnSpPr>
          <p:spPr>
            <a:xfrm flipV="1">
              <a:off x="5744844" y="1975878"/>
              <a:ext cx="0" cy="180093"/>
            </a:xfrm>
            <a:prstGeom prst="straightConnector1">
              <a:avLst/>
            </a:prstGeom>
            <a:ln w="190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5" name="TextBox 44">
                  <a:extLst>
                    <a:ext uri="{FF2B5EF4-FFF2-40B4-BE49-F238E27FC236}">
                      <a16:creationId xmlns:a16="http://schemas.microsoft.com/office/drawing/2014/main" id="{EDDF9E94-0A55-70BE-24C2-E3ED8934B62A}"/>
                    </a:ext>
                  </a:extLst>
                </p:cNvPr>
                <p:cNvSpPr txBox="1"/>
                <p:nvPr/>
              </p:nvSpPr>
              <p:spPr>
                <a:xfrm>
                  <a:off x="6405982" y="2165410"/>
                  <a:ext cx="899385" cy="233975"/>
                </a:xfrm>
                <a:prstGeom prst="rect">
                  <a:avLst/>
                </a:prstGeom>
                <a:noFill/>
              </p:spPr>
              <p:txBody>
                <a:bodyPr wrap="square" lIns="0" rIns="0" rtlCol="0">
                  <a:spAutoFit/>
                </a:bodyPr>
                <a:lstStyle/>
                <a:p>
                  <a:pPr>
                    <a:spcBef>
                      <a:spcPts val="1200"/>
                    </a:spcBef>
                  </a:pPr>
                  <a14:m>
                    <m:oMathPara xmlns:m="http://schemas.openxmlformats.org/officeDocument/2006/math">
                      <m:oMathParaPr>
                        <m:jc m:val="left"/>
                      </m:oMathParaPr>
                      <m:oMath xmlns:m="http://schemas.openxmlformats.org/officeDocument/2006/math">
                        <m:r>
                          <a:rPr lang="en-CA" sz="900" b="1" i="1" smtClean="0">
                            <a:solidFill>
                              <a:schemeClr val="accent1"/>
                            </a:solidFill>
                            <a:latin typeface="Cambria Math" panose="02040503050406030204" pitchFamily="18" charset="0"/>
                          </a:rPr>
                          <m:t>𝟏𝟕𝟗</m:t>
                        </m:r>
                        <m:r>
                          <a:rPr lang="en-US" sz="900" b="1" i="1">
                            <a:solidFill>
                              <a:schemeClr val="accent1"/>
                            </a:solidFill>
                            <a:latin typeface="Cambria Math" panose="02040503050406030204" pitchFamily="18" charset="0"/>
                          </a:rPr>
                          <m:t>𝑾</m:t>
                        </m:r>
                        <m:r>
                          <a:rPr lang="en-US" sz="900" b="1" i="1">
                            <a:solidFill>
                              <a:schemeClr val="accent1"/>
                            </a:solidFill>
                            <a:latin typeface="Cambria Math" panose="02040503050406030204" pitchFamily="18" charset="0"/>
                          </a:rPr>
                          <m:t>/(</m:t>
                        </m:r>
                        <m:sSup>
                          <m:sSupPr>
                            <m:ctrlPr>
                              <a:rPr lang="en-US" sz="900" b="1" i="1">
                                <a:solidFill>
                                  <a:schemeClr val="accent1"/>
                                </a:solidFill>
                                <a:latin typeface="Cambria Math" panose="02040503050406030204" pitchFamily="18" charset="0"/>
                              </a:rPr>
                            </m:ctrlPr>
                          </m:sSupPr>
                          <m:e>
                            <m:r>
                              <a:rPr lang="en-US" sz="900" b="1" i="1">
                                <a:solidFill>
                                  <a:schemeClr val="accent1"/>
                                </a:solidFill>
                                <a:latin typeface="Cambria Math" panose="02040503050406030204" pitchFamily="18" charset="0"/>
                              </a:rPr>
                              <m:t>𝒎</m:t>
                            </m:r>
                          </m:e>
                          <m:sup>
                            <m:r>
                              <a:rPr lang="en-US" sz="900" b="1" i="1">
                                <a:solidFill>
                                  <a:schemeClr val="accent1"/>
                                </a:solidFill>
                                <a:latin typeface="Cambria Math" panose="02040503050406030204" pitchFamily="18" charset="0"/>
                              </a:rPr>
                              <m:t>𝟐</m:t>
                            </m:r>
                          </m:sup>
                        </m:sSup>
                        <m:r>
                          <a:rPr lang="en-US" sz="900" b="1" i="1">
                            <a:solidFill>
                              <a:schemeClr val="accent1"/>
                            </a:solidFill>
                            <a:latin typeface="Cambria Math" panose="02040503050406030204" pitchFamily="18" charset="0"/>
                          </a:rPr>
                          <m:t>.</m:t>
                        </m:r>
                        <m:r>
                          <a:rPr lang="en-US" sz="900" b="1" i="1">
                            <a:solidFill>
                              <a:schemeClr val="accent1"/>
                            </a:solidFill>
                            <a:latin typeface="Cambria Math" panose="02040503050406030204" pitchFamily="18" charset="0"/>
                          </a:rPr>
                          <m:t>𝒅𝑪</m:t>
                        </m:r>
                        <m:r>
                          <a:rPr lang="en-US" sz="900" b="1" i="1">
                            <a:solidFill>
                              <a:schemeClr val="accent1"/>
                            </a:solidFill>
                            <a:latin typeface="Cambria Math" panose="02040503050406030204" pitchFamily="18" charset="0"/>
                          </a:rPr>
                          <m:t>)</m:t>
                        </m:r>
                      </m:oMath>
                    </m:oMathPara>
                  </a14:m>
                  <a:endParaRPr lang="en-US" sz="1000" b="1">
                    <a:solidFill>
                      <a:schemeClr val="accent1"/>
                    </a:solidFill>
                  </a:endParaRPr>
                </a:p>
              </p:txBody>
            </p:sp>
          </mc:Choice>
          <mc:Fallback>
            <p:sp>
              <p:nvSpPr>
                <p:cNvPr id="45" name="TextBox 44">
                  <a:extLst>
                    <a:ext uri="{FF2B5EF4-FFF2-40B4-BE49-F238E27FC236}">
                      <a16:creationId xmlns:a16="http://schemas.microsoft.com/office/drawing/2014/main" id="{EDDF9E94-0A55-70BE-24C2-E3ED8934B62A}"/>
                    </a:ext>
                  </a:extLst>
                </p:cNvPr>
                <p:cNvSpPr txBox="1">
                  <a:spLocks noRot="1" noChangeAspect="1" noMove="1" noResize="1" noEditPoints="1" noAdjustHandles="1" noChangeArrowheads="1" noChangeShapeType="1" noTextEdit="1"/>
                </p:cNvSpPr>
                <p:nvPr/>
              </p:nvSpPr>
              <p:spPr>
                <a:xfrm>
                  <a:off x="6405982" y="2165410"/>
                  <a:ext cx="899385" cy="233975"/>
                </a:xfrm>
                <a:prstGeom prst="rect">
                  <a:avLst/>
                </a:prstGeom>
                <a:blipFill>
                  <a:blip r:embed="rId6"/>
                  <a:stretch>
                    <a:fillRect l="-4762" b="-5263"/>
                  </a:stretch>
                </a:blipFill>
              </p:spPr>
              <p:txBody>
                <a:bodyPr/>
                <a:lstStyle/>
                <a:p>
                  <a:r>
                    <a:rPr lang="en-US">
                      <a:noFill/>
                    </a:rPr>
                    <a:t> </a:t>
                  </a:r>
                </a:p>
              </p:txBody>
            </p:sp>
          </mc:Fallback>
        </mc:AlternateContent>
        <p:cxnSp>
          <p:nvCxnSpPr>
            <p:cNvPr id="46" name="Straight Arrow Connector 45">
              <a:extLst>
                <a:ext uri="{FF2B5EF4-FFF2-40B4-BE49-F238E27FC236}">
                  <a16:creationId xmlns:a16="http://schemas.microsoft.com/office/drawing/2014/main" id="{38EBE70C-978D-48CD-16C8-9281E8DC3CC4}"/>
                </a:ext>
              </a:extLst>
            </p:cNvPr>
            <p:cNvCxnSpPr>
              <a:cxnSpLocks/>
            </p:cNvCxnSpPr>
            <p:nvPr/>
          </p:nvCxnSpPr>
          <p:spPr>
            <a:xfrm flipV="1">
              <a:off x="6707239" y="1975878"/>
              <a:ext cx="0" cy="180093"/>
            </a:xfrm>
            <a:prstGeom prst="straightConnector1">
              <a:avLst/>
            </a:prstGeom>
            <a:ln w="190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7" name="TextBox 46">
                  <a:extLst>
                    <a:ext uri="{FF2B5EF4-FFF2-40B4-BE49-F238E27FC236}">
                      <a16:creationId xmlns:a16="http://schemas.microsoft.com/office/drawing/2014/main" id="{C01AB291-AFEC-71B5-C735-729FEC1D0E14}"/>
                    </a:ext>
                  </a:extLst>
                </p:cNvPr>
                <p:cNvSpPr txBox="1"/>
                <p:nvPr/>
              </p:nvSpPr>
              <p:spPr>
                <a:xfrm>
                  <a:off x="7352034" y="2173267"/>
                  <a:ext cx="787181" cy="233975"/>
                </a:xfrm>
                <a:prstGeom prst="rect">
                  <a:avLst/>
                </a:prstGeom>
                <a:noFill/>
              </p:spPr>
              <p:txBody>
                <a:bodyPr wrap="square" lIns="0" rIns="0" rtlCol="0">
                  <a:spAutoFit/>
                </a:bodyPr>
                <a:lstStyle/>
                <a:p>
                  <a:pPr>
                    <a:spcBef>
                      <a:spcPts val="1200"/>
                    </a:spcBef>
                  </a:pPr>
                  <a14:m>
                    <m:oMathPara xmlns:m="http://schemas.openxmlformats.org/officeDocument/2006/math">
                      <m:oMathParaPr>
                        <m:jc m:val="left"/>
                      </m:oMathParaPr>
                      <m:oMath xmlns:m="http://schemas.openxmlformats.org/officeDocument/2006/math">
                        <m:r>
                          <a:rPr lang="en-CA" sz="900" b="1" i="1" smtClean="0">
                            <a:solidFill>
                              <a:schemeClr val="accent1"/>
                            </a:solidFill>
                            <a:latin typeface="Cambria Math" panose="02040503050406030204" pitchFamily="18" charset="0"/>
                          </a:rPr>
                          <m:t>𝟕𝟓</m:t>
                        </m:r>
                        <m:r>
                          <a:rPr lang="en-US" sz="900" b="1" i="1" smtClean="0">
                            <a:solidFill>
                              <a:schemeClr val="accent1"/>
                            </a:solidFill>
                            <a:latin typeface="Cambria Math" panose="02040503050406030204" pitchFamily="18" charset="0"/>
                          </a:rPr>
                          <m:t> </m:t>
                        </m:r>
                        <m:r>
                          <a:rPr lang="en-US" sz="900" b="1" i="1">
                            <a:solidFill>
                              <a:schemeClr val="accent1"/>
                            </a:solidFill>
                            <a:latin typeface="Cambria Math" panose="02040503050406030204" pitchFamily="18" charset="0"/>
                          </a:rPr>
                          <m:t>𝑾</m:t>
                        </m:r>
                        <m:r>
                          <a:rPr lang="en-US" sz="900" b="1" i="1">
                            <a:solidFill>
                              <a:schemeClr val="accent1"/>
                            </a:solidFill>
                            <a:latin typeface="Cambria Math" panose="02040503050406030204" pitchFamily="18" charset="0"/>
                          </a:rPr>
                          <m:t>/(</m:t>
                        </m:r>
                        <m:sSup>
                          <m:sSupPr>
                            <m:ctrlPr>
                              <a:rPr lang="en-US" sz="900" b="1" i="1">
                                <a:solidFill>
                                  <a:schemeClr val="accent1"/>
                                </a:solidFill>
                                <a:latin typeface="Cambria Math" panose="02040503050406030204" pitchFamily="18" charset="0"/>
                              </a:rPr>
                            </m:ctrlPr>
                          </m:sSupPr>
                          <m:e>
                            <m:r>
                              <a:rPr lang="en-US" sz="900" b="1" i="1">
                                <a:solidFill>
                                  <a:schemeClr val="accent1"/>
                                </a:solidFill>
                                <a:latin typeface="Cambria Math" panose="02040503050406030204" pitchFamily="18" charset="0"/>
                              </a:rPr>
                              <m:t>𝒎</m:t>
                            </m:r>
                          </m:e>
                          <m:sup>
                            <m:r>
                              <a:rPr lang="en-US" sz="900" b="1" i="1">
                                <a:solidFill>
                                  <a:schemeClr val="accent1"/>
                                </a:solidFill>
                                <a:latin typeface="Cambria Math" panose="02040503050406030204" pitchFamily="18" charset="0"/>
                              </a:rPr>
                              <m:t>𝟐</m:t>
                            </m:r>
                          </m:sup>
                        </m:sSup>
                        <m:r>
                          <a:rPr lang="en-US" sz="900" b="1" i="1">
                            <a:solidFill>
                              <a:schemeClr val="accent1"/>
                            </a:solidFill>
                            <a:latin typeface="Cambria Math" panose="02040503050406030204" pitchFamily="18" charset="0"/>
                          </a:rPr>
                          <m:t>.</m:t>
                        </m:r>
                        <m:r>
                          <a:rPr lang="en-US" sz="900" b="1" i="1">
                            <a:solidFill>
                              <a:schemeClr val="accent1"/>
                            </a:solidFill>
                            <a:latin typeface="Cambria Math" panose="02040503050406030204" pitchFamily="18" charset="0"/>
                          </a:rPr>
                          <m:t>𝒅𝑪</m:t>
                        </m:r>
                        <m:r>
                          <a:rPr lang="en-US" sz="900" b="1" i="1">
                            <a:solidFill>
                              <a:schemeClr val="accent1"/>
                            </a:solidFill>
                            <a:latin typeface="Cambria Math" panose="02040503050406030204" pitchFamily="18" charset="0"/>
                          </a:rPr>
                          <m:t>)</m:t>
                        </m:r>
                      </m:oMath>
                    </m:oMathPara>
                  </a14:m>
                  <a:endParaRPr lang="en-US" sz="1000" b="1">
                    <a:solidFill>
                      <a:schemeClr val="accent1"/>
                    </a:solidFill>
                  </a:endParaRPr>
                </a:p>
              </p:txBody>
            </p:sp>
          </mc:Choice>
          <mc:Fallback>
            <p:sp>
              <p:nvSpPr>
                <p:cNvPr id="47" name="TextBox 46">
                  <a:extLst>
                    <a:ext uri="{FF2B5EF4-FFF2-40B4-BE49-F238E27FC236}">
                      <a16:creationId xmlns:a16="http://schemas.microsoft.com/office/drawing/2014/main" id="{C01AB291-AFEC-71B5-C735-729FEC1D0E14}"/>
                    </a:ext>
                  </a:extLst>
                </p:cNvPr>
                <p:cNvSpPr txBox="1">
                  <a:spLocks noRot="1" noChangeAspect="1" noMove="1" noResize="1" noEditPoints="1" noAdjustHandles="1" noChangeArrowheads="1" noChangeShapeType="1" noTextEdit="1"/>
                </p:cNvSpPr>
                <p:nvPr/>
              </p:nvSpPr>
              <p:spPr>
                <a:xfrm>
                  <a:off x="7352034" y="2173267"/>
                  <a:ext cx="787181" cy="233975"/>
                </a:xfrm>
                <a:prstGeom prst="rect">
                  <a:avLst/>
                </a:prstGeom>
                <a:blipFill>
                  <a:blip r:embed="rId7"/>
                  <a:stretch>
                    <a:fillRect l="-5426" r="-5426" b="-2564"/>
                  </a:stretch>
                </a:blipFill>
              </p:spPr>
              <p:txBody>
                <a:bodyPr/>
                <a:lstStyle/>
                <a:p>
                  <a:r>
                    <a:rPr lang="en-US">
                      <a:noFill/>
                    </a:rPr>
                    <a:t> </a:t>
                  </a:r>
                </a:p>
              </p:txBody>
            </p:sp>
          </mc:Fallback>
        </mc:AlternateContent>
        <p:cxnSp>
          <p:nvCxnSpPr>
            <p:cNvPr id="48" name="Straight Arrow Connector 47">
              <a:extLst>
                <a:ext uri="{FF2B5EF4-FFF2-40B4-BE49-F238E27FC236}">
                  <a16:creationId xmlns:a16="http://schemas.microsoft.com/office/drawing/2014/main" id="{D63D6988-372F-8AD8-B5D1-4CB8236C270B}"/>
                </a:ext>
              </a:extLst>
            </p:cNvPr>
            <p:cNvCxnSpPr>
              <a:cxnSpLocks/>
            </p:cNvCxnSpPr>
            <p:nvPr/>
          </p:nvCxnSpPr>
          <p:spPr>
            <a:xfrm flipV="1">
              <a:off x="7657139" y="1975878"/>
              <a:ext cx="0" cy="180093"/>
            </a:xfrm>
            <a:prstGeom prst="straightConnector1">
              <a:avLst/>
            </a:prstGeom>
            <a:ln w="190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0" name="TextBox 49">
                  <a:extLst>
                    <a:ext uri="{FF2B5EF4-FFF2-40B4-BE49-F238E27FC236}">
                      <a16:creationId xmlns:a16="http://schemas.microsoft.com/office/drawing/2014/main" id="{8307B495-25BC-5A5C-26F8-63757A67A0E4}"/>
                    </a:ext>
                  </a:extLst>
                </p:cNvPr>
                <p:cNvSpPr txBox="1"/>
                <p:nvPr/>
              </p:nvSpPr>
              <p:spPr>
                <a:xfrm>
                  <a:off x="8244408" y="2173267"/>
                  <a:ext cx="937767" cy="233975"/>
                </a:xfrm>
                <a:prstGeom prst="rect">
                  <a:avLst/>
                </a:prstGeom>
                <a:noFill/>
              </p:spPr>
              <p:txBody>
                <a:bodyPr wrap="square" lIns="0" rIns="0" rtlCol="0">
                  <a:spAutoFit/>
                </a:bodyPr>
                <a:lstStyle/>
                <a:p>
                  <a:pPr>
                    <a:spcBef>
                      <a:spcPts val="1200"/>
                    </a:spcBef>
                  </a:pPr>
                  <a14:m>
                    <m:oMathPara xmlns:m="http://schemas.openxmlformats.org/officeDocument/2006/math">
                      <m:oMathParaPr>
                        <m:jc m:val="left"/>
                      </m:oMathParaPr>
                      <m:oMath xmlns:m="http://schemas.openxmlformats.org/officeDocument/2006/math">
                        <m:r>
                          <a:rPr lang="en-CA" sz="900" b="1" i="1" smtClean="0">
                            <a:solidFill>
                              <a:schemeClr val="accent1"/>
                            </a:solidFill>
                            <a:latin typeface="Cambria Math" panose="02040503050406030204" pitchFamily="18" charset="0"/>
                          </a:rPr>
                          <m:t>𝟔𝟔𝟖𝟓</m:t>
                        </m:r>
                        <m:r>
                          <a:rPr lang="en-US" sz="900" b="1" i="1" smtClean="0">
                            <a:solidFill>
                              <a:schemeClr val="accent1"/>
                            </a:solidFill>
                            <a:latin typeface="Cambria Math" panose="02040503050406030204" pitchFamily="18" charset="0"/>
                          </a:rPr>
                          <m:t> </m:t>
                        </m:r>
                        <m:r>
                          <a:rPr lang="en-US" sz="900" b="1" i="1">
                            <a:solidFill>
                              <a:schemeClr val="accent1"/>
                            </a:solidFill>
                            <a:latin typeface="Cambria Math" panose="02040503050406030204" pitchFamily="18" charset="0"/>
                          </a:rPr>
                          <m:t>𝑾</m:t>
                        </m:r>
                        <m:r>
                          <a:rPr lang="en-US" sz="900" b="1" i="1">
                            <a:solidFill>
                              <a:schemeClr val="accent1"/>
                            </a:solidFill>
                            <a:latin typeface="Cambria Math" panose="02040503050406030204" pitchFamily="18" charset="0"/>
                          </a:rPr>
                          <m:t>/(</m:t>
                        </m:r>
                        <m:sSup>
                          <m:sSupPr>
                            <m:ctrlPr>
                              <a:rPr lang="en-US" sz="900" b="1" i="1">
                                <a:solidFill>
                                  <a:schemeClr val="accent1"/>
                                </a:solidFill>
                                <a:latin typeface="Cambria Math" panose="02040503050406030204" pitchFamily="18" charset="0"/>
                              </a:rPr>
                            </m:ctrlPr>
                          </m:sSupPr>
                          <m:e>
                            <m:r>
                              <a:rPr lang="en-US" sz="900" b="1" i="1">
                                <a:solidFill>
                                  <a:schemeClr val="accent1"/>
                                </a:solidFill>
                                <a:latin typeface="Cambria Math" panose="02040503050406030204" pitchFamily="18" charset="0"/>
                              </a:rPr>
                              <m:t>𝒎</m:t>
                            </m:r>
                          </m:e>
                          <m:sup>
                            <m:r>
                              <a:rPr lang="en-US" sz="900" b="1" i="1">
                                <a:solidFill>
                                  <a:schemeClr val="accent1"/>
                                </a:solidFill>
                                <a:latin typeface="Cambria Math" panose="02040503050406030204" pitchFamily="18" charset="0"/>
                              </a:rPr>
                              <m:t>𝟐</m:t>
                            </m:r>
                          </m:sup>
                        </m:sSup>
                        <m:r>
                          <a:rPr lang="en-US" sz="900" b="1" i="1">
                            <a:solidFill>
                              <a:schemeClr val="accent1"/>
                            </a:solidFill>
                            <a:latin typeface="Cambria Math" panose="02040503050406030204" pitchFamily="18" charset="0"/>
                          </a:rPr>
                          <m:t>.</m:t>
                        </m:r>
                        <m:r>
                          <a:rPr lang="en-US" sz="900" b="1" i="1">
                            <a:solidFill>
                              <a:schemeClr val="accent1"/>
                            </a:solidFill>
                            <a:latin typeface="Cambria Math" panose="02040503050406030204" pitchFamily="18" charset="0"/>
                          </a:rPr>
                          <m:t>𝒅𝑪</m:t>
                        </m:r>
                        <m:r>
                          <a:rPr lang="en-US" sz="900" b="1" i="1">
                            <a:solidFill>
                              <a:schemeClr val="accent1"/>
                            </a:solidFill>
                            <a:latin typeface="Cambria Math" panose="02040503050406030204" pitchFamily="18" charset="0"/>
                          </a:rPr>
                          <m:t>)</m:t>
                        </m:r>
                      </m:oMath>
                    </m:oMathPara>
                  </a14:m>
                  <a:endParaRPr lang="en-US" sz="1000" b="1">
                    <a:solidFill>
                      <a:schemeClr val="accent1"/>
                    </a:solidFill>
                  </a:endParaRPr>
                </a:p>
              </p:txBody>
            </p:sp>
          </mc:Choice>
          <mc:Fallback>
            <p:sp>
              <p:nvSpPr>
                <p:cNvPr id="50" name="TextBox 49">
                  <a:extLst>
                    <a:ext uri="{FF2B5EF4-FFF2-40B4-BE49-F238E27FC236}">
                      <a16:creationId xmlns:a16="http://schemas.microsoft.com/office/drawing/2014/main" id="{8307B495-25BC-5A5C-26F8-63757A67A0E4}"/>
                    </a:ext>
                  </a:extLst>
                </p:cNvPr>
                <p:cNvSpPr txBox="1">
                  <a:spLocks noRot="1" noChangeAspect="1" noMove="1" noResize="1" noEditPoints="1" noAdjustHandles="1" noChangeArrowheads="1" noChangeShapeType="1" noTextEdit="1"/>
                </p:cNvSpPr>
                <p:nvPr/>
              </p:nvSpPr>
              <p:spPr>
                <a:xfrm>
                  <a:off x="8244408" y="2173267"/>
                  <a:ext cx="937767" cy="233975"/>
                </a:xfrm>
                <a:prstGeom prst="rect">
                  <a:avLst/>
                </a:prstGeom>
                <a:blipFill>
                  <a:blip r:embed="rId8"/>
                  <a:stretch>
                    <a:fillRect l="-4545" r="-3247" b="-2564"/>
                  </a:stretch>
                </a:blipFill>
              </p:spPr>
              <p:txBody>
                <a:bodyPr/>
                <a:lstStyle/>
                <a:p>
                  <a:r>
                    <a:rPr lang="en-US">
                      <a:noFill/>
                    </a:rPr>
                    <a:t> </a:t>
                  </a:r>
                </a:p>
              </p:txBody>
            </p:sp>
          </mc:Fallback>
        </mc:AlternateContent>
        <p:cxnSp>
          <p:nvCxnSpPr>
            <p:cNvPr id="51" name="Straight Arrow Connector 50">
              <a:extLst>
                <a:ext uri="{FF2B5EF4-FFF2-40B4-BE49-F238E27FC236}">
                  <a16:creationId xmlns:a16="http://schemas.microsoft.com/office/drawing/2014/main" id="{0AF907B4-6484-F7BE-FFE0-8DF6113D8F9C}"/>
                </a:ext>
              </a:extLst>
            </p:cNvPr>
            <p:cNvCxnSpPr>
              <a:cxnSpLocks/>
            </p:cNvCxnSpPr>
            <p:nvPr/>
          </p:nvCxnSpPr>
          <p:spPr>
            <a:xfrm flipV="1">
              <a:off x="8622715" y="1975878"/>
              <a:ext cx="0" cy="180093"/>
            </a:xfrm>
            <a:prstGeom prst="straightConnector1">
              <a:avLst/>
            </a:prstGeom>
            <a:ln w="190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DFEF91A-40B9-C76F-F504-ABB9DC58AA11}"/>
              </a:ext>
            </a:extLst>
          </p:cNvPr>
          <p:cNvGrpSpPr/>
          <p:nvPr/>
        </p:nvGrpSpPr>
        <p:grpSpPr>
          <a:xfrm>
            <a:off x="89756" y="2189627"/>
            <a:ext cx="4262945" cy="2149405"/>
            <a:chOff x="238224" y="1604850"/>
            <a:chExt cx="3999209" cy="2194171"/>
          </a:xfrm>
        </p:grpSpPr>
        <p:grpSp>
          <p:nvGrpSpPr>
            <p:cNvPr id="23" name="Group 22">
              <a:extLst>
                <a:ext uri="{FF2B5EF4-FFF2-40B4-BE49-F238E27FC236}">
                  <a16:creationId xmlns:a16="http://schemas.microsoft.com/office/drawing/2014/main" id="{8029D9D3-40DF-2585-3FC3-F2319BF5BC7B}"/>
                </a:ext>
              </a:extLst>
            </p:cNvPr>
            <p:cNvGrpSpPr/>
            <p:nvPr/>
          </p:nvGrpSpPr>
          <p:grpSpPr>
            <a:xfrm>
              <a:off x="238224" y="1604850"/>
              <a:ext cx="3999209" cy="2194171"/>
              <a:chOff x="362626" y="1604850"/>
              <a:chExt cx="3999209" cy="2194171"/>
            </a:xfrm>
          </p:grpSpPr>
          <p:pic>
            <p:nvPicPr>
              <p:cNvPr id="7" name="Picture 6">
                <a:extLst>
                  <a:ext uri="{FF2B5EF4-FFF2-40B4-BE49-F238E27FC236}">
                    <a16:creationId xmlns:a16="http://schemas.microsoft.com/office/drawing/2014/main" id="{18A14756-D44D-8F86-214B-F0513AF5B533}"/>
                  </a:ext>
                </a:extLst>
              </p:cNvPr>
              <p:cNvPicPr>
                <a:picLocks noChangeAspect="1"/>
              </p:cNvPicPr>
              <p:nvPr/>
            </p:nvPicPr>
            <p:blipFill>
              <a:blip r:embed="rId9"/>
              <a:srcRect l="3258" t="4457" r="7469" b="9184"/>
              <a:stretch>
                <a:fillRect/>
              </a:stretch>
            </p:blipFill>
            <p:spPr>
              <a:xfrm>
                <a:off x="362626" y="1604850"/>
                <a:ext cx="3999209" cy="2194171"/>
              </a:xfrm>
              <a:prstGeom prst="rect">
                <a:avLst/>
              </a:prstGeom>
              <a:ln>
                <a:noFill/>
              </a:ln>
            </p:spPr>
          </p:pic>
          <p:cxnSp>
            <p:nvCxnSpPr>
              <p:cNvPr id="11" name="Straight Arrow Connector 10">
                <a:extLst>
                  <a:ext uri="{FF2B5EF4-FFF2-40B4-BE49-F238E27FC236}">
                    <a16:creationId xmlns:a16="http://schemas.microsoft.com/office/drawing/2014/main" id="{FBC69B86-71DB-A331-9D57-80E2BECE79CC}"/>
                  </a:ext>
                </a:extLst>
              </p:cNvPr>
              <p:cNvCxnSpPr/>
              <p:nvPr/>
            </p:nvCxnSpPr>
            <p:spPr>
              <a:xfrm>
                <a:off x="971600" y="2054710"/>
                <a:ext cx="504056" cy="0"/>
              </a:xfrm>
              <a:prstGeom prst="straightConnector1">
                <a:avLst/>
              </a:prstGeom>
              <a:ln w="38100">
                <a:solidFill>
                  <a:srgbClr val="0288D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2E33CCB-45D4-094A-72A4-FC22332BF83C}"/>
                  </a:ext>
                </a:extLst>
              </p:cNvPr>
              <p:cNvCxnSpPr/>
              <p:nvPr/>
            </p:nvCxnSpPr>
            <p:spPr>
              <a:xfrm>
                <a:off x="1763688" y="2054710"/>
                <a:ext cx="504056" cy="0"/>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C27411C-D5CF-20C9-39F3-73CF322C8737}"/>
                  </a:ext>
                </a:extLst>
              </p:cNvPr>
              <p:cNvCxnSpPr/>
              <p:nvPr/>
            </p:nvCxnSpPr>
            <p:spPr>
              <a:xfrm>
                <a:off x="2519487" y="2054710"/>
                <a:ext cx="504056" cy="0"/>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2388ED4-EB31-16D0-DE38-7F2C6FDC2BCA}"/>
                  </a:ext>
                </a:extLst>
              </p:cNvPr>
              <p:cNvCxnSpPr/>
              <p:nvPr/>
            </p:nvCxnSpPr>
            <p:spPr>
              <a:xfrm>
                <a:off x="3347864" y="2054710"/>
                <a:ext cx="504056" cy="0"/>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4809200-7BF1-F835-1F93-959FAD177ECD}"/>
                  </a:ext>
                </a:extLst>
              </p:cNvPr>
              <p:cNvCxnSpPr/>
              <p:nvPr/>
            </p:nvCxnSpPr>
            <p:spPr>
              <a:xfrm flipV="1">
                <a:off x="2519487" y="2186754"/>
                <a:ext cx="1332433" cy="1440160"/>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AB0C09D-3179-9EA1-B69C-248CA9FB1738}"/>
                  </a:ext>
                </a:extLst>
              </p:cNvPr>
              <p:cNvCxnSpPr>
                <a:cxnSpLocks/>
              </p:cNvCxnSpPr>
              <p:nvPr/>
            </p:nvCxnSpPr>
            <p:spPr>
              <a:xfrm flipH="1" flipV="1">
                <a:off x="899592" y="2186754"/>
                <a:ext cx="1440160" cy="1440160"/>
              </a:xfrm>
              <a:prstGeom prst="straightConnector1">
                <a:avLst/>
              </a:prstGeom>
              <a:ln w="38100">
                <a:solidFill>
                  <a:srgbClr val="0288D1"/>
                </a:solidFill>
                <a:headEnd type="triangle"/>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922F0FCE-778C-35FA-B660-22C490198826}"/>
                    </a:ext>
                  </a:extLst>
                </p:cNvPr>
                <p:cNvSpPr txBox="1"/>
                <p:nvPr/>
              </p:nvSpPr>
              <p:spPr>
                <a:xfrm rot="2673614">
                  <a:off x="1333646" y="2741978"/>
                  <a:ext cx="611277" cy="251349"/>
                </a:xfrm>
                <a:prstGeom prst="rect">
                  <a:avLst/>
                </a:prstGeom>
                <a:noFill/>
              </p:spPr>
              <p:txBody>
                <a:bodyPr wrap="square" lIns="0" rIns="0" rtlCol="0">
                  <a:spAutoFit/>
                </a:bodyPr>
                <a:lstStyle/>
                <a:p>
                  <a:pPr>
                    <a:spcBef>
                      <a:spcPts val="1200"/>
                    </a:spcBef>
                  </a:pPr>
                  <a14:m>
                    <m:oMathPara xmlns:m="http://schemas.openxmlformats.org/officeDocument/2006/math">
                      <m:oMathParaPr>
                        <m:jc m:val="centerGroup"/>
                      </m:oMathParaPr>
                      <m:oMath xmlns:m="http://schemas.openxmlformats.org/officeDocument/2006/math">
                        <m:r>
                          <a:rPr lang="en-US" sz="1000" b="1" i="1" smtClean="0">
                            <a:solidFill>
                              <a:schemeClr val="accent5"/>
                            </a:solidFill>
                            <a:latin typeface="Cambria Math" panose="02040503050406030204" pitchFamily="18" charset="0"/>
                          </a:rPr>
                          <m:t>𝟕</m:t>
                        </m:r>
                        <m:r>
                          <a:rPr lang="en-US" sz="1000" b="1" i="1" smtClean="0">
                            <a:solidFill>
                              <a:schemeClr val="accent5"/>
                            </a:solidFill>
                            <a:latin typeface="Cambria Math" panose="02040503050406030204" pitchFamily="18" charset="0"/>
                          </a:rPr>
                          <m:t>.</m:t>
                        </m:r>
                        <m:r>
                          <a:rPr lang="en-US" sz="1000" b="1" i="1" smtClean="0">
                            <a:solidFill>
                              <a:schemeClr val="accent5"/>
                            </a:solidFill>
                            <a:latin typeface="Cambria Math" panose="02040503050406030204" pitchFamily="18" charset="0"/>
                          </a:rPr>
                          <m:t>𝟎</m:t>
                        </m:r>
                        <m:r>
                          <a:rPr lang="en-US" sz="1000" b="1" i="1" smtClean="0">
                            <a:solidFill>
                              <a:schemeClr val="accent5"/>
                            </a:solidFill>
                            <a:latin typeface="Cambria Math" panose="02040503050406030204" pitchFamily="18" charset="0"/>
                          </a:rPr>
                          <m:t> </m:t>
                        </m:r>
                        <m:r>
                          <a:rPr lang="en-US" sz="1000" b="1" i="1" smtClean="0">
                            <a:solidFill>
                              <a:schemeClr val="accent5"/>
                            </a:solidFill>
                            <a:latin typeface="Cambria Math" panose="02040503050406030204" pitchFamily="18" charset="0"/>
                          </a:rPr>
                          <m:t>𝑾</m:t>
                        </m:r>
                        <m:r>
                          <a:rPr lang="en-US" sz="1000" b="1" i="1" smtClean="0">
                            <a:solidFill>
                              <a:schemeClr val="accent5"/>
                            </a:solidFill>
                            <a:latin typeface="Cambria Math" panose="02040503050406030204" pitchFamily="18" charset="0"/>
                          </a:rPr>
                          <m:t>/</m:t>
                        </m:r>
                        <m:r>
                          <a:rPr lang="en-US" sz="1000" b="1" i="1" smtClean="0">
                            <a:solidFill>
                              <a:schemeClr val="accent5"/>
                            </a:solidFill>
                            <a:latin typeface="Cambria Math" panose="02040503050406030204" pitchFamily="18" charset="0"/>
                          </a:rPr>
                          <m:t>𝒅𝑪</m:t>
                        </m:r>
                      </m:oMath>
                    </m:oMathPara>
                  </a14:m>
                  <a:endParaRPr lang="en-US" sz="1000" b="1">
                    <a:solidFill>
                      <a:schemeClr val="accent5"/>
                    </a:solidFill>
                  </a:endParaRPr>
                </a:p>
              </p:txBody>
            </p:sp>
          </mc:Choice>
          <mc:Fallback>
            <p:sp>
              <p:nvSpPr>
                <p:cNvPr id="25" name="TextBox 24">
                  <a:extLst>
                    <a:ext uri="{FF2B5EF4-FFF2-40B4-BE49-F238E27FC236}">
                      <a16:creationId xmlns:a16="http://schemas.microsoft.com/office/drawing/2014/main" id="{922F0FCE-778C-35FA-B660-22C490198826}"/>
                    </a:ext>
                  </a:extLst>
                </p:cNvPr>
                <p:cNvSpPr txBox="1">
                  <a:spLocks noRot="1" noChangeAspect="1" noMove="1" noResize="1" noEditPoints="1" noAdjustHandles="1" noChangeArrowheads="1" noChangeShapeType="1" noTextEdit="1"/>
                </p:cNvSpPr>
                <p:nvPr/>
              </p:nvSpPr>
              <p:spPr>
                <a:xfrm rot="2673614">
                  <a:off x="1333646" y="2741978"/>
                  <a:ext cx="611277" cy="251349"/>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43D8AF6C-CCA4-61F2-53DD-168EC2007A78}"/>
                    </a:ext>
                  </a:extLst>
                </p:cNvPr>
                <p:cNvSpPr txBox="1"/>
                <p:nvPr/>
              </p:nvSpPr>
              <p:spPr>
                <a:xfrm>
                  <a:off x="760328" y="1772345"/>
                  <a:ext cx="611277" cy="251349"/>
                </a:xfrm>
                <a:prstGeom prst="rect">
                  <a:avLst/>
                </a:prstGeom>
                <a:noFill/>
              </p:spPr>
              <p:txBody>
                <a:bodyPr wrap="square" lIns="0" rIns="0" rtlCol="0">
                  <a:spAutoFit/>
                </a:bodyPr>
                <a:lstStyle/>
                <a:p>
                  <a:pPr>
                    <a:spcBef>
                      <a:spcPts val="1200"/>
                    </a:spcBef>
                  </a:pPr>
                  <a14:m>
                    <m:oMathPara xmlns:m="http://schemas.openxmlformats.org/officeDocument/2006/math">
                      <m:oMathParaPr>
                        <m:jc m:val="centerGroup"/>
                      </m:oMathParaPr>
                      <m:oMath xmlns:m="http://schemas.openxmlformats.org/officeDocument/2006/math">
                        <m:r>
                          <a:rPr lang="en-US" sz="1000" b="1" i="1" smtClean="0">
                            <a:solidFill>
                              <a:schemeClr val="accent5"/>
                            </a:solidFill>
                            <a:latin typeface="Cambria Math" panose="02040503050406030204" pitchFamily="18" charset="0"/>
                          </a:rPr>
                          <m:t>𝟕</m:t>
                        </m:r>
                        <m:r>
                          <a:rPr lang="en-US" sz="1000" b="1" i="1" smtClean="0">
                            <a:solidFill>
                              <a:schemeClr val="accent5"/>
                            </a:solidFill>
                            <a:latin typeface="Cambria Math" panose="02040503050406030204" pitchFamily="18" charset="0"/>
                          </a:rPr>
                          <m:t>.</m:t>
                        </m:r>
                        <m:r>
                          <a:rPr lang="en-US" sz="1000" b="1" i="1" smtClean="0">
                            <a:solidFill>
                              <a:schemeClr val="accent5"/>
                            </a:solidFill>
                            <a:latin typeface="Cambria Math" panose="02040503050406030204" pitchFamily="18" charset="0"/>
                          </a:rPr>
                          <m:t>𝟐</m:t>
                        </m:r>
                        <m:r>
                          <a:rPr lang="en-US" sz="1000" b="1" i="1" smtClean="0">
                            <a:solidFill>
                              <a:schemeClr val="accent5"/>
                            </a:solidFill>
                            <a:latin typeface="Cambria Math" panose="02040503050406030204" pitchFamily="18" charset="0"/>
                          </a:rPr>
                          <m:t> </m:t>
                        </m:r>
                        <m:r>
                          <a:rPr lang="en-US" sz="1000" b="1" i="1">
                            <a:solidFill>
                              <a:schemeClr val="accent5"/>
                            </a:solidFill>
                            <a:latin typeface="Cambria Math" panose="02040503050406030204" pitchFamily="18" charset="0"/>
                          </a:rPr>
                          <m:t>𝑾</m:t>
                        </m:r>
                        <m:r>
                          <a:rPr lang="en-US" sz="1000" b="1" i="1">
                            <a:solidFill>
                              <a:schemeClr val="accent5"/>
                            </a:solidFill>
                            <a:latin typeface="Cambria Math" panose="02040503050406030204" pitchFamily="18" charset="0"/>
                          </a:rPr>
                          <m:t>/</m:t>
                        </m:r>
                        <m:r>
                          <a:rPr lang="en-US" sz="1000" b="1" i="1">
                            <a:solidFill>
                              <a:schemeClr val="accent5"/>
                            </a:solidFill>
                            <a:latin typeface="Cambria Math" panose="02040503050406030204" pitchFamily="18" charset="0"/>
                          </a:rPr>
                          <m:t>𝒅𝑪</m:t>
                        </m:r>
                      </m:oMath>
                    </m:oMathPara>
                  </a14:m>
                  <a:endParaRPr lang="en-US" sz="1000" b="1">
                    <a:solidFill>
                      <a:schemeClr val="accent5"/>
                    </a:solidFill>
                  </a:endParaRPr>
                </a:p>
              </p:txBody>
            </p:sp>
          </mc:Choice>
          <mc:Fallback>
            <p:sp>
              <p:nvSpPr>
                <p:cNvPr id="26" name="TextBox 25">
                  <a:extLst>
                    <a:ext uri="{FF2B5EF4-FFF2-40B4-BE49-F238E27FC236}">
                      <a16:creationId xmlns:a16="http://schemas.microsoft.com/office/drawing/2014/main" id="{43D8AF6C-CCA4-61F2-53DD-168EC2007A78}"/>
                    </a:ext>
                  </a:extLst>
                </p:cNvPr>
                <p:cNvSpPr txBox="1">
                  <a:spLocks noRot="1" noChangeAspect="1" noMove="1" noResize="1" noEditPoints="1" noAdjustHandles="1" noChangeArrowheads="1" noChangeShapeType="1" noTextEdit="1"/>
                </p:cNvSpPr>
                <p:nvPr/>
              </p:nvSpPr>
              <p:spPr>
                <a:xfrm>
                  <a:off x="760328" y="1772345"/>
                  <a:ext cx="611277" cy="251349"/>
                </a:xfrm>
                <a:prstGeom prst="rect">
                  <a:avLst/>
                </a:prstGeom>
                <a:blipFill>
                  <a:blip r:embed="rId11"/>
                  <a:stretch>
                    <a:fillRect l="-935" r="-2804" b="-5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59785E19-BCA2-7F73-4F60-B3BFD22C7A10}"/>
                    </a:ext>
                  </a:extLst>
                </p:cNvPr>
                <p:cNvSpPr txBox="1"/>
                <p:nvPr/>
              </p:nvSpPr>
              <p:spPr>
                <a:xfrm>
                  <a:off x="1585675" y="1772345"/>
                  <a:ext cx="611277" cy="251349"/>
                </a:xfrm>
                <a:prstGeom prst="rect">
                  <a:avLst/>
                </a:prstGeom>
                <a:noFill/>
              </p:spPr>
              <p:txBody>
                <a:bodyPr wrap="square" lIns="0" rIns="0" rtlCol="0">
                  <a:spAutoFit/>
                </a:bodyPr>
                <a:lstStyle/>
                <a:p>
                  <a:pPr>
                    <a:spcBef>
                      <a:spcPts val="1200"/>
                    </a:spcBef>
                  </a:pPr>
                  <a14:m>
                    <m:oMathPara xmlns:m="http://schemas.openxmlformats.org/officeDocument/2006/math">
                      <m:oMathParaPr>
                        <m:jc m:val="centerGroup"/>
                      </m:oMathParaPr>
                      <m:oMath xmlns:m="http://schemas.openxmlformats.org/officeDocument/2006/math">
                        <m:r>
                          <a:rPr lang="en-US" sz="1000" b="1" i="1" smtClean="0">
                            <a:solidFill>
                              <a:srgbClr val="00B050"/>
                            </a:solidFill>
                            <a:latin typeface="Cambria Math" panose="02040503050406030204" pitchFamily="18" charset="0"/>
                          </a:rPr>
                          <m:t>𝟕</m:t>
                        </m:r>
                        <m:r>
                          <a:rPr lang="en-US" sz="1000" b="1" i="1" smtClean="0">
                            <a:solidFill>
                              <a:srgbClr val="00B050"/>
                            </a:solidFill>
                            <a:latin typeface="Cambria Math" panose="02040503050406030204" pitchFamily="18" charset="0"/>
                          </a:rPr>
                          <m:t>.</m:t>
                        </m:r>
                        <m:r>
                          <a:rPr lang="en-US" sz="1000" b="1" i="1" smtClean="0">
                            <a:solidFill>
                              <a:srgbClr val="00B050"/>
                            </a:solidFill>
                            <a:latin typeface="Cambria Math" panose="02040503050406030204" pitchFamily="18" charset="0"/>
                          </a:rPr>
                          <m:t>𝟏</m:t>
                        </m:r>
                        <m:r>
                          <a:rPr lang="en-US" sz="1000" b="1" i="1" smtClean="0">
                            <a:solidFill>
                              <a:srgbClr val="00B050"/>
                            </a:solidFill>
                            <a:latin typeface="Cambria Math" panose="02040503050406030204" pitchFamily="18" charset="0"/>
                          </a:rPr>
                          <m:t>𝑾</m:t>
                        </m:r>
                        <m:r>
                          <a:rPr lang="en-US" sz="1000" b="1" i="1" smtClean="0">
                            <a:solidFill>
                              <a:srgbClr val="00B050"/>
                            </a:solidFill>
                            <a:latin typeface="Cambria Math" panose="02040503050406030204" pitchFamily="18" charset="0"/>
                          </a:rPr>
                          <m:t>/</m:t>
                        </m:r>
                        <m:r>
                          <a:rPr lang="en-US" sz="1000" b="1" i="1" smtClean="0">
                            <a:solidFill>
                              <a:srgbClr val="00B050"/>
                            </a:solidFill>
                            <a:latin typeface="Cambria Math" panose="02040503050406030204" pitchFamily="18" charset="0"/>
                          </a:rPr>
                          <m:t>𝒅𝑪</m:t>
                        </m:r>
                      </m:oMath>
                    </m:oMathPara>
                  </a14:m>
                  <a:endParaRPr lang="en-US" sz="1000" b="1">
                    <a:solidFill>
                      <a:srgbClr val="00B050"/>
                    </a:solidFill>
                  </a:endParaRPr>
                </a:p>
              </p:txBody>
            </p:sp>
          </mc:Choice>
          <mc:Fallback>
            <p:sp>
              <p:nvSpPr>
                <p:cNvPr id="27" name="TextBox 26">
                  <a:extLst>
                    <a:ext uri="{FF2B5EF4-FFF2-40B4-BE49-F238E27FC236}">
                      <a16:creationId xmlns:a16="http://schemas.microsoft.com/office/drawing/2014/main" id="{59785E19-BCA2-7F73-4F60-B3BFD22C7A10}"/>
                    </a:ext>
                  </a:extLst>
                </p:cNvPr>
                <p:cNvSpPr txBox="1">
                  <a:spLocks noRot="1" noChangeAspect="1" noMove="1" noResize="1" noEditPoints="1" noAdjustHandles="1" noChangeArrowheads="1" noChangeShapeType="1" noTextEdit="1"/>
                </p:cNvSpPr>
                <p:nvPr/>
              </p:nvSpPr>
              <p:spPr>
                <a:xfrm>
                  <a:off x="1585675" y="1772345"/>
                  <a:ext cx="611277" cy="251349"/>
                </a:xfrm>
                <a:prstGeom prst="rect">
                  <a:avLst/>
                </a:prstGeom>
                <a:blipFill>
                  <a:blip r:embed="rId12"/>
                  <a:stretch>
                    <a:fillRect b="-5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A93B1022-3593-8DA8-B9A0-E505AD1683F0}"/>
                    </a:ext>
                  </a:extLst>
                </p:cNvPr>
                <p:cNvSpPr txBox="1"/>
                <p:nvPr/>
              </p:nvSpPr>
              <p:spPr>
                <a:xfrm>
                  <a:off x="2341474" y="1772345"/>
                  <a:ext cx="611277" cy="251349"/>
                </a:xfrm>
                <a:prstGeom prst="rect">
                  <a:avLst/>
                </a:prstGeom>
                <a:noFill/>
              </p:spPr>
              <p:txBody>
                <a:bodyPr wrap="square" lIns="0" rIns="0" rtlCol="0">
                  <a:spAutoFit/>
                </a:bodyPr>
                <a:lstStyle/>
                <a:p>
                  <a:pPr>
                    <a:spcBef>
                      <a:spcPts val="1200"/>
                    </a:spcBef>
                  </a:pPr>
                  <a14:m>
                    <m:oMathPara xmlns:m="http://schemas.openxmlformats.org/officeDocument/2006/math">
                      <m:oMathParaPr>
                        <m:jc m:val="centerGroup"/>
                      </m:oMathParaPr>
                      <m:oMath xmlns:m="http://schemas.openxmlformats.org/officeDocument/2006/math">
                        <m:r>
                          <a:rPr lang="en-US" sz="1000" b="1" i="1" smtClean="0">
                            <a:solidFill>
                              <a:srgbClr val="00B050"/>
                            </a:solidFill>
                            <a:latin typeface="Cambria Math" panose="02040503050406030204" pitchFamily="18" charset="0"/>
                          </a:rPr>
                          <m:t>𝟕</m:t>
                        </m:r>
                        <m:r>
                          <a:rPr lang="en-US" sz="1000" b="1" i="1" smtClean="0">
                            <a:solidFill>
                              <a:srgbClr val="00B050"/>
                            </a:solidFill>
                            <a:latin typeface="Cambria Math" panose="02040503050406030204" pitchFamily="18" charset="0"/>
                          </a:rPr>
                          <m:t> </m:t>
                        </m:r>
                        <m:r>
                          <a:rPr lang="en-US" sz="1000" b="1" i="1">
                            <a:solidFill>
                              <a:srgbClr val="00B050"/>
                            </a:solidFill>
                            <a:latin typeface="Cambria Math" panose="02040503050406030204" pitchFamily="18" charset="0"/>
                          </a:rPr>
                          <m:t>𝑾</m:t>
                        </m:r>
                        <m:r>
                          <a:rPr lang="en-US" sz="1000" b="1" i="1">
                            <a:solidFill>
                              <a:srgbClr val="00B050"/>
                            </a:solidFill>
                            <a:latin typeface="Cambria Math" panose="02040503050406030204" pitchFamily="18" charset="0"/>
                          </a:rPr>
                          <m:t>/</m:t>
                        </m:r>
                        <m:r>
                          <a:rPr lang="en-US" sz="1000" b="1" i="1">
                            <a:solidFill>
                              <a:srgbClr val="00B050"/>
                            </a:solidFill>
                            <a:latin typeface="Cambria Math" panose="02040503050406030204" pitchFamily="18" charset="0"/>
                          </a:rPr>
                          <m:t>𝒅𝑪</m:t>
                        </m:r>
                      </m:oMath>
                    </m:oMathPara>
                  </a14:m>
                  <a:endParaRPr lang="en-US" sz="1000" b="1">
                    <a:solidFill>
                      <a:srgbClr val="00B050"/>
                    </a:solidFill>
                  </a:endParaRPr>
                </a:p>
              </p:txBody>
            </p:sp>
          </mc:Choice>
          <mc:Fallback>
            <p:sp>
              <p:nvSpPr>
                <p:cNvPr id="28" name="TextBox 27">
                  <a:extLst>
                    <a:ext uri="{FF2B5EF4-FFF2-40B4-BE49-F238E27FC236}">
                      <a16:creationId xmlns:a16="http://schemas.microsoft.com/office/drawing/2014/main" id="{A93B1022-3593-8DA8-B9A0-E505AD1683F0}"/>
                    </a:ext>
                  </a:extLst>
                </p:cNvPr>
                <p:cNvSpPr txBox="1">
                  <a:spLocks noRot="1" noChangeAspect="1" noMove="1" noResize="1" noEditPoints="1" noAdjustHandles="1" noChangeArrowheads="1" noChangeShapeType="1" noTextEdit="1"/>
                </p:cNvSpPr>
                <p:nvPr/>
              </p:nvSpPr>
              <p:spPr>
                <a:xfrm>
                  <a:off x="2341474" y="1772345"/>
                  <a:ext cx="611277" cy="251349"/>
                </a:xfrm>
                <a:prstGeom prst="rect">
                  <a:avLst/>
                </a:prstGeom>
                <a:blipFill>
                  <a:blip r:embed="rId13"/>
                  <a:stretch>
                    <a:fillRect b="-5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93F17BEF-4EE4-3292-FA35-434EB713AB6A}"/>
                    </a:ext>
                  </a:extLst>
                </p:cNvPr>
                <p:cNvSpPr txBox="1"/>
                <p:nvPr/>
              </p:nvSpPr>
              <p:spPr>
                <a:xfrm>
                  <a:off x="3166821" y="1772345"/>
                  <a:ext cx="611277" cy="251349"/>
                </a:xfrm>
                <a:prstGeom prst="rect">
                  <a:avLst/>
                </a:prstGeom>
                <a:noFill/>
              </p:spPr>
              <p:txBody>
                <a:bodyPr wrap="square" lIns="0" rIns="0" rtlCol="0">
                  <a:spAutoFit/>
                </a:bodyPr>
                <a:lstStyle/>
                <a:p>
                  <a:pPr>
                    <a:spcBef>
                      <a:spcPts val="1200"/>
                    </a:spcBef>
                  </a:pPr>
                  <a14:m>
                    <m:oMathPara xmlns:m="http://schemas.openxmlformats.org/officeDocument/2006/math">
                      <m:oMathParaPr>
                        <m:jc m:val="centerGroup"/>
                      </m:oMathParaPr>
                      <m:oMath xmlns:m="http://schemas.openxmlformats.org/officeDocument/2006/math">
                        <m:r>
                          <a:rPr lang="en-US" sz="1000" b="1" i="1" smtClean="0">
                            <a:solidFill>
                              <a:srgbClr val="00B050"/>
                            </a:solidFill>
                            <a:latin typeface="Cambria Math" panose="02040503050406030204" pitchFamily="18" charset="0"/>
                          </a:rPr>
                          <m:t>𝟔</m:t>
                        </m:r>
                        <m:r>
                          <a:rPr lang="en-US" sz="1000" b="1" i="1" smtClean="0">
                            <a:solidFill>
                              <a:srgbClr val="00B050"/>
                            </a:solidFill>
                            <a:latin typeface="Cambria Math" panose="02040503050406030204" pitchFamily="18" charset="0"/>
                          </a:rPr>
                          <m:t>.</m:t>
                        </m:r>
                        <m:r>
                          <a:rPr lang="en-US" sz="1000" b="1" i="1" smtClean="0">
                            <a:solidFill>
                              <a:srgbClr val="00B050"/>
                            </a:solidFill>
                            <a:latin typeface="Cambria Math" panose="02040503050406030204" pitchFamily="18" charset="0"/>
                          </a:rPr>
                          <m:t>𝟗</m:t>
                        </m:r>
                        <m:r>
                          <a:rPr lang="en-US" sz="1000" b="1" i="1">
                            <a:solidFill>
                              <a:srgbClr val="00B050"/>
                            </a:solidFill>
                            <a:latin typeface="Cambria Math" panose="02040503050406030204" pitchFamily="18" charset="0"/>
                          </a:rPr>
                          <m:t>𝑾</m:t>
                        </m:r>
                        <m:r>
                          <a:rPr lang="en-US" sz="1000" b="1" i="1">
                            <a:solidFill>
                              <a:srgbClr val="00B050"/>
                            </a:solidFill>
                            <a:latin typeface="Cambria Math" panose="02040503050406030204" pitchFamily="18" charset="0"/>
                          </a:rPr>
                          <m:t>/</m:t>
                        </m:r>
                        <m:r>
                          <a:rPr lang="en-US" sz="1000" b="1" i="1">
                            <a:solidFill>
                              <a:srgbClr val="00B050"/>
                            </a:solidFill>
                            <a:latin typeface="Cambria Math" panose="02040503050406030204" pitchFamily="18" charset="0"/>
                          </a:rPr>
                          <m:t>𝒅𝑪</m:t>
                        </m:r>
                      </m:oMath>
                    </m:oMathPara>
                  </a14:m>
                  <a:endParaRPr lang="en-US" sz="1000" b="1">
                    <a:solidFill>
                      <a:srgbClr val="00B050"/>
                    </a:solidFill>
                  </a:endParaRPr>
                </a:p>
              </p:txBody>
            </p:sp>
          </mc:Choice>
          <mc:Fallback>
            <p:sp>
              <p:nvSpPr>
                <p:cNvPr id="29" name="TextBox 28">
                  <a:extLst>
                    <a:ext uri="{FF2B5EF4-FFF2-40B4-BE49-F238E27FC236}">
                      <a16:creationId xmlns:a16="http://schemas.microsoft.com/office/drawing/2014/main" id="{93F17BEF-4EE4-3292-FA35-434EB713AB6A}"/>
                    </a:ext>
                  </a:extLst>
                </p:cNvPr>
                <p:cNvSpPr txBox="1">
                  <a:spLocks noRot="1" noChangeAspect="1" noMove="1" noResize="1" noEditPoints="1" noAdjustHandles="1" noChangeArrowheads="1" noChangeShapeType="1" noTextEdit="1"/>
                </p:cNvSpPr>
                <p:nvPr/>
              </p:nvSpPr>
              <p:spPr>
                <a:xfrm>
                  <a:off x="3166821" y="1772345"/>
                  <a:ext cx="611277" cy="251349"/>
                </a:xfrm>
                <a:prstGeom prst="rect">
                  <a:avLst/>
                </a:prstGeom>
                <a:blipFill>
                  <a:blip r:embed="rId14"/>
                  <a:stretch>
                    <a:fillRect b="-5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B0A6BF6F-C434-D533-77D3-B51B7136E6C6}"/>
                    </a:ext>
                  </a:extLst>
                </p:cNvPr>
                <p:cNvSpPr txBox="1"/>
                <p:nvPr/>
              </p:nvSpPr>
              <p:spPr>
                <a:xfrm rot="18760542">
                  <a:off x="2547752" y="2778210"/>
                  <a:ext cx="611277" cy="230988"/>
                </a:xfrm>
                <a:prstGeom prst="rect">
                  <a:avLst/>
                </a:prstGeom>
                <a:noFill/>
              </p:spPr>
              <p:txBody>
                <a:bodyPr wrap="square" lIns="0" rIns="0" rtlCol="0">
                  <a:spAutoFit/>
                </a:bodyPr>
                <a:lstStyle/>
                <a:p>
                  <a:pPr>
                    <a:spcBef>
                      <a:spcPts val="1200"/>
                    </a:spcBef>
                  </a:pPr>
                  <a14:m>
                    <m:oMath xmlns:m="http://schemas.openxmlformats.org/officeDocument/2006/math">
                      <m:r>
                        <a:rPr lang="en-US" sz="1000" b="1" i="1" smtClean="0">
                          <a:solidFill>
                            <a:srgbClr val="00B050"/>
                          </a:solidFill>
                          <a:latin typeface="Cambria Math" panose="02040503050406030204" pitchFamily="18" charset="0"/>
                        </a:rPr>
                        <m:t>𝟔</m:t>
                      </m:r>
                      <m:r>
                        <a:rPr lang="en-US" sz="1000" b="1" i="1" smtClean="0">
                          <a:solidFill>
                            <a:srgbClr val="00B050"/>
                          </a:solidFill>
                          <a:latin typeface="Cambria Math" panose="02040503050406030204" pitchFamily="18" charset="0"/>
                        </a:rPr>
                        <m:t>.</m:t>
                      </m:r>
                      <m:r>
                        <a:rPr lang="en-US" sz="1000" b="1" i="1" smtClean="0">
                          <a:solidFill>
                            <a:srgbClr val="00B050"/>
                          </a:solidFill>
                          <a:latin typeface="Cambria Math" panose="02040503050406030204" pitchFamily="18" charset="0"/>
                        </a:rPr>
                        <m:t>𝟓</m:t>
                      </m:r>
                    </m:oMath>
                  </a14:m>
                  <a:r>
                    <a:rPr lang="en-US" sz="1000" b="1">
                      <a:solidFill>
                        <a:srgbClr val="00B050"/>
                      </a:solidFill>
                    </a:rPr>
                    <a:t> </a:t>
                  </a:r>
                  <a14:m>
                    <m:oMath xmlns:m="http://schemas.openxmlformats.org/officeDocument/2006/math">
                      <m:r>
                        <a:rPr lang="en-US" sz="1000" b="1" i="1">
                          <a:solidFill>
                            <a:srgbClr val="00B050"/>
                          </a:solidFill>
                          <a:latin typeface="Cambria Math" panose="02040503050406030204" pitchFamily="18" charset="0"/>
                        </a:rPr>
                        <m:t>𝑾</m:t>
                      </m:r>
                      <m:r>
                        <a:rPr lang="en-US" sz="1000" b="1" i="1">
                          <a:solidFill>
                            <a:srgbClr val="00B050"/>
                          </a:solidFill>
                          <a:latin typeface="Cambria Math" panose="02040503050406030204" pitchFamily="18" charset="0"/>
                        </a:rPr>
                        <m:t>/</m:t>
                      </m:r>
                      <m:r>
                        <a:rPr lang="en-US" sz="1000" b="1" i="1">
                          <a:solidFill>
                            <a:srgbClr val="00B050"/>
                          </a:solidFill>
                          <a:latin typeface="Cambria Math" panose="02040503050406030204" pitchFamily="18" charset="0"/>
                        </a:rPr>
                        <m:t>𝒅𝑪</m:t>
                      </m:r>
                    </m:oMath>
                  </a14:m>
                  <a:endParaRPr lang="en-US" sz="1000" b="1">
                    <a:solidFill>
                      <a:srgbClr val="00B050"/>
                    </a:solidFill>
                  </a:endParaRPr>
                </a:p>
              </p:txBody>
            </p:sp>
          </mc:Choice>
          <mc:Fallback>
            <p:sp>
              <p:nvSpPr>
                <p:cNvPr id="30" name="TextBox 29">
                  <a:extLst>
                    <a:ext uri="{FF2B5EF4-FFF2-40B4-BE49-F238E27FC236}">
                      <a16:creationId xmlns:a16="http://schemas.microsoft.com/office/drawing/2014/main" id="{B0A6BF6F-C434-D533-77D3-B51B7136E6C6}"/>
                    </a:ext>
                  </a:extLst>
                </p:cNvPr>
                <p:cNvSpPr txBox="1">
                  <a:spLocks noRot="1" noChangeAspect="1" noMove="1" noResize="1" noEditPoints="1" noAdjustHandles="1" noChangeArrowheads="1" noChangeShapeType="1" noTextEdit="1"/>
                </p:cNvSpPr>
                <p:nvPr/>
              </p:nvSpPr>
              <p:spPr>
                <a:xfrm rot="18760542">
                  <a:off x="2547752" y="2778210"/>
                  <a:ext cx="611277" cy="230988"/>
                </a:xfrm>
                <a:prstGeom prst="rect">
                  <a:avLst/>
                </a:prstGeom>
                <a:blipFill>
                  <a:blip r:embed="rId15"/>
                  <a:stretch>
                    <a:fillRect b="-990"/>
                  </a:stretch>
                </a:blipFill>
              </p:spPr>
              <p:txBody>
                <a:bodyPr/>
                <a:lstStyle/>
                <a:p>
                  <a:r>
                    <a:rPr lang="en-US">
                      <a:noFill/>
                    </a:rPr>
                    <a:t> </a:t>
                  </a:r>
                </a:p>
              </p:txBody>
            </p:sp>
          </mc:Fallback>
        </mc:AlternateContent>
      </p:grpSp>
      <p:grpSp>
        <p:nvGrpSpPr>
          <p:cNvPr id="16" name="Group 15">
            <a:extLst>
              <a:ext uri="{FF2B5EF4-FFF2-40B4-BE49-F238E27FC236}">
                <a16:creationId xmlns:a16="http://schemas.microsoft.com/office/drawing/2014/main" id="{3DA1ADF0-F7FA-0B00-05BF-B2A3882C2E4B}"/>
              </a:ext>
            </a:extLst>
          </p:cNvPr>
          <p:cNvGrpSpPr/>
          <p:nvPr/>
        </p:nvGrpSpPr>
        <p:grpSpPr>
          <a:xfrm>
            <a:off x="173410" y="3866574"/>
            <a:ext cx="1569304" cy="797357"/>
            <a:chOff x="2845644" y="3348090"/>
            <a:chExt cx="1569304" cy="797357"/>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E45A66F0-3442-4AEF-F067-E5989F56C1FB}"/>
                    </a:ext>
                  </a:extLst>
                </p:cNvPr>
                <p:cNvSpPr txBox="1"/>
                <p:nvPr/>
              </p:nvSpPr>
              <p:spPr>
                <a:xfrm>
                  <a:off x="3541204" y="3573799"/>
                  <a:ext cx="847727" cy="253916"/>
                </a:xfrm>
                <a:prstGeom prst="rect">
                  <a:avLst/>
                </a:prstGeom>
                <a:noFill/>
              </p:spPr>
              <p:txBody>
                <a:bodyPr wrap="square" lIns="0" rIns="0" rtlCol="0">
                  <a:spAutoFit/>
                </a:bodyPr>
                <a:lstStyle/>
                <a:p>
                  <a:pPr>
                    <a:spcBef>
                      <a:spcPts val="1200"/>
                    </a:spcBef>
                  </a:pPr>
                  <a14:m>
                    <m:oMathPara xmlns:m="http://schemas.openxmlformats.org/officeDocument/2006/math">
                      <m:oMathParaPr>
                        <m:jc m:val="centerGroup"/>
                      </m:oMathParaPr>
                      <m:oMath xmlns:m="http://schemas.openxmlformats.org/officeDocument/2006/math">
                        <m:r>
                          <a:rPr lang="en-US" sz="1050" b="1" i="1" smtClean="0">
                            <a:solidFill>
                              <a:schemeClr val="accent5"/>
                            </a:solidFill>
                            <a:latin typeface="Cambria Math" panose="02040503050406030204" pitchFamily="18" charset="0"/>
                          </a:rPr>
                          <m:t>𝟕</m:t>
                        </m:r>
                        <m:r>
                          <a:rPr lang="en-US" sz="1050" b="1" i="1" smtClean="0">
                            <a:solidFill>
                              <a:schemeClr val="accent5"/>
                            </a:solidFill>
                            <a:latin typeface="Cambria Math" panose="02040503050406030204" pitchFamily="18" charset="0"/>
                          </a:rPr>
                          <m:t>.</m:t>
                        </m:r>
                        <m:r>
                          <a:rPr lang="en-US" sz="1050" b="1" i="1" smtClean="0">
                            <a:solidFill>
                              <a:schemeClr val="accent5"/>
                            </a:solidFill>
                            <a:latin typeface="Cambria Math" panose="02040503050406030204" pitchFamily="18" charset="0"/>
                          </a:rPr>
                          <m:t>𝟏</m:t>
                        </m:r>
                        <m:r>
                          <a:rPr lang="en-US" sz="1050" b="1" i="1" smtClean="0">
                            <a:solidFill>
                              <a:schemeClr val="accent5"/>
                            </a:solidFill>
                            <a:latin typeface="Cambria Math" panose="02040503050406030204" pitchFamily="18" charset="0"/>
                          </a:rPr>
                          <m:t> </m:t>
                        </m:r>
                        <m:r>
                          <a:rPr lang="en-US" sz="1050" b="1" i="1" smtClean="0">
                            <a:solidFill>
                              <a:schemeClr val="accent5"/>
                            </a:solidFill>
                            <a:latin typeface="Cambria Math" panose="02040503050406030204" pitchFamily="18" charset="0"/>
                          </a:rPr>
                          <m:t>𝑾</m:t>
                        </m:r>
                        <m:r>
                          <a:rPr lang="en-US" sz="1050" b="1" i="1" smtClean="0">
                            <a:solidFill>
                              <a:schemeClr val="accent5"/>
                            </a:solidFill>
                            <a:latin typeface="Cambria Math" panose="02040503050406030204" pitchFamily="18" charset="0"/>
                          </a:rPr>
                          <m:t>/</m:t>
                        </m:r>
                        <m:r>
                          <a:rPr lang="en-US" sz="1050" b="1" i="1" smtClean="0">
                            <a:solidFill>
                              <a:schemeClr val="accent5"/>
                            </a:solidFill>
                            <a:latin typeface="Cambria Math" panose="02040503050406030204" pitchFamily="18" charset="0"/>
                          </a:rPr>
                          <m:t>𝒅𝑪</m:t>
                        </m:r>
                      </m:oMath>
                    </m:oMathPara>
                  </a14:m>
                  <a:endParaRPr lang="en-US" sz="1600" b="1"/>
                </a:p>
              </p:txBody>
            </p:sp>
          </mc:Choice>
          <mc:Fallback>
            <p:sp>
              <p:nvSpPr>
                <p:cNvPr id="3" name="TextBox 2">
                  <a:extLst>
                    <a:ext uri="{FF2B5EF4-FFF2-40B4-BE49-F238E27FC236}">
                      <a16:creationId xmlns:a16="http://schemas.microsoft.com/office/drawing/2014/main" id="{E45A66F0-3442-4AEF-F067-E5989F56C1FB}"/>
                    </a:ext>
                  </a:extLst>
                </p:cNvPr>
                <p:cNvSpPr txBox="1">
                  <a:spLocks noRot="1" noChangeAspect="1" noMove="1" noResize="1" noEditPoints="1" noAdjustHandles="1" noChangeArrowheads="1" noChangeShapeType="1" noTextEdit="1"/>
                </p:cNvSpPr>
                <p:nvPr/>
              </p:nvSpPr>
              <p:spPr>
                <a:xfrm>
                  <a:off x="3541204" y="3573799"/>
                  <a:ext cx="847727" cy="253916"/>
                </a:xfrm>
                <a:prstGeom prst="rect">
                  <a:avLst/>
                </a:prstGeom>
                <a:blipFill>
                  <a:blip r:embed="rId16"/>
                  <a:stretch>
                    <a:fillRect b="-7143"/>
                  </a:stretch>
                </a:blipFill>
              </p:spPr>
              <p:txBody>
                <a:bodyPr/>
                <a:lstStyle/>
                <a:p>
                  <a:r>
                    <a:rPr lang="en-US">
                      <a:noFill/>
                    </a:rPr>
                    <a:t> </a:t>
                  </a:r>
                </a:p>
              </p:txBody>
            </p:sp>
          </mc:Fallback>
        </mc:AlternateContent>
        <p:cxnSp>
          <p:nvCxnSpPr>
            <p:cNvPr id="4" name="Straight Arrow Connector 3">
              <a:extLst>
                <a:ext uri="{FF2B5EF4-FFF2-40B4-BE49-F238E27FC236}">
                  <a16:creationId xmlns:a16="http://schemas.microsoft.com/office/drawing/2014/main" id="{85EB7522-F088-C0CB-D8A7-73DEF7DC5DF0}"/>
                </a:ext>
              </a:extLst>
            </p:cNvPr>
            <p:cNvCxnSpPr>
              <a:cxnSpLocks/>
            </p:cNvCxnSpPr>
            <p:nvPr/>
          </p:nvCxnSpPr>
          <p:spPr>
            <a:xfrm flipH="1">
              <a:off x="2940509" y="3732202"/>
              <a:ext cx="578215" cy="0"/>
            </a:xfrm>
            <a:prstGeom prst="straightConnector1">
              <a:avLst/>
            </a:prstGeom>
            <a:ln w="38100">
              <a:solidFill>
                <a:srgbClr val="0288D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7B87230C-FBBA-0BFE-5674-4034BB99C3B4}"/>
                </a:ext>
              </a:extLst>
            </p:cNvPr>
            <p:cNvCxnSpPr>
              <a:cxnSpLocks/>
            </p:cNvCxnSpPr>
            <p:nvPr/>
          </p:nvCxnSpPr>
          <p:spPr>
            <a:xfrm>
              <a:off x="2940509" y="3993771"/>
              <a:ext cx="573245" cy="0"/>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4288FAB2-CECD-855B-BE7D-06BD1C4DCE4B}"/>
                    </a:ext>
                  </a:extLst>
                </p:cNvPr>
                <p:cNvSpPr txBox="1"/>
                <p:nvPr/>
              </p:nvSpPr>
              <p:spPr>
                <a:xfrm>
                  <a:off x="3581409" y="3834251"/>
                  <a:ext cx="751340" cy="261610"/>
                </a:xfrm>
                <a:prstGeom prst="rect">
                  <a:avLst/>
                </a:prstGeom>
                <a:noFill/>
              </p:spPr>
              <p:txBody>
                <a:bodyPr wrap="square" lIns="0" rIns="0" rtlCol="0">
                  <a:spAutoFit/>
                </a:bodyPr>
                <a:lstStyle/>
                <a:p>
                  <a:pPr>
                    <a:spcBef>
                      <a:spcPts val="1200"/>
                    </a:spcBef>
                  </a:pPr>
                  <a14:m>
                    <m:oMathPara xmlns:m="http://schemas.openxmlformats.org/officeDocument/2006/math">
                      <m:oMathParaPr>
                        <m:jc m:val="centerGroup"/>
                      </m:oMathParaPr>
                      <m:oMath xmlns:m="http://schemas.openxmlformats.org/officeDocument/2006/math">
                        <m:r>
                          <a:rPr lang="en-US" sz="1100" b="1" i="1" smtClean="0">
                            <a:solidFill>
                              <a:srgbClr val="00B050"/>
                            </a:solidFill>
                            <a:latin typeface="Cambria Math" panose="02040503050406030204" pitchFamily="18" charset="0"/>
                          </a:rPr>
                          <m:t>𝟔</m:t>
                        </m:r>
                        <m:r>
                          <a:rPr lang="en-US" sz="1100" b="1" i="1" smtClean="0">
                            <a:solidFill>
                              <a:srgbClr val="00B050"/>
                            </a:solidFill>
                            <a:latin typeface="Cambria Math" panose="02040503050406030204" pitchFamily="18" charset="0"/>
                          </a:rPr>
                          <m:t>.</m:t>
                        </m:r>
                        <m:r>
                          <a:rPr lang="en-US" sz="1100" b="1" i="1" smtClean="0">
                            <a:solidFill>
                              <a:srgbClr val="00B050"/>
                            </a:solidFill>
                            <a:latin typeface="Cambria Math" panose="02040503050406030204" pitchFamily="18" charset="0"/>
                          </a:rPr>
                          <m:t>𝟖</m:t>
                        </m:r>
                        <m:r>
                          <a:rPr lang="en-US" sz="1100" b="1" i="1" smtClean="0">
                            <a:solidFill>
                              <a:srgbClr val="00B050"/>
                            </a:solidFill>
                            <a:latin typeface="Cambria Math" panose="02040503050406030204" pitchFamily="18" charset="0"/>
                          </a:rPr>
                          <m:t> </m:t>
                        </m:r>
                        <m:r>
                          <a:rPr lang="en-US" sz="1100" b="1" i="1" smtClean="0">
                            <a:solidFill>
                              <a:srgbClr val="00B050"/>
                            </a:solidFill>
                            <a:latin typeface="Cambria Math" panose="02040503050406030204" pitchFamily="18" charset="0"/>
                          </a:rPr>
                          <m:t>𝑾</m:t>
                        </m:r>
                        <m:r>
                          <a:rPr lang="en-US" sz="1100" b="1" i="1" smtClean="0">
                            <a:solidFill>
                              <a:srgbClr val="00B050"/>
                            </a:solidFill>
                            <a:latin typeface="Cambria Math" panose="02040503050406030204" pitchFamily="18" charset="0"/>
                          </a:rPr>
                          <m:t>/</m:t>
                        </m:r>
                        <m:r>
                          <a:rPr lang="en-US" sz="1100" b="1" i="1" smtClean="0">
                            <a:solidFill>
                              <a:srgbClr val="00B050"/>
                            </a:solidFill>
                            <a:latin typeface="Cambria Math" panose="02040503050406030204" pitchFamily="18" charset="0"/>
                          </a:rPr>
                          <m:t>𝒅𝑪</m:t>
                        </m:r>
                      </m:oMath>
                    </m:oMathPara>
                  </a14:m>
                  <a:endParaRPr lang="en-US" b="1">
                    <a:solidFill>
                      <a:srgbClr val="00B050"/>
                    </a:solidFill>
                  </a:endParaRPr>
                </a:p>
              </p:txBody>
            </p:sp>
          </mc:Choice>
          <mc:Fallback>
            <p:sp>
              <p:nvSpPr>
                <p:cNvPr id="8" name="TextBox 7">
                  <a:extLst>
                    <a:ext uri="{FF2B5EF4-FFF2-40B4-BE49-F238E27FC236}">
                      <a16:creationId xmlns:a16="http://schemas.microsoft.com/office/drawing/2014/main" id="{4288FAB2-CECD-855B-BE7D-06BD1C4DCE4B}"/>
                    </a:ext>
                  </a:extLst>
                </p:cNvPr>
                <p:cNvSpPr txBox="1">
                  <a:spLocks noRot="1" noChangeAspect="1" noMove="1" noResize="1" noEditPoints="1" noAdjustHandles="1" noChangeArrowheads="1" noChangeShapeType="1" noTextEdit="1"/>
                </p:cNvSpPr>
                <p:nvPr/>
              </p:nvSpPr>
              <p:spPr>
                <a:xfrm>
                  <a:off x="3581409" y="3834251"/>
                  <a:ext cx="751340" cy="261610"/>
                </a:xfrm>
                <a:prstGeom prst="rect">
                  <a:avLst/>
                </a:prstGeom>
                <a:blipFill>
                  <a:blip r:embed="rId17"/>
                  <a:stretch>
                    <a:fillRect b="-6977"/>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A9A19C49-C181-ED9D-8C3E-14ED3B257BD9}"/>
                </a:ext>
              </a:extLst>
            </p:cNvPr>
            <p:cNvSpPr/>
            <p:nvPr/>
          </p:nvSpPr>
          <p:spPr>
            <a:xfrm>
              <a:off x="2845644" y="3366462"/>
              <a:ext cx="1569304" cy="778985"/>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spcBef>
                  <a:spcPts val="600"/>
                </a:spcBef>
              </a:pPr>
              <a:endParaRPr lang="en-US" sz="1400" b="1">
                <a:solidFill>
                  <a:schemeClr val="bg1"/>
                </a:solidFill>
              </a:endParaRPr>
            </a:p>
          </p:txBody>
        </p:sp>
        <p:sp>
          <p:nvSpPr>
            <p:cNvPr id="13" name="TextBox 12">
              <a:extLst>
                <a:ext uri="{FF2B5EF4-FFF2-40B4-BE49-F238E27FC236}">
                  <a16:creationId xmlns:a16="http://schemas.microsoft.com/office/drawing/2014/main" id="{43A5A538-EAB3-5455-E253-2DFE9CF4BDC9}"/>
                </a:ext>
              </a:extLst>
            </p:cNvPr>
            <p:cNvSpPr txBox="1"/>
            <p:nvPr/>
          </p:nvSpPr>
          <p:spPr>
            <a:xfrm>
              <a:off x="2936803" y="3348090"/>
              <a:ext cx="1478144" cy="276999"/>
            </a:xfrm>
            <a:prstGeom prst="rect">
              <a:avLst/>
            </a:prstGeom>
            <a:noFill/>
          </p:spPr>
          <p:txBody>
            <a:bodyPr wrap="square" lIns="0" rIns="0" rtlCol="0">
              <a:spAutoFit/>
            </a:bodyPr>
            <a:lstStyle/>
            <a:p>
              <a:pPr>
                <a:spcBef>
                  <a:spcPts val="1200"/>
                </a:spcBef>
              </a:pPr>
              <a:r>
                <a:rPr lang="en-US" sz="1200" b="1"/>
                <a:t>Initial Values</a:t>
              </a:r>
            </a:p>
          </p:txBody>
        </p:sp>
      </p:grpSp>
      <p:grpSp>
        <p:nvGrpSpPr>
          <p:cNvPr id="18" name="Group 17">
            <a:extLst>
              <a:ext uri="{FF2B5EF4-FFF2-40B4-BE49-F238E27FC236}">
                <a16:creationId xmlns:a16="http://schemas.microsoft.com/office/drawing/2014/main" id="{DDD01A68-7C7D-297E-02B4-C1BD25414086}"/>
              </a:ext>
            </a:extLst>
          </p:cNvPr>
          <p:cNvGrpSpPr/>
          <p:nvPr/>
        </p:nvGrpSpPr>
        <p:grpSpPr>
          <a:xfrm>
            <a:off x="4388931" y="3863030"/>
            <a:ext cx="1569304" cy="517144"/>
            <a:chOff x="2845644" y="3348090"/>
            <a:chExt cx="1569304" cy="797357"/>
          </a:xfrm>
        </p:grpSpPr>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879A7FC2-8AD5-8521-F4A5-6DF96455F7F8}"/>
                    </a:ext>
                  </a:extLst>
                </p:cNvPr>
                <p:cNvSpPr txBox="1"/>
                <p:nvPr/>
              </p:nvSpPr>
              <p:spPr>
                <a:xfrm>
                  <a:off x="3536342" y="3748409"/>
                  <a:ext cx="870207" cy="360754"/>
                </a:xfrm>
                <a:prstGeom prst="rect">
                  <a:avLst/>
                </a:prstGeom>
                <a:noFill/>
              </p:spPr>
              <p:txBody>
                <a:bodyPr wrap="square" lIns="0" rIns="0" rtlCol="0">
                  <a:spAutoFit/>
                </a:bodyPr>
                <a:lstStyle/>
                <a:p>
                  <a:pPr>
                    <a:spcBef>
                      <a:spcPts val="1200"/>
                    </a:spcBef>
                  </a:pPr>
                  <a14:m>
                    <m:oMathPara xmlns:m="http://schemas.openxmlformats.org/officeDocument/2006/math">
                      <m:oMathParaPr>
                        <m:jc m:val="centerGroup"/>
                      </m:oMathParaPr>
                      <m:oMath xmlns:m="http://schemas.openxmlformats.org/officeDocument/2006/math">
                        <m:r>
                          <a:rPr lang="en-US" sz="900" b="1" i="1" smtClean="0">
                            <a:solidFill>
                              <a:srgbClr val="FF4B00"/>
                            </a:solidFill>
                            <a:latin typeface="Cambria Math" panose="02040503050406030204" pitchFamily="18" charset="0"/>
                          </a:rPr>
                          <m:t>𝟓𝟎𝟎</m:t>
                        </m:r>
                        <m:r>
                          <a:rPr lang="en-US" sz="900" b="1" i="1" smtClean="0">
                            <a:solidFill>
                              <a:srgbClr val="FF4B00"/>
                            </a:solidFill>
                            <a:latin typeface="Cambria Math" panose="02040503050406030204" pitchFamily="18" charset="0"/>
                          </a:rPr>
                          <m:t> </m:t>
                        </m:r>
                        <m:r>
                          <a:rPr lang="en-US" sz="900" b="1" i="1" smtClean="0">
                            <a:solidFill>
                              <a:srgbClr val="FF4B00"/>
                            </a:solidFill>
                            <a:latin typeface="Cambria Math" panose="02040503050406030204" pitchFamily="18" charset="0"/>
                          </a:rPr>
                          <m:t>𝑾</m:t>
                        </m:r>
                        <m:r>
                          <a:rPr lang="en-US" sz="900" b="1" i="1" smtClean="0">
                            <a:solidFill>
                              <a:srgbClr val="FF4B00"/>
                            </a:solidFill>
                            <a:latin typeface="Cambria Math" panose="02040503050406030204" pitchFamily="18" charset="0"/>
                          </a:rPr>
                          <m:t>/(</m:t>
                        </m:r>
                        <m:sSup>
                          <m:sSupPr>
                            <m:ctrlPr>
                              <a:rPr lang="en-US" sz="900" b="1" i="1" smtClean="0">
                                <a:solidFill>
                                  <a:srgbClr val="FF4B00"/>
                                </a:solidFill>
                                <a:latin typeface="Cambria Math" panose="02040503050406030204" pitchFamily="18" charset="0"/>
                              </a:rPr>
                            </m:ctrlPr>
                          </m:sSupPr>
                          <m:e>
                            <m:r>
                              <a:rPr lang="en-US" sz="900" b="1" i="1" smtClean="0">
                                <a:solidFill>
                                  <a:srgbClr val="FF4B00"/>
                                </a:solidFill>
                                <a:latin typeface="Cambria Math" panose="02040503050406030204" pitchFamily="18" charset="0"/>
                              </a:rPr>
                              <m:t>𝒎</m:t>
                            </m:r>
                          </m:e>
                          <m:sup>
                            <m:r>
                              <a:rPr lang="en-US" sz="900" b="1" i="1" smtClean="0">
                                <a:solidFill>
                                  <a:srgbClr val="FF4B00"/>
                                </a:solidFill>
                                <a:latin typeface="Cambria Math" panose="02040503050406030204" pitchFamily="18" charset="0"/>
                              </a:rPr>
                              <m:t>𝟐</m:t>
                            </m:r>
                          </m:sup>
                        </m:sSup>
                        <m:r>
                          <a:rPr lang="en-US" sz="900" b="1" i="1" smtClean="0">
                            <a:solidFill>
                              <a:srgbClr val="FF4B00"/>
                            </a:solidFill>
                            <a:latin typeface="Cambria Math" panose="02040503050406030204" pitchFamily="18" charset="0"/>
                          </a:rPr>
                          <m:t>.</m:t>
                        </m:r>
                        <m:r>
                          <a:rPr lang="en-US" sz="900" b="1" i="1" smtClean="0">
                            <a:solidFill>
                              <a:srgbClr val="FF4B00"/>
                            </a:solidFill>
                            <a:latin typeface="Cambria Math" panose="02040503050406030204" pitchFamily="18" charset="0"/>
                          </a:rPr>
                          <m:t>𝒅𝑪</m:t>
                        </m:r>
                        <m:r>
                          <a:rPr lang="en-US" sz="900" b="1" i="1" smtClean="0">
                            <a:solidFill>
                              <a:srgbClr val="FF4B00"/>
                            </a:solidFill>
                            <a:latin typeface="Cambria Math" panose="02040503050406030204" pitchFamily="18" charset="0"/>
                          </a:rPr>
                          <m:t>)</m:t>
                        </m:r>
                      </m:oMath>
                    </m:oMathPara>
                  </a14:m>
                  <a:endParaRPr lang="en-US" sz="1600" b="1">
                    <a:solidFill>
                      <a:srgbClr val="FF4B00"/>
                    </a:solidFill>
                  </a:endParaRPr>
                </a:p>
              </p:txBody>
            </p:sp>
          </mc:Choice>
          <mc:Fallback>
            <p:sp>
              <p:nvSpPr>
                <p:cNvPr id="19" name="TextBox 18">
                  <a:extLst>
                    <a:ext uri="{FF2B5EF4-FFF2-40B4-BE49-F238E27FC236}">
                      <a16:creationId xmlns:a16="http://schemas.microsoft.com/office/drawing/2014/main" id="{879A7FC2-8AD5-8521-F4A5-6DF96455F7F8}"/>
                    </a:ext>
                  </a:extLst>
                </p:cNvPr>
                <p:cNvSpPr txBox="1">
                  <a:spLocks noRot="1" noChangeAspect="1" noMove="1" noResize="1" noEditPoints="1" noAdjustHandles="1" noChangeArrowheads="1" noChangeShapeType="1" noTextEdit="1"/>
                </p:cNvSpPr>
                <p:nvPr/>
              </p:nvSpPr>
              <p:spPr>
                <a:xfrm>
                  <a:off x="3536342" y="3748409"/>
                  <a:ext cx="870207" cy="360754"/>
                </a:xfrm>
                <a:prstGeom prst="rect">
                  <a:avLst/>
                </a:prstGeom>
                <a:blipFill>
                  <a:blip r:embed="rId18"/>
                  <a:stretch>
                    <a:fillRect l="-3497" r="-4895" b="-2564"/>
                  </a:stretch>
                </a:blipFill>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19A549B1-CBD4-284A-34DF-1A0314C9AEAC}"/>
                </a:ext>
              </a:extLst>
            </p:cNvPr>
            <p:cNvCxnSpPr>
              <a:cxnSpLocks/>
            </p:cNvCxnSpPr>
            <p:nvPr/>
          </p:nvCxnSpPr>
          <p:spPr>
            <a:xfrm flipH="1">
              <a:off x="2927002" y="3908684"/>
              <a:ext cx="578215" cy="0"/>
            </a:xfrm>
            <a:prstGeom prst="straightConnector1">
              <a:avLst/>
            </a:prstGeom>
            <a:ln w="38100">
              <a:solidFill>
                <a:srgbClr val="FF4B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C28F0D43-4914-6FE3-C4EF-87A09381A296}"/>
                </a:ext>
              </a:extLst>
            </p:cNvPr>
            <p:cNvSpPr/>
            <p:nvPr/>
          </p:nvSpPr>
          <p:spPr>
            <a:xfrm>
              <a:off x="2845644" y="3366462"/>
              <a:ext cx="1569304" cy="778985"/>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spcBef>
                  <a:spcPts val="600"/>
                </a:spcBef>
              </a:pPr>
              <a:endParaRPr lang="en-US" sz="1400" b="1">
                <a:solidFill>
                  <a:schemeClr val="bg1"/>
                </a:solidFill>
              </a:endParaRPr>
            </a:p>
          </p:txBody>
        </p:sp>
        <p:sp>
          <p:nvSpPr>
            <p:cNvPr id="39" name="TextBox 38">
              <a:extLst>
                <a:ext uri="{FF2B5EF4-FFF2-40B4-BE49-F238E27FC236}">
                  <a16:creationId xmlns:a16="http://schemas.microsoft.com/office/drawing/2014/main" id="{81B7C5B7-1172-5515-03D8-FE82922E1932}"/>
                </a:ext>
              </a:extLst>
            </p:cNvPr>
            <p:cNvSpPr txBox="1"/>
            <p:nvPr/>
          </p:nvSpPr>
          <p:spPr>
            <a:xfrm>
              <a:off x="2926232" y="3348090"/>
              <a:ext cx="1471631" cy="427090"/>
            </a:xfrm>
            <a:prstGeom prst="rect">
              <a:avLst/>
            </a:prstGeom>
            <a:noFill/>
          </p:spPr>
          <p:txBody>
            <a:bodyPr wrap="square" lIns="0" rIns="0" rtlCol="0">
              <a:spAutoFit/>
            </a:bodyPr>
            <a:lstStyle/>
            <a:p>
              <a:pPr>
                <a:spcBef>
                  <a:spcPts val="1200"/>
                </a:spcBef>
              </a:pPr>
              <a:r>
                <a:rPr lang="en-US" sz="1200" b="1"/>
                <a:t>Initial Value</a:t>
              </a:r>
            </a:p>
          </p:txBody>
        </p:sp>
      </p:grpSp>
      <p:sp>
        <p:nvSpPr>
          <p:cNvPr id="24" name="Content Placeholder 9">
            <a:extLst>
              <a:ext uri="{FF2B5EF4-FFF2-40B4-BE49-F238E27FC236}">
                <a16:creationId xmlns:a16="http://schemas.microsoft.com/office/drawing/2014/main" id="{9A67F6F4-66B0-6777-B497-18024A8EBD17}"/>
              </a:ext>
            </a:extLst>
          </p:cNvPr>
          <p:cNvSpPr txBox="1">
            <a:spLocks/>
          </p:cNvSpPr>
          <p:nvPr/>
        </p:nvSpPr>
        <p:spPr>
          <a:xfrm>
            <a:off x="4676436" y="3077040"/>
            <a:ext cx="3816003" cy="1488427"/>
          </a:xfrm>
          <a:prstGeom prst="rect">
            <a:avLst/>
          </a:prstGeom>
        </p:spPr>
        <p:txBody>
          <a:bodyPr vert="horz" lIns="0" tIns="46800" rIns="0" bIns="45720" rtlCol="0">
            <a:noAutofit/>
          </a:bodyPr>
          <a:lstStyle>
            <a:lvl1pPr marL="270000" indent="-270000" algn="l" defTabSz="685800" rtl="0" eaLnBrk="1" latinLnBrk="0" hangingPunct="1">
              <a:lnSpc>
                <a:spcPct val="90000"/>
              </a:lnSpc>
              <a:spcBef>
                <a:spcPts val="1200"/>
              </a:spcBef>
              <a:buClr>
                <a:schemeClr val="accent1"/>
              </a:buClr>
              <a:buFont typeface="Wingdings" panose="05000000000000000000" pitchFamily="2" charset="2"/>
              <a:buChar char="§"/>
              <a:defRPr sz="1600" kern="1200">
                <a:solidFill>
                  <a:schemeClr val="tx1"/>
                </a:solidFill>
                <a:latin typeface="+mn-lt"/>
                <a:ea typeface="+mn-ea"/>
                <a:cs typeface="+mn-cs"/>
              </a:defRPr>
            </a:lvl1pPr>
            <a:lvl2pPr marL="496800" indent="-216000" algn="l" defTabSz="685800" rtl="0" eaLnBrk="1" latinLnBrk="0" hangingPunct="1">
              <a:lnSpc>
                <a:spcPct val="90000"/>
              </a:lnSpc>
              <a:spcBef>
                <a:spcPts val="800"/>
              </a:spcBef>
              <a:buClr>
                <a:schemeClr val="tx2"/>
              </a:buClr>
              <a:buFont typeface="Wingdings" panose="05000000000000000000" pitchFamily="2" charset="2"/>
              <a:buChar char="§"/>
              <a:defRPr sz="1400" kern="1200">
                <a:solidFill>
                  <a:schemeClr val="tx2"/>
                </a:solidFill>
                <a:latin typeface="+mn-lt"/>
                <a:ea typeface="+mn-ea"/>
                <a:cs typeface="+mn-cs"/>
              </a:defRPr>
            </a:lvl2pPr>
            <a:lvl3pPr marL="705600" indent="-180000" algn="l" defTabSz="685800" rtl="0" eaLnBrk="1" latinLnBrk="0" hangingPunct="1">
              <a:lnSpc>
                <a:spcPct val="90000"/>
              </a:lnSpc>
              <a:spcBef>
                <a:spcPts val="600"/>
              </a:spcBef>
              <a:buClr>
                <a:schemeClr val="tx2"/>
              </a:buClr>
              <a:buFont typeface="Wingdings" panose="05000000000000000000" pitchFamily="2" charset="2"/>
              <a:buChar char="§"/>
              <a:defRPr sz="1200" kern="1200">
                <a:solidFill>
                  <a:schemeClr val="tx2"/>
                </a:solidFill>
                <a:latin typeface="+mn-lt"/>
                <a:ea typeface="+mn-ea"/>
                <a:cs typeface="+mn-cs"/>
              </a:defRPr>
            </a:lvl3pPr>
            <a:lvl4pPr marL="856800" indent="-144000" algn="l" defTabSz="685800" rtl="0" eaLnBrk="1" latinLnBrk="0" hangingPunct="1">
              <a:lnSpc>
                <a:spcPct val="90000"/>
              </a:lnSpc>
              <a:spcBef>
                <a:spcPts val="400"/>
              </a:spcBef>
              <a:buClr>
                <a:schemeClr val="tx2"/>
              </a:buClr>
              <a:buFont typeface="Wingdings" panose="05000000000000000000" pitchFamily="2" charset="2"/>
              <a:buChar char="§"/>
              <a:defRPr sz="1100" kern="1200">
                <a:solidFill>
                  <a:schemeClr val="tx2"/>
                </a:solidFill>
                <a:latin typeface="+mn-lt"/>
                <a:ea typeface="+mn-ea"/>
                <a:cs typeface="+mn-cs"/>
              </a:defRPr>
            </a:lvl4pPr>
            <a:lvl5pPr marL="990000" indent="-126000" algn="l" defTabSz="685800" rtl="0" eaLnBrk="1" latinLnBrk="0" hangingPunct="1">
              <a:lnSpc>
                <a:spcPct val="90000"/>
              </a:lnSpc>
              <a:spcBef>
                <a:spcPts val="200"/>
              </a:spcBef>
              <a:buClr>
                <a:schemeClr val="tx2"/>
              </a:buClr>
              <a:buFont typeface="Wingdings" panose="05000000000000000000" pitchFamily="2" charset="2"/>
              <a:buChar char="§"/>
              <a:defRPr sz="10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endParaRPr lang="en-US"/>
          </a:p>
        </p:txBody>
      </p:sp>
      <p:sp>
        <p:nvSpPr>
          <p:cNvPr id="58" name="TextBox 38">
            <a:extLst>
              <a:ext uri="{FF2B5EF4-FFF2-40B4-BE49-F238E27FC236}">
                <a16:creationId xmlns:a16="http://schemas.microsoft.com/office/drawing/2014/main" id="{DDCEC1E7-A31E-0B13-A559-90ED02C88DB0}"/>
              </a:ext>
            </a:extLst>
          </p:cNvPr>
          <p:cNvSpPr txBox="1"/>
          <p:nvPr/>
        </p:nvSpPr>
        <p:spPr>
          <a:xfrm>
            <a:off x="6739752" y="4608592"/>
            <a:ext cx="1436291" cy="153888"/>
          </a:xfrm>
          <a:prstGeom prst="rect">
            <a:avLst/>
          </a:prstGeom>
          <a:noFill/>
        </p:spPr>
        <p:txBody>
          <a:bodyPr wrap="non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CA" sz="1000" err="1"/>
              <a:t>From</a:t>
            </a:r>
            <a:r>
              <a:rPr lang="fr-CA" sz="1000"/>
              <a:t> </a:t>
            </a:r>
            <a:r>
              <a:rPr lang="en-US" sz="1000" i="1"/>
              <a:t>Sunada et al., 2016</a:t>
            </a:r>
            <a:endParaRPr lang="fr-CA" sz="1000" i="1" u="sng"/>
          </a:p>
        </p:txBody>
      </p:sp>
      <p:pic>
        <p:nvPicPr>
          <p:cNvPr id="59" name="Picture 58">
            <a:extLst>
              <a:ext uri="{FF2B5EF4-FFF2-40B4-BE49-F238E27FC236}">
                <a16:creationId xmlns:a16="http://schemas.microsoft.com/office/drawing/2014/main" id="{B714B191-4EE4-0EA2-33A3-37C806D27247}"/>
              </a:ext>
            </a:extLst>
          </p:cNvPr>
          <p:cNvPicPr>
            <a:picLocks noChangeAspect="1"/>
          </p:cNvPicPr>
          <p:nvPr/>
        </p:nvPicPr>
        <p:blipFill>
          <a:blip r:embed="rId19">
            <a:clrChange>
              <a:clrFrom>
                <a:srgbClr val="FFFFFF"/>
              </a:clrFrom>
              <a:clrTo>
                <a:srgbClr val="FFFFFF">
                  <a:alpha val="0"/>
                </a:srgbClr>
              </a:clrTo>
            </a:clrChange>
          </a:blip>
          <a:stretch>
            <a:fillRect/>
          </a:stretch>
        </p:blipFill>
        <p:spPr>
          <a:xfrm>
            <a:off x="6291804" y="3298864"/>
            <a:ext cx="2561117" cy="1262383"/>
          </a:xfrm>
          <a:prstGeom prst="rect">
            <a:avLst/>
          </a:prstGeom>
        </p:spPr>
      </p:pic>
      <p:sp>
        <p:nvSpPr>
          <p:cNvPr id="67" name="TextBox 66">
            <a:extLst>
              <a:ext uri="{FF2B5EF4-FFF2-40B4-BE49-F238E27FC236}">
                <a16:creationId xmlns:a16="http://schemas.microsoft.com/office/drawing/2014/main" id="{5F154C26-3E73-ECF4-DE55-9B776F3711C4}"/>
              </a:ext>
            </a:extLst>
          </p:cNvPr>
          <p:cNvSpPr txBox="1"/>
          <p:nvPr/>
        </p:nvSpPr>
        <p:spPr>
          <a:xfrm>
            <a:off x="6887502" y="3007516"/>
            <a:ext cx="99386" cy="246221"/>
          </a:xfrm>
          <a:prstGeom prst="rect">
            <a:avLst/>
          </a:prstGeom>
          <a:noFill/>
        </p:spPr>
        <p:txBody>
          <a:bodyPr wrap="none" lIns="0" rIns="0" rtlCol="0">
            <a:spAutoFit/>
          </a:bodyPr>
          <a:lstStyle/>
          <a:p>
            <a:pPr algn="l">
              <a:spcBef>
                <a:spcPts val="1200"/>
              </a:spcBef>
            </a:pPr>
            <a:r>
              <a:rPr lang="fr-CA" sz="1000"/>
              <a:t>in</a:t>
            </a:r>
            <a:endParaRPr lang="en-US" sz="1000"/>
          </a:p>
        </p:txBody>
      </p:sp>
      <p:sp>
        <p:nvSpPr>
          <p:cNvPr id="68" name="TextBox 67">
            <a:extLst>
              <a:ext uri="{FF2B5EF4-FFF2-40B4-BE49-F238E27FC236}">
                <a16:creationId xmlns:a16="http://schemas.microsoft.com/office/drawing/2014/main" id="{ACEE57B1-D811-F3CA-A8B5-AB68C97DC4AE}"/>
              </a:ext>
            </a:extLst>
          </p:cNvPr>
          <p:cNvSpPr txBox="1"/>
          <p:nvPr/>
        </p:nvSpPr>
        <p:spPr>
          <a:xfrm>
            <a:off x="7124930" y="3007516"/>
            <a:ext cx="176330" cy="246221"/>
          </a:xfrm>
          <a:prstGeom prst="rect">
            <a:avLst/>
          </a:prstGeom>
          <a:noFill/>
        </p:spPr>
        <p:txBody>
          <a:bodyPr wrap="none" lIns="0" rIns="0" rtlCol="0">
            <a:spAutoFit/>
          </a:bodyPr>
          <a:lstStyle/>
          <a:p>
            <a:pPr algn="l">
              <a:spcBef>
                <a:spcPts val="1200"/>
              </a:spcBef>
            </a:pPr>
            <a:r>
              <a:rPr lang="fr-CA" sz="1000"/>
              <a:t>out</a:t>
            </a:r>
            <a:endParaRPr lang="en-US" sz="1000"/>
          </a:p>
        </p:txBody>
      </p:sp>
    </p:spTree>
    <p:extLst>
      <p:ext uri="{BB962C8B-B14F-4D97-AF65-F5344CB8AC3E}">
        <p14:creationId xmlns:p14="http://schemas.microsoft.com/office/powerpoint/2010/main" val="2990851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A834A-534A-54EF-2975-CFA2D12FF44D}"/>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892E489-D64A-5D23-5E4A-8285EEC8B6A2}"/>
              </a:ext>
            </a:extLst>
          </p:cNvPr>
          <p:cNvSpPr>
            <a:spLocks noGrp="1"/>
          </p:cNvSpPr>
          <p:nvPr>
            <p:ph sz="half" idx="2"/>
          </p:nvPr>
        </p:nvSpPr>
        <p:spPr/>
        <p:txBody>
          <a:bodyPr/>
          <a:lstStyle/>
          <a:p>
            <a:endParaRPr lang="en-US"/>
          </a:p>
          <a:p>
            <a:endParaRPr lang="en-US"/>
          </a:p>
        </p:txBody>
      </p:sp>
      <p:sp>
        <p:nvSpPr>
          <p:cNvPr id="2" name="Slide Number Placeholder 1">
            <a:extLst>
              <a:ext uri="{FF2B5EF4-FFF2-40B4-BE49-F238E27FC236}">
                <a16:creationId xmlns:a16="http://schemas.microsoft.com/office/drawing/2014/main" id="{6319787F-EFD6-E4C0-50EC-56D1C65907BF}"/>
              </a:ext>
            </a:extLst>
          </p:cNvPr>
          <p:cNvSpPr>
            <a:spLocks noGrp="1"/>
          </p:cNvSpPr>
          <p:nvPr>
            <p:ph type="sldNum" sz="quarter" idx="12"/>
          </p:nvPr>
        </p:nvSpPr>
        <p:spPr/>
        <p:txBody>
          <a:bodyPr/>
          <a:lstStyle/>
          <a:p>
            <a:fld id="{3BF894FA-58B3-45E0-8C6C-8D2414F223E4}" type="slidenum">
              <a:rPr lang="en-CA" noProof="0" smtClean="0"/>
              <a:pPr/>
              <a:t>18</a:t>
            </a:fld>
            <a:endParaRPr lang="en-CA" noProof="0"/>
          </a:p>
        </p:txBody>
      </p:sp>
      <p:sp>
        <p:nvSpPr>
          <p:cNvPr id="6" name="Title 5">
            <a:extLst>
              <a:ext uri="{FF2B5EF4-FFF2-40B4-BE49-F238E27FC236}">
                <a16:creationId xmlns:a16="http://schemas.microsoft.com/office/drawing/2014/main" id="{5F57EF13-9E1B-8A19-7FE7-C2F5F22443F7}"/>
              </a:ext>
            </a:extLst>
          </p:cNvPr>
          <p:cNvSpPr>
            <a:spLocks noGrp="1"/>
          </p:cNvSpPr>
          <p:nvPr>
            <p:ph type="title"/>
          </p:nvPr>
        </p:nvSpPr>
        <p:spPr/>
        <p:txBody>
          <a:bodyPr/>
          <a:lstStyle/>
          <a:p>
            <a:r>
              <a:rPr lang="en-US"/>
              <a:t>Fluid temperatures</a:t>
            </a:r>
          </a:p>
        </p:txBody>
      </p:sp>
      <p:sp>
        <p:nvSpPr>
          <p:cNvPr id="5" name="Footer Placeholder 4">
            <a:extLst>
              <a:ext uri="{FF2B5EF4-FFF2-40B4-BE49-F238E27FC236}">
                <a16:creationId xmlns:a16="http://schemas.microsoft.com/office/drawing/2014/main" id="{920C5614-0672-25D0-F0A7-A16144BA3387}"/>
              </a:ext>
            </a:extLst>
          </p:cNvPr>
          <p:cNvSpPr>
            <a:spLocks noGrp="1"/>
          </p:cNvSpPr>
          <p:nvPr>
            <p:ph type="ftr" sz="quarter" idx="13"/>
          </p:nvPr>
        </p:nvSpPr>
        <p:spPr/>
        <p:txBody>
          <a:bodyPr/>
          <a:lstStyle/>
          <a:p>
            <a:r>
              <a:rPr lang="en-US"/>
              <a:t>© Copyright 2025 Maya Heat Transfer Technologies Ltd. All rights reserved.</a:t>
            </a:r>
            <a:endParaRPr lang="en-CA"/>
          </a:p>
        </p:txBody>
      </p:sp>
      <p:sp>
        <p:nvSpPr>
          <p:cNvPr id="18" name="Content Placeholder 3">
            <a:extLst>
              <a:ext uri="{FF2B5EF4-FFF2-40B4-BE49-F238E27FC236}">
                <a16:creationId xmlns:a16="http://schemas.microsoft.com/office/drawing/2014/main" id="{F9E6B3C1-F18B-72CA-CAA5-183711B5A774}"/>
              </a:ext>
            </a:extLst>
          </p:cNvPr>
          <p:cNvSpPr>
            <a:spLocks noGrp="1"/>
          </p:cNvSpPr>
          <p:nvPr/>
        </p:nvSpPr>
        <p:spPr>
          <a:xfrm>
            <a:off x="315960" y="1040130"/>
            <a:ext cx="8467200" cy="3361319"/>
          </a:xfrm>
          <a:prstGeom prst="rect">
            <a:avLst/>
          </a:prstGeom>
        </p:spPr>
        <p:txBody>
          <a:bodyPr vert="horz" lIns="0" tIns="45720" rIns="0" bIns="45720" rtlCol="0">
            <a:noAutofit/>
          </a:bodyPr>
          <a:lstStyle>
            <a:lvl1pPr marL="270000" indent="-270000" algn="l" defTabSz="685800" rtl="0" eaLnBrk="1" latinLnBrk="0" hangingPunct="1">
              <a:lnSpc>
                <a:spcPct val="90000"/>
              </a:lnSpc>
              <a:spcBef>
                <a:spcPts val="1200"/>
              </a:spcBef>
              <a:buClr>
                <a:schemeClr val="accent1"/>
              </a:buClr>
              <a:buFont typeface="Wingdings" panose="05000000000000000000" pitchFamily="2" charset="2"/>
              <a:buChar char="§"/>
              <a:defRPr sz="1800" kern="1200">
                <a:solidFill>
                  <a:schemeClr val="tx1"/>
                </a:solidFill>
                <a:latin typeface="+mn-lt"/>
                <a:ea typeface="+mn-ea"/>
                <a:cs typeface="+mn-cs"/>
              </a:defRPr>
            </a:lvl1pPr>
            <a:lvl2pPr marL="496800" indent="-216000" algn="l" defTabSz="685800" rtl="0" eaLnBrk="1" latinLnBrk="0" hangingPunct="1">
              <a:lnSpc>
                <a:spcPct val="90000"/>
              </a:lnSpc>
              <a:spcBef>
                <a:spcPts val="800"/>
              </a:spcBef>
              <a:buClr>
                <a:schemeClr val="tx2"/>
              </a:buClr>
              <a:buFont typeface="Wingdings" panose="05000000000000000000" pitchFamily="2" charset="2"/>
              <a:buChar char="§"/>
              <a:defRPr sz="1600" kern="1200">
                <a:solidFill>
                  <a:schemeClr val="tx2"/>
                </a:solidFill>
                <a:latin typeface="+mn-lt"/>
                <a:ea typeface="+mn-ea"/>
                <a:cs typeface="+mn-cs"/>
              </a:defRPr>
            </a:lvl2pPr>
            <a:lvl3pPr marL="705600" indent="-180000" algn="l" defTabSz="685800" rtl="0" eaLnBrk="1" latinLnBrk="0" hangingPunct="1">
              <a:lnSpc>
                <a:spcPct val="90000"/>
              </a:lnSpc>
              <a:spcBef>
                <a:spcPts val="600"/>
              </a:spcBef>
              <a:buClr>
                <a:schemeClr val="tx2"/>
              </a:buClr>
              <a:buFont typeface="Wingdings" panose="05000000000000000000" pitchFamily="2" charset="2"/>
              <a:buChar char="§"/>
              <a:defRPr sz="1400" kern="1200">
                <a:solidFill>
                  <a:schemeClr val="tx2"/>
                </a:solidFill>
                <a:latin typeface="+mn-lt"/>
                <a:ea typeface="+mn-ea"/>
                <a:cs typeface="+mn-cs"/>
              </a:defRPr>
            </a:lvl3pPr>
            <a:lvl4pPr marL="856800" indent="-144000" algn="l" defTabSz="685800" rtl="0" eaLnBrk="1" latinLnBrk="0" hangingPunct="1">
              <a:lnSpc>
                <a:spcPct val="90000"/>
              </a:lnSpc>
              <a:spcBef>
                <a:spcPts val="400"/>
              </a:spcBef>
              <a:buClr>
                <a:schemeClr val="tx2"/>
              </a:buClr>
              <a:buFont typeface="Wingdings" panose="05000000000000000000" pitchFamily="2" charset="2"/>
              <a:buChar char="§"/>
              <a:defRPr sz="1200" kern="1200">
                <a:solidFill>
                  <a:schemeClr val="tx2"/>
                </a:solidFill>
                <a:latin typeface="+mn-lt"/>
                <a:ea typeface="+mn-ea"/>
                <a:cs typeface="+mn-cs"/>
              </a:defRPr>
            </a:lvl4pPr>
            <a:lvl5pPr marL="990000" indent="-126000" algn="l" defTabSz="685800" rtl="0" eaLnBrk="1" latinLnBrk="0" hangingPunct="1">
              <a:lnSpc>
                <a:spcPct val="90000"/>
              </a:lnSpc>
              <a:spcBef>
                <a:spcPts val="200"/>
              </a:spcBef>
              <a:buClr>
                <a:schemeClr val="tx2"/>
              </a:buClr>
              <a:buFont typeface="Wingdings" panose="05000000000000000000" pitchFamily="2" charset="2"/>
              <a:buChar char="§"/>
              <a:defRPr sz="12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CA" err="1"/>
              <a:t>Fluid</a:t>
            </a:r>
            <a:r>
              <a:rPr lang="fr-CA"/>
              <a:t> </a:t>
            </a:r>
            <a:r>
              <a:rPr lang="fr-CA" err="1"/>
              <a:t>temperature</a:t>
            </a:r>
            <a:r>
              <a:rPr lang="fr-CA"/>
              <a:t> profile </a:t>
            </a:r>
            <a:r>
              <a:rPr lang="fr-CA" err="1"/>
              <a:t>is</a:t>
            </a:r>
            <a:r>
              <a:rPr lang="fr-CA"/>
              <a:t> </a:t>
            </a:r>
            <a:r>
              <a:rPr lang="fr-CA" err="1"/>
              <a:t>similar</a:t>
            </a:r>
            <a:r>
              <a:rPr lang="fr-CA"/>
              <a:t> to the system model </a:t>
            </a:r>
          </a:p>
          <a:p>
            <a:endParaRPr lang="fr-CA"/>
          </a:p>
          <a:p>
            <a:endParaRPr lang="fr-CA"/>
          </a:p>
          <a:p>
            <a:pPr lvl="1"/>
            <a:endParaRPr lang="en-US"/>
          </a:p>
        </p:txBody>
      </p:sp>
      <p:sp>
        <p:nvSpPr>
          <p:cNvPr id="15" name="TextBox 19">
            <a:extLst>
              <a:ext uri="{FF2B5EF4-FFF2-40B4-BE49-F238E27FC236}">
                <a16:creationId xmlns:a16="http://schemas.microsoft.com/office/drawing/2014/main" id="{BC172E73-26B3-D5ED-B526-B3D8AF498797}"/>
              </a:ext>
            </a:extLst>
          </p:cNvPr>
          <p:cNvSpPr txBox="1"/>
          <p:nvPr/>
        </p:nvSpPr>
        <p:spPr>
          <a:xfrm>
            <a:off x="1328496" y="4514960"/>
            <a:ext cx="2035743"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CA" sz="1200" u="sng" err="1"/>
              <a:t>Correlated</a:t>
            </a:r>
            <a:r>
              <a:rPr lang="fr-CA" sz="1200" u="sng"/>
              <a:t> </a:t>
            </a:r>
            <a:r>
              <a:rPr lang="fr-CA" sz="1200" u="sng" err="1"/>
              <a:t>Temperatures</a:t>
            </a:r>
            <a:endParaRPr lang="fr-CA" sz="1200" u="sng"/>
          </a:p>
        </p:txBody>
      </p:sp>
      <p:pic>
        <p:nvPicPr>
          <p:cNvPr id="20" name="Picture 19">
            <a:extLst>
              <a:ext uri="{FF2B5EF4-FFF2-40B4-BE49-F238E27FC236}">
                <a16:creationId xmlns:a16="http://schemas.microsoft.com/office/drawing/2014/main" id="{9E0748E0-2D5F-2866-3525-9FDBA15F7097}"/>
              </a:ext>
            </a:extLst>
          </p:cNvPr>
          <p:cNvPicPr>
            <a:picLocks noChangeAspect="1"/>
          </p:cNvPicPr>
          <p:nvPr/>
        </p:nvPicPr>
        <p:blipFill>
          <a:blip r:embed="rId3"/>
          <a:stretch>
            <a:fillRect/>
          </a:stretch>
        </p:blipFill>
        <p:spPr>
          <a:xfrm>
            <a:off x="1161232" y="1318673"/>
            <a:ext cx="2458335" cy="3196287"/>
          </a:xfrm>
          <a:prstGeom prst="rect">
            <a:avLst/>
          </a:prstGeom>
        </p:spPr>
      </p:pic>
      <p:graphicFrame>
        <p:nvGraphicFramePr>
          <p:cNvPr id="10" name="Content Placeholder 9">
            <a:extLst>
              <a:ext uri="{FF2B5EF4-FFF2-40B4-BE49-F238E27FC236}">
                <a16:creationId xmlns:a16="http://schemas.microsoft.com/office/drawing/2014/main" id="{8898F7C9-C593-9B21-E6AD-95B56B6CBAA6}"/>
              </a:ext>
            </a:extLst>
          </p:cNvPr>
          <p:cNvGraphicFramePr>
            <a:graphicFrameLocks noGrp="1"/>
          </p:cNvGraphicFramePr>
          <p:nvPr>
            <p:ph sz="quarter" idx="4"/>
            <p:extLst>
              <p:ext uri="{D42A27DB-BD31-4B8C-83A1-F6EECF244321}">
                <p14:modId xmlns:p14="http://schemas.microsoft.com/office/powerpoint/2010/main" val="652989312"/>
              </p:ext>
            </p:extLst>
          </p:nvPr>
        </p:nvGraphicFramePr>
        <p:xfrm>
          <a:off x="3619567" y="1556084"/>
          <a:ext cx="5186296" cy="312390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9921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4CD13-CDFC-C9AB-ADF4-19A907603B0C}"/>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618CC58-4E30-669C-8795-1547A033B403}"/>
              </a:ext>
            </a:extLst>
          </p:cNvPr>
          <p:cNvSpPr>
            <a:spLocks noGrp="1"/>
          </p:cNvSpPr>
          <p:nvPr>
            <p:ph sz="quarter" idx="13"/>
          </p:nvPr>
        </p:nvSpPr>
        <p:spPr>
          <a:xfrm>
            <a:off x="338400" y="1096886"/>
            <a:ext cx="2793440" cy="3361319"/>
          </a:xfrm>
        </p:spPr>
        <p:txBody>
          <a:bodyPr anchor="ctr"/>
          <a:lstStyle/>
          <a:p>
            <a:r>
              <a:rPr lang="en-US"/>
              <a:t>Evaporator temperature gets cooler as it’s exchange heat with the fluid</a:t>
            </a:r>
          </a:p>
          <a:p>
            <a:r>
              <a:rPr lang="en-US"/>
              <a:t>Region closer to the pipe are cooler locally</a:t>
            </a:r>
          </a:p>
          <a:p>
            <a:endParaRPr lang="en-US"/>
          </a:p>
          <a:p>
            <a:endParaRPr lang="en-US"/>
          </a:p>
        </p:txBody>
      </p:sp>
      <p:sp>
        <p:nvSpPr>
          <p:cNvPr id="2" name="Slide Number Placeholder 1">
            <a:extLst>
              <a:ext uri="{FF2B5EF4-FFF2-40B4-BE49-F238E27FC236}">
                <a16:creationId xmlns:a16="http://schemas.microsoft.com/office/drawing/2014/main" id="{49322D4A-C234-DF0E-DF17-60027CC8DE65}"/>
              </a:ext>
            </a:extLst>
          </p:cNvPr>
          <p:cNvSpPr>
            <a:spLocks noGrp="1"/>
          </p:cNvSpPr>
          <p:nvPr>
            <p:ph type="sldNum" sz="quarter" idx="12"/>
          </p:nvPr>
        </p:nvSpPr>
        <p:spPr/>
        <p:txBody>
          <a:bodyPr/>
          <a:lstStyle/>
          <a:p>
            <a:fld id="{3BF894FA-58B3-45E0-8C6C-8D2414F223E4}" type="slidenum">
              <a:rPr lang="en-CA" noProof="0" smtClean="0"/>
              <a:pPr/>
              <a:t>19</a:t>
            </a:fld>
            <a:endParaRPr lang="en-CA" noProof="0"/>
          </a:p>
        </p:txBody>
      </p:sp>
      <p:sp>
        <p:nvSpPr>
          <p:cNvPr id="6" name="Title 5">
            <a:extLst>
              <a:ext uri="{FF2B5EF4-FFF2-40B4-BE49-F238E27FC236}">
                <a16:creationId xmlns:a16="http://schemas.microsoft.com/office/drawing/2014/main" id="{BDCF5D32-DBBF-2A8A-C46A-85B750C0FE8A}"/>
              </a:ext>
            </a:extLst>
          </p:cNvPr>
          <p:cNvSpPr>
            <a:spLocks noGrp="1"/>
          </p:cNvSpPr>
          <p:nvPr>
            <p:ph type="title"/>
          </p:nvPr>
        </p:nvSpPr>
        <p:spPr/>
        <p:txBody>
          <a:bodyPr/>
          <a:lstStyle/>
          <a:p>
            <a:r>
              <a:rPr lang="en-US"/>
              <a:t>Evaporator temperatures</a:t>
            </a:r>
          </a:p>
        </p:txBody>
      </p:sp>
      <p:sp>
        <p:nvSpPr>
          <p:cNvPr id="5" name="Footer Placeholder 4">
            <a:extLst>
              <a:ext uri="{FF2B5EF4-FFF2-40B4-BE49-F238E27FC236}">
                <a16:creationId xmlns:a16="http://schemas.microsoft.com/office/drawing/2014/main" id="{3250F3A5-CDB1-4C62-8B13-F5827C6EF2F7}"/>
              </a:ext>
            </a:extLst>
          </p:cNvPr>
          <p:cNvSpPr>
            <a:spLocks noGrp="1"/>
          </p:cNvSpPr>
          <p:nvPr>
            <p:ph type="ftr" sz="quarter" idx="14"/>
          </p:nvPr>
        </p:nvSpPr>
        <p:spPr/>
        <p:txBody>
          <a:bodyPr/>
          <a:lstStyle/>
          <a:p>
            <a:r>
              <a:rPr lang="en-US"/>
              <a:t>© Copyright 2025 Maya Heat Transfer Technologies Ltd. All rights reserved.</a:t>
            </a:r>
            <a:endParaRPr lang="en-CA"/>
          </a:p>
        </p:txBody>
      </p:sp>
      <p:pic>
        <p:nvPicPr>
          <p:cNvPr id="8" name="Picture 7">
            <a:extLst>
              <a:ext uri="{FF2B5EF4-FFF2-40B4-BE49-F238E27FC236}">
                <a16:creationId xmlns:a16="http://schemas.microsoft.com/office/drawing/2014/main" id="{FA11B5E9-6354-BB35-F43D-C4CE0022D2A8}"/>
              </a:ext>
            </a:extLst>
          </p:cNvPr>
          <p:cNvPicPr>
            <a:picLocks noChangeAspect="1"/>
          </p:cNvPicPr>
          <p:nvPr/>
        </p:nvPicPr>
        <p:blipFill>
          <a:blip r:embed="rId2"/>
          <a:srcRect l="602" t="12287" r="50836" b="2832"/>
          <a:stretch>
            <a:fillRect/>
          </a:stretch>
        </p:blipFill>
        <p:spPr>
          <a:xfrm>
            <a:off x="3311524" y="993843"/>
            <a:ext cx="2880729" cy="3111356"/>
          </a:xfrm>
          <a:prstGeom prst="rect">
            <a:avLst/>
          </a:prstGeom>
        </p:spPr>
      </p:pic>
      <p:sp>
        <p:nvSpPr>
          <p:cNvPr id="3" name="TextBox 19">
            <a:extLst>
              <a:ext uri="{FF2B5EF4-FFF2-40B4-BE49-F238E27FC236}">
                <a16:creationId xmlns:a16="http://schemas.microsoft.com/office/drawing/2014/main" id="{185317F2-602C-04D8-746A-A6D9FA420F4C}"/>
              </a:ext>
            </a:extLst>
          </p:cNvPr>
          <p:cNvSpPr txBox="1"/>
          <p:nvPr/>
        </p:nvSpPr>
        <p:spPr>
          <a:xfrm>
            <a:off x="3455876" y="4200199"/>
            <a:ext cx="2232248"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CA" sz="1200" u="sng"/>
              <a:t>Solid </a:t>
            </a:r>
            <a:r>
              <a:rPr lang="fr-CA" sz="1200" u="sng" err="1"/>
              <a:t>Temperatures</a:t>
            </a:r>
            <a:r>
              <a:rPr lang="fr-CA" sz="1200" u="sng"/>
              <a:t> (pipe </a:t>
            </a:r>
            <a:r>
              <a:rPr lang="fr-CA" sz="1200" u="sng" err="1"/>
              <a:t>side</a:t>
            </a:r>
            <a:r>
              <a:rPr lang="fr-CA" sz="1200" u="sng"/>
              <a:t>)</a:t>
            </a:r>
          </a:p>
        </p:txBody>
      </p:sp>
      <p:sp>
        <p:nvSpPr>
          <p:cNvPr id="4" name="TextBox 19">
            <a:extLst>
              <a:ext uri="{FF2B5EF4-FFF2-40B4-BE49-F238E27FC236}">
                <a16:creationId xmlns:a16="http://schemas.microsoft.com/office/drawing/2014/main" id="{60A73A3D-0CAE-C429-8E6E-5050E746F6D1}"/>
              </a:ext>
            </a:extLst>
          </p:cNvPr>
          <p:cNvSpPr txBox="1"/>
          <p:nvPr/>
        </p:nvSpPr>
        <p:spPr>
          <a:xfrm>
            <a:off x="6372200" y="4217353"/>
            <a:ext cx="230425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CA" sz="1200" u="sng"/>
              <a:t>Solid </a:t>
            </a:r>
            <a:r>
              <a:rPr lang="fr-CA" sz="1200" u="sng" err="1"/>
              <a:t>Temperatures</a:t>
            </a:r>
            <a:r>
              <a:rPr lang="fr-CA" sz="1200" u="sng"/>
              <a:t> (</a:t>
            </a:r>
            <a:r>
              <a:rPr lang="fr-CA" sz="1200" u="sng" err="1"/>
              <a:t>units</a:t>
            </a:r>
            <a:r>
              <a:rPr lang="fr-CA" sz="1200" u="sng"/>
              <a:t> </a:t>
            </a:r>
            <a:r>
              <a:rPr lang="fr-CA" sz="1200" u="sng" err="1"/>
              <a:t>side</a:t>
            </a:r>
            <a:r>
              <a:rPr lang="fr-CA" sz="1200" u="sng"/>
              <a:t>)</a:t>
            </a:r>
          </a:p>
        </p:txBody>
      </p:sp>
      <p:pic>
        <p:nvPicPr>
          <p:cNvPr id="9" name="Picture 8">
            <a:extLst>
              <a:ext uri="{FF2B5EF4-FFF2-40B4-BE49-F238E27FC236}">
                <a16:creationId xmlns:a16="http://schemas.microsoft.com/office/drawing/2014/main" id="{B62B1D5A-35C7-A969-61CB-B5F635A3D8A8}"/>
              </a:ext>
            </a:extLst>
          </p:cNvPr>
          <p:cNvPicPr>
            <a:picLocks noChangeAspect="1"/>
          </p:cNvPicPr>
          <p:nvPr/>
        </p:nvPicPr>
        <p:blipFill>
          <a:blip r:embed="rId2"/>
          <a:srcRect l="50112" t="12287" r="4717" b="2832"/>
          <a:stretch>
            <a:fillRect/>
          </a:stretch>
        </p:blipFill>
        <p:spPr>
          <a:xfrm>
            <a:off x="6248400" y="993843"/>
            <a:ext cx="2679575" cy="3111356"/>
          </a:xfrm>
          <a:prstGeom prst="rect">
            <a:avLst/>
          </a:prstGeom>
        </p:spPr>
      </p:pic>
    </p:spTree>
    <p:extLst>
      <p:ext uri="{BB962C8B-B14F-4D97-AF65-F5344CB8AC3E}">
        <p14:creationId xmlns:p14="http://schemas.microsoft.com/office/powerpoint/2010/main" val="3832642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F4F01F52-8F41-4CBA-837B-A8553F2279C5}"/>
              </a:ext>
            </a:extLst>
          </p:cNvPr>
          <p:cNvSpPr>
            <a:spLocks noGrp="1"/>
          </p:cNvSpPr>
          <p:nvPr>
            <p:ph type="title"/>
          </p:nvPr>
        </p:nvSpPr>
        <p:spPr/>
        <p:txBody>
          <a:bodyPr/>
          <a:lstStyle/>
          <a:p>
            <a:r>
              <a:rPr lang="en-CA"/>
              <a:t>Content</a:t>
            </a:r>
          </a:p>
        </p:txBody>
      </p:sp>
      <p:sp>
        <p:nvSpPr>
          <p:cNvPr id="4" name="Espace réservé du numéro de diapositive 3">
            <a:extLst>
              <a:ext uri="{FF2B5EF4-FFF2-40B4-BE49-F238E27FC236}">
                <a16:creationId xmlns:a16="http://schemas.microsoft.com/office/drawing/2014/main" id="{829AA22A-EEC9-4C79-A194-754EF5FE63E6}"/>
              </a:ext>
            </a:extLst>
          </p:cNvPr>
          <p:cNvSpPr>
            <a:spLocks noGrp="1"/>
          </p:cNvSpPr>
          <p:nvPr>
            <p:ph type="sldNum" sz="quarter" idx="11"/>
          </p:nvPr>
        </p:nvSpPr>
        <p:spPr/>
        <p:txBody>
          <a:bodyPr/>
          <a:lstStyle/>
          <a:p>
            <a:fld id="{3BF894FA-58B3-45E0-8C6C-8D2414F223E4}" type="slidenum">
              <a:rPr lang="en-CA" smtClean="0"/>
              <a:pPr/>
              <a:t>2</a:t>
            </a:fld>
            <a:endParaRPr lang="en-CA"/>
          </a:p>
        </p:txBody>
      </p:sp>
      <p:sp>
        <p:nvSpPr>
          <p:cNvPr id="7" name="Espace réservé du texte 6">
            <a:extLst>
              <a:ext uri="{FF2B5EF4-FFF2-40B4-BE49-F238E27FC236}">
                <a16:creationId xmlns:a16="http://schemas.microsoft.com/office/drawing/2014/main" id="{AEA30B5E-3BD4-4813-BE90-6FB9FD3D6C74}"/>
              </a:ext>
            </a:extLst>
          </p:cNvPr>
          <p:cNvSpPr>
            <a:spLocks noGrp="1"/>
          </p:cNvSpPr>
          <p:nvPr>
            <p:ph type="body" sz="quarter" idx="12"/>
          </p:nvPr>
        </p:nvSpPr>
        <p:spPr>
          <a:solidFill>
            <a:schemeClr val="accent4">
              <a:alpha val="90000"/>
            </a:schemeClr>
          </a:solidFill>
          <a:ln>
            <a:solidFill>
              <a:schemeClr val="bg1"/>
            </a:solidFill>
          </a:ln>
        </p:spPr>
        <p:txBody>
          <a:bodyPr/>
          <a:lstStyle/>
          <a:p>
            <a:r>
              <a:rPr lang="en-CA" sz="1800"/>
              <a:t>Introduction</a:t>
            </a:r>
          </a:p>
        </p:txBody>
      </p:sp>
      <p:sp>
        <p:nvSpPr>
          <p:cNvPr id="8" name="Espace réservé du texte 7">
            <a:extLst>
              <a:ext uri="{FF2B5EF4-FFF2-40B4-BE49-F238E27FC236}">
                <a16:creationId xmlns:a16="http://schemas.microsoft.com/office/drawing/2014/main" id="{91956DDE-5C3F-4F67-AE42-3BCD46615711}"/>
              </a:ext>
            </a:extLst>
          </p:cNvPr>
          <p:cNvSpPr>
            <a:spLocks noGrp="1"/>
          </p:cNvSpPr>
          <p:nvPr>
            <p:ph type="body" sz="quarter" idx="13"/>
          </p:nvPr>
        </p:nvSpPr>
        <p:spPr/>
        <p:txBody>
          <a:bodyPr/>
          <a:lstStyle/>
          <a:p>
            <a:r>
              <a:rPr lang="en-CA"/>
              <a:t>1</a:t>
            </a:r>
          </a:p>
        </p:txBody>
      </p:sp>
      <p:sp>
        <p:nvSpPr>
          <p:cNvPr id="9" name="Espace réservé du texte 8">
            <a:extLst>
              <a:ext uri="{FF2B5EF4-FFF2-40B4-BE49-F238E27FC236}">
                <a16:creationId xmlns:a16="http://schemas.microsoft.com/office/drawing/2014/main" id="{289FFEBA-20DB-4C7F-9A9C-91BDCAB72DA0}"/>
              </a:ext>
            </a:extLst>
          </p:cNvPr>
          <p:cNvSpPr>
            <a:spLocks noGrp="1"/>
          </p:cNvSpPr>
          <p:nvPr>
            <p:ph type="body" sz="quarter" idx="14"/>
          </p:nvPr>
        </p:nvSpPr>
        <p:spPr/>
        <p:txBody>
          <a:bodyPr/>
          <a:lstStyle/>
          <a:p>
            <a:r>
              <a:rPr lang="en-CA" sz="1800"/>
              <a:t>Conclusion</a:t>
            </a:r>
          </a:p>
        </p:txBody>
      </p:sp>
      <p:sp>
        <p:nvSpPr>
          <p:cNvPr id="10" name="Espace réservé du texte 9">
            <a:extLst>
              <a:ext uri="{FF2B5EF4-FFF2-40B4-BE49-F238E27FC236}">
                <a16:creationId xmlns:a16="http://schemas.microsoft.com/office/drawing/2014/main" id="{C19D72B5-CA0A-45EC-BC86-A93FE00A8FDF}"/>
              </a:ext>
            </a:extLst>
          </p:cNvPr>
          <p:cNvSpPr>
            <a:spLocks noGrp="1"/>
          </p:cNvSpPr>
          <p:nvPr>
            <p:ph type="body" sz="quarter" idx="15"/>
          </p:nvPr>
        </p:nvSpPr>
        <p:spPr/>
        <p:txBody>
          <a:bodyPr/>
          <a:lstStyle/>
          <a:p>
            <a:r>
              <a:rPr lang="en-CA"/>
              <a:t>4</a:t>
            </a:r>
          </a:p>
        </p:txBody>
      </p:sp>
      <p:sp>
        <p:nvSpPr>
          <p:cNvPr id="11" name="Espace réservé du texte 10">
            <a:extLst>
              <a:ext uri="{FF2B5EF4-FFF2-40B4-BE49-F238E27FC236}">
                <a16:creationId xmlns:a16="http://schemas.microsoft.com/office/drawing/2014/main" id="{103E94E1-0D0E-4982-A4EA-40D1BF3F65B2}"/>
              </a:ext>
            </a:extLst>
          </p:cNvPr>
          <p:cNvSpPr>
            <a:spLocks noGrp="1"/>
          </p:cNvSpPr>
          <p:nvPr>
            <p:ph type="body" sz="quarter" idx="16"/>
          </p:nvPr>
        </p:nvSpPr>
        <p:spPr/>
        <p:txBody>
          <a:bodyPr/>
          <a:lstStyle/>
          <a:p>
            <a:r>
              <a:rPr lang="en-US" sz="1600"/>
              <a:t>Assumptions and setup</a:t>
            </a:r>
            <a:endParaRPr lang="en-CA" sz="1600"/>
          </a:p>
        </p:txBody>
      </p:sp>
      <p:sp>
        <p:nvSpPr>
          <p:cNvPr id="12" name="Espace réservé du texte 11">
            <a:extLst>
              <a:ext uri="{FF2B5EF4-FFF2-40B4-BE49-F238E27FC236}">
                <a16:creationId xmlns:a16="http://schemas.microsoft.com/office/drawing/2014/main" id="{0EA03DDF-6C03-4DB6-BC6F-0294B559B39A}"/>
              </a:ext>
            </a:extLst>
          </p:cNvPr>
          <p:cNvSpPr>
            <a:spLocks noGrp="1"/>
          </p:cNvSpPr>
          <p:nvPr>
            <p:ph type="body" sz="quarter" idx="17"/>
          </p:nvPr>
        </p:nvSpPr>
        <p:spPr/>
        <p:txBody>
          <a:bodyPr/>
          <a:lstStyle/>
          <a:p>
            <a:r>
              <a:rPr lang="en-CA"/>
              <a:t>2</a:t>
            </a:r>
          </a:p>
        </p:txBody>
      </p:sp>
      <p:sp>
        <p:nvSpPr>
          <p:cNvPr id="47" name="Espace réservé du texte 46">
            <a:extLst>
              <a:ext uri="{FF2B5EF4-FFF2-40B4-BE49-F238E27FC236}">
                <a16:creationId xmlns:a16="http://schemas.microsoft.com/office/drawing/2014/main" id="{31589BFC-382D-407C-AE5E-AF5A6A568FBB}"/>
              </a:ext>
            </a:extLst>
          </p:cNvPr>
          <p:cNvSpPr>
            <a:spLocks noGrp="1"/>
          </p:cNvSpPr>
          <p:nvPr>
            <p:ph type="body" sz="quarter" idx="18"/>
          </p:nvPr>
        </p:nvSpPr>
        <p:spPr/>
        <p:txBody>
          <a:bodyPr/>
          <a:lstStyle/>
          <a:p>
            <a:r>
              <a:rPr lang="en-US" sz="1600"/>
              <a:t>Results and discussions</a:t>
            </a:r>
            <a:endParaRPr lang="en-CA" sz="1600"/>
          </a:p>
        </p:txBody>
      </p:sp>
      <p:sp>
        <p:nvSpPr>
          <p:cNvPr id="48" name="Espace réservé du texte 47">
            <a:extLst>
              <a:ext uri="{FF2B5EF4-FFF2-40B4-BE49-F238E27FC236}">
                <a16:creationId xmlns:a16="http://schemas.microsoft.com/office/drawing/2014/main" id="{B5A1083F-59A4-4607-94EE-1FF9D9204811}"/>
              </a:ext>
            </a:extLst>
          </p:cNvPr>
          <p:cNvSpPr>
            <a:spLocks noGrp="1"/>
          </p:cNvSpPr>
          <p:nvPr>
            <p:ph type="body" sz="quarter" idx="19"/>
          </p:nvPr>
        </p:nvSpPr>
        <p:spPr/>
        <p:txBody>
          <a:bodyPr/>
          <a:lstStyle/>
          <a:p>
            <a:r>
              <a:rPr lang="en-CA"/>
              <a:t>3</a:t>
            </a:r>
          </a:p>
        </p:txBody>
      </p:sp>
      <p:sp>
        <p:nvSpPr>
          <p:cNvPr id="2" name="Espace réservé du pied de page 1">
            <a:extLst>
              <a:ext uri="{FF2B5EF4-FFF2-40B4-BE49-F238E27FC236}">
                <a16:creationId xmlns:a16="http://schemas.microsoft.com/office/drawing/2014/main" id="{6ED94A31-DF04-4016-993A-25A62C221EE9}"/>
              </a:ext>
            </a:extLst>
          </p:cNvPr>
          <p:cNvSpPr>
            <a:spLocks noGrp="1"/>
          </p:cNvSpPr>
          <p:nvPr>
            <p:ph type="ftr" sz="quarter" idx="20"/>
          </p:nvPr>
        </p:nvSpPr>
        <p:spPr/>
        <p:txBody>
          <a:bodyPr/>
          <a:lstStyle/>
          <a:p>
            <a:r>
              <a:rPr lang="en-US"/>
              <a:t>© Copyright 2025 Maya Heat Transfer Technologies Ltd. All rights reserved.</a:t>
            </a:r>
            <a:endParaRPr lang="en-CA" noProof="0"/>
          </a:p>
        </p:txBody>
      </p:sp>
    </p:spTree>
    <p:extLst>
      <p:ext uri="{BB962C8B-B14F-4D97-AF65-F5344CB8AC3E}">
        <p14:creationId xmlns:p14="http://schemas.microsoft.com/office/powerpoint/2010/main" val="1462621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38071-9A36-F9F2-72CE-AA4AB884844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3D63439-D669-1EC6-990A-416DB8FB64DF}"/>
              </a:ext>
            </a:extLst>
          </p:cNvPr>
          <p:cNvSpPr>
            <a:spLocks noGrp="1"/>
          </p:cNvSpPr>
          <p:nvPr>
            <p:ph type="sldNum" sz="quarter" idx="12"/>
          </p:nvPr>
        </p:nvSpPr>
        <p:spPr/>
        <p:txBody>
          <a:bodyPr/>
          <a:lstStyle/>
          <a:p>
            <a:fld id="{3BF894FA-58B3-45E0-8C6C-8D2414F223E4}" type="slidenum">
              <a:rPr lang="en-CA" noProof="0" smtClean="0"/>
              <a:pPr/>
              <a:t>20</a:t>
            </a:fld>
            <a:endParaRPr lang="en-CA" noProof="0"/>
          </a:p>
        </p:txBody>
      </p:sp>
      <p:sp>
        <p:nvSpPr>
          <p:cNvPr id="13" name="Title 12">
            <a:extLst>
              <a:ext uri="{FF2B5EF4-FFF2-40B4-BE49-F238E27FC236}">
                <a16:creationId xmlns:a16="http://schemas.microsoft.com/office/drawing/2014/main" id="{C75299C7-AA70-C258-8F0D-E84ED55D59A4}"/>
              </a:ext>
            </a:extLst>
          </p:cNvPr>
          <p:cNvSpPr>
            <a:spLocks noGrp="1"/>
          </p:cNvSpPr>
          <p:nvPr>
            <p:ph type="ctrTitle"/>
          </p:nvPr>
        </p:nvSpPr>
        <p:spPr/>
        <p:txBody>
          <a:bodyPr/>
          <a:lstStyle/>
          <a:p>
            <a:r>
              <a:rPr lang="en-US"/>
              <a:t>Conclusion</a:t>
            </a:r>
          </a:p>
        </p:txBody>
      </p:sp>
      <p:sp>
        <p:nvSpPr>
          <p:cNvPr id="14" name="Subtitle 13">
            <a:extLst>
              <a:ext uri="{FF2B5EF4-FFF2-40B4-BE49-F238E27FC236}">
                <a16:creationId xmlns:a16="http://schemas.microsoft.com/office/drawing/2014/main" id="{0B9207CA-C9DF-2A6E-1FCF-A50DCF00AA63}"/>
              </a:ext>
            </a:extLst>
          </p:cNvPr>
          <p:cNvSpPr>
            <a:spLocks noGrp="1"/>
          </p:cNvSpPr>
          <p:nvPr>
            <p:ph type="subTitle" idx="1"/>
          </p:nvPr>
        </p:nvSpPr>
        <p:spPr/>
        <p:txBody>
          <a:bodyPr/>
          <a:lstStyle/>
          <a:p>
            <a:endParaRPr lang="en-US"/>
          </a:p>
        </p:txBody>
      </p:sp>
      <p:sp>
        <p:nvSpPr>
          <p:cNvPr id="12" name="Footer Placeholder 11">
            <a:extLst>
              <a:ext uri="{FF2B5EF4-FFF2-40B4-BE49-F238E27FC236}">
                <a16:creationId xmlns:a16="http://schemas.microsoft.com/office/drawing/2014/main" id="{E6FE4A8C-7025-918C-A62E-F11B698B826C}"/>
              </a:ext>
            </a:extLst>
          </p:cNvPr>
          <p:cNvSpPr>
            <a:spLocks noGrp="1"/>
          </p:cNvSpPr>
          <p:nvPr>
            <p:ph type="ftr" sz="quarter" idx="13"/>
          </p:nvPr>
        </p:nvSpPr>
        <p:spPr/>
        <p:txBody>
          <a:bodyPr/>
          <a:lstStyle/>
          <a:p>
            <a:r>
              <a:rPr lang="en-US"/>
              <a:t>© Copyright 2025 Maya Heat Transfer Technologies Ltd. All rights reserved.</a:t>
            </a:r>
            <a:endParaRPr lang="en-CA" noProof="0"/>
          </a:p>
        </p:txBody>
      </p:sp>
    </p:spTree>
    <p:extLst>
      <p:ext uri="{BB962C8B-B14F-4D97-AF65-F5344CB8AC3E}">
        <p14:creationId xmlns:p14="http://schemas.microsoft.com/office/powerpoint/2010/main" val="3917514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D8455A3B-D98A-B48D-469E-F74877FBE8CC}"/>
              </a:ext>
            </a:extLst>
          </p:cNvPr>
          <p:cNvSpPr>
            <a:spLocks noGrp="1"/>
          </p:cNvSpPr>
          <p:nvPr>
            <p:ph sz="quarter" idx="13"/>
          </p:nvPr>
        </p:nvSpPr>
        <p:spPr>
          <a:xfrm>
            <a:off x="338400" y="1096886"/>
            <a:ext cx="8467200" cy="3361319"/>
          </a:xfrm>
        </p:spPr>
        <p:txBody>
          <a:bodyPr/>
          <a:lstStyle/>
          <a:p>
            <a:r>
              <a:rPr lang="en-US"/>
              <a:t>Using TMG Correlation, an adjoint-based solver, we successfully correlated the reduced-model of a loop heat pipe</a:t>
            </a:r>
          </a:p>
          <a:p>
            <a:pPr lvl="1"/>
            <a:r>
              <a:rPr lang="en-US"/>
              <a:t>Reduced model predictions are accurate</a:t>
            </a:r>
          </a:p>
          <a:p>
            <a:pPr lvl="1"/>
            <a:r>
              <a:rPr lang="en-US"/>
              <a:t>The entire correlation procedure took less than one hour in total</a:t>
            </a:r>
          </a:p>
          <a:p>
            <a:endParaRPr lang="en-US"/>
          </a:p>
          <a:p>
            <a:r>
              <a:rPr lang="en-US"/>
              <a:t>The same approach can be used for correlating other types of advanced cooling systems.</a:t>
            </a:r>
          </a:p>
          <a:p>
            <a:endParaRPr lang="en-US"/>
          </a:p>
          <a:p>
            <a:r>
              <a:rPr lang="en-US"/>
              <a:t>The procedure can be enhanced by automating the creation of the reduced model to save engineering time.</a:t>
            </a:r>
          </a:p>
          <a:p>
            <a:endParaRPr lang="en-US"/>
          </a:p>
          <a:p>
            <a:endParaRPr lang="en-US"/>
          </a:p>
        </p:txBody>
      </p:sp>
      <p:sp>
        <p:nvSpPr>
          <p:cNvPr id="2" name="Slide Number Placeholder 1">
            <a:extLst>
              <a:ext uri="{FF2B5EF4-FFF2-40B4-BE49-F238E27FC236}">
                <a16:creationId xmlns:a16="http://schemas.microsoft.com/office/drawing/2014/main" id="{7A74046B-E365-32A9-C3EA-154CEF4E0A76}"/>
              </a:ext>
            </a:extLst>
          </p:cNvPr>
          <p:cNvSpPr>
            <a:spLocks noGrp="1"/>
          </p:cNvSpPr>
          <p:nvPr>
            <p:ph type="sldNum" sz="quarter" idx="12"/>
          </p:nvPr>
        </p:nvSpPr>
        <p:spPr>
          <a:xfrm>
            <a:off x="8153772" y="4869241"/>
            <a:ext cx="651828" cy="203489"/>
          </a:xfrm>
        </p:spPr>
        <p:txBody>
          <a:bodyPr/>
          <a:lstStyle/>
          <a:p>
            <a:fld id="{3BF894FA-58B3-45E0-8C6C-8D2414F223E4}" type="slidenum">
              <a:rPr lang="en-CA" noProof="0" smtClean="0"/>
              <a:pPr/>
              <a:t>21</a:t>
            </a:fld>
            <a:endParaRPr lang="en-CA" noProof="0"/>
          </a:p>
        </p:txBody>
      </p:sp>
      <p:sp>
        <p:nvSpPr>
          <p:cNvPr id="11" name="Title 10">
            <a:extLst>
              <a:ext uri="{FF2B5EF4-FFF2-40B4-BE49-F238E27FC236}">
                <a16:creationId xmlns:a16="http://schemas.microsoft.com/office/drawing/2014/main" id="{456324A1-3A0F-DC2D-D47D-444B25B95BBF}"/>
              </a:ext>
            </a:extLst>
          </p:cNvPr>
          <p:cNvSpPr>
            <a:spLocks noGrp="1"/>
          </p:cNvSpPr>
          <p:nvPr>
            <p:ph type="title"/>
          </p:nvPr>
        </p:nvSpPr>
        <p:spPr>
          <a:xfrm>
            <a:off x="338400" y="273843"/>
            <a:ext cx="8467200" cy="720000"/>
          </a:xfrm>
        </p:spPr>
        <p:txBody>
          <a:bodyPr/>
          <a:lstStyle/>
          <a:p>
            <a:r>
              <a:rPr lang="fr-CA"/>
              <a:t>Conclusion and key </a:t>
            </a:r>
            <a:r>
              <a:rPr lang="fr-CA" err="1"/>
              <a:t>take</a:t>
            </a:r>
            <a:r>
              <a:rPr lang="fr-CA"/>
              <a:t> </a:t>
            </a:r>
            <a:r>
              <a:rPr lang="fr-CA" err="1"/>
              <a:t>away</a:t>
            </a:r>
            <a:endParaRPr lang="en-US"/>
          </a:p>
        </p:txBody>
      </p:sp>
      <p:sp>
        <p:nvSpPr>
          <p:cNvPr id="5" name="Footer Placeholder 4">
            <a:extLst>
              <a:ext uri="{FF2B5EF4-FFF2-40B4-BE49-F238E27FC236}">
                <a16:creationId xmlns:a16="http://schemas.microsoft.com/office/drawing/2014/main" id="{D21CA81A-858D-FC4C-DC37-EE4AF7CD25B1}"/>
              </a:ext>
            </a:extLst>
          </p:cNvPr>
          <p:cNvSpPr>
            <a:spLocks noGrp="1"/>
          </p:cNvSpPr>
          <p:nvPr>
            <p:ph type="ftr" sz="quarter" idx="14"/>
          </p:nvPr>
        </p:nvSpPr>
        <p:spPr>
          <a:xfrm>
            <a:off x="2232000" y="4869657"/>
            <a:ext cx="4680000" cy="203489"/>
          </a:xfrm>
        </p:spPr>
        <p:txBody>
          <a:bodyPr/>
          <a:lstStyle/>
          <a:p>
            <a:r>
              <a:rPr lang="en-US"/>
              <a:t>© Copyright 2025 Maya Heat Transfer Technologies Ltd. All rights reserved.</a:t>
            </a:r>
            <a:endParaRPr lang="en-CA"/>
          </a:p>
        </p:txBody>
      </p:sp>
    </p:spTree>
    <p:extLst>
      <p:ext uri="{BB962C8B-B14F-4D97-AF65-F5344CB8AC3E}">
        <p14:creationId xmlns:p14="http://schemas.microsoft.com/office/powerpoint/2010/main" val="2270454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2B557-C64A-50C2-533C-A650DAAC2EC0}"/>
            </a:ext>
          </a:extLst>
        </p:cNvPr>
        <p:cNvGrpSpPr/>
        <p:nvPr/>
      </p:nvGrpSpPr>
      <p:grpSpPr>
        <a:xfrm>
          <a:off x="0" y="0"/>
          <a:ext cx="0" cy="0"/>
          <a:chOff x="0" y="0"/>
          <a:chExt cx="0" cy="0"/>
        </a:xfrm>
      </p:grpSpPr>
      <p:sp>
        <p:nvSpPr>
          <p:cNvPr id="40" name="Titre 39">
            <a:extLst>
              <a:ext uri="{FF2B5EF4-FFF2-40B4-BE49-F238E27FC236}">
                <a16:creationId xmlns:a16="http://schemas.microsoft.com/office/drawing/2014/main" id="{324BEC51-BE55-99A1-1126-2DB08F7593D0}"/>
              </a:ext>
            </a:extLst>
          </p:cNvPr>
          <p:cNvSpPr>
            <a:spLocks noGrp="1"/>
          </p:cNvSpPr>
          <p:nvPr>
            <p:ph type="title"/>
          </p:nvPr>
        </p:nvSpPr>
        <p:spPr/>
        <p:txBody>
          <a:bodyPr/>
          <a:lstStyle/>
          <a:p>
            <a:r>
              <a:rPr lang="en-CA"/>
              <a:t>Thank you!</a:t>
            </a:r>
          </a:p>
        </p:txBody>
      </p:sp>
      <p:sp>
        <p:nvSpPr>
          <p:cNvPr id="3" name="Espace réservé du numéro de diapositive 2">
            <a:extLst>
              <a:ext uri="{FF2B5EF4-FFF2-40B4-BE49-F238E27FC236}">
                <a16:creationId xmlns:a16="http://schemas.microsoft.com/office/drawing/2014/main" id="{A19BD4F0-3AAE-A967-8172-5F50FC45B566}"/>
              </a:ext>
            </a:extLst>
          </p:cNvPr>
          <p:cNvSpPr>
            <a:spLocks noGrp="1"/>
          </p:cNvSpPr>
          <p:nvPr>
            <p:ph type="sldNum" sz="quarter" idx="11"/>
          </p:nvPr>
        </p:nvSpPr>
        <p:spPr/>
        <p:txBody>
          <a:bodyPr/>
          <a:lstStyle/>
          <a:p>
            <a:fld id="{3BF894FA-58B3-45E0-8C6C-8D2414F223E4}" type="slidenum">
              <a:rPr lang="en-CA" smtClean="0"/>
              <a:pPr/>
              <a:t>22</a:t>
            </a:fld>
            <a:endParaRPr lang="en-CA"/>
          </a:p>
        </p:txBody>
      </p:sp>
      <p:sp>
        <p:nvSpPr>
          <p:cNvPr id="41" name="Espace réservé du texte 40">
            <a:extLst>
              <a:ext uri="{FF2B5EF4-FFF2-40B4-BE49-F238E27FC236}">
                <a16:creationId xmlns:a16="http://schemas.microsoft.com/office/drawing/2014/main" id="{C2A7989F-C4E3-FD99-05B5-C687ECFACB8A}"/>
              </a:ext>
            </a:extLst>
          </p:cNvPr>
          <p:cNvSpPr>
            <a:spLocks noGrp="1"/>
          </p:cNvSpPr>
          <p:nvPr>
            <p:ph type="body" sz="quarter" idx="13"/>
          </p:nvPr>
        </p:nvSpPr>
        <p:spPr/>
        <p:txBody>
          <a:bodyPr/>
          <a:lstStyle/>
          <a:p>
            <a:r>
              <a:rPr lang="en-CA"/>
              <a:t>Nayli Hayi-Slayman</a:t>
            </a:r>
          </a:p>
        </p:txBody>
      </p:sp>
      <p:sp>
        <p:nvSpPr>
          <p:cNvPr id="42" name="Espace réservé du texte 41">
            <a:extLst>
              <a:ext uri="{FF2B5EF4-FFF2-40B4-BE49-F238E27FC236}">
                <a16:creationId xmlns:a16="http://schemas.microsoft.com/office/drawing/2014/main" id="{6B2E85F5-3CC0-34F0-6AF6-AD79CAA67699}"/>
              </a:ext>
            </a:extLst>
          </p:cNvPr>
          <p:cNvSpPr>
            <a:spLocks noGrp="1"/>
          </p:cNvSpPr>
          <p:nvPr>
            <p:ph type="body" sz="quarter" idx="14"/>
          </p:nvPr>
        </p:nvSpPr>
        <p:spPr/>
        <p:txBody>
          <a:bodyPr/>
          <a:lstStyle/>
          <a:p>
            <a:r>
              <a:rPr lang="en-CA"/>
              <a:t>nayli.hayi-slayman@mayahtt.com</a:t>
            </a:r>
          </a:p>
        </p:txBody>
      </p:sp>
      <p:sp>
        <p:nvSpPr>
          <p:cNvPr id="31" name="Espace réservé du texte 30">
            <a:extLst>
              <a:ext uri="{FF2B5EF4-FFF2-40B4-BE49-F238E27FC236}">
                <a16:creationId xmlns:a16="http://schemas.microsoft.com/office/drawing/2014/main" id="{728E7D56-BADC-00BE-EC43-CA955FD9C348}"/>
              </a:ext>
            </a:extLst>
          </p:cNvPr>
          <p:cNvSpPr>
            <a:spLocks noGrp="1"/>
          </p:cNvSpPr>
          <p:nvPr>
            <p:ph type="body" sz="quarter" idx="16"/>
          </p:nvPr>
        </p:nvSpPr>
        <p:spPr/>
        <p:txBody>
          <a:bodyPr/>
          <a:lstStyle/>
          <a:p>
            <a:r>
              <a:rPr lang="en-CA"/>
              <a:t>For more information, </a:t>
            </a:r>
            <a:br>
              <a:rPr lang="en-CA"/>
            </a:br>
            <a:r>
              <a:rPr lang="en-CA"/>
              <a:t>visit </a:t>
            </a:r>
            <a:r>
              <a:rPr lang="en-CA">
                <a:hlinkClick r:id="rId3"/>
              </a:rPr>
              <a:t>mayahtt.com </a:t>
            </a:r>
            <a:endParaRPr lang="en-CA"/>
          </a:p>
        </p:txBody>
      </p:sp>
      <p:pic>
        <p:nvPicPr>
          <p:cNvPr id="16" name="Image 15" descr="Une image contenant clipart&#10;&#10;Description générée automatiquement">
            <a:extLst>
              <a:ext uri="{FF2B5EF4-FFF2-40B4-BE49-F238E27FC236}">
                <a16:creationId xmlns:a16="http://schemas.microsoft.com/office/drawing/2014/main" id="{C7A7E381-E137-C8BC-9982-754F1F84B2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8196" y="3139548"/>
            <a:ext cx="943200" cy="943200"/>
          </a:xfrm>
          <a:prstGeom prst="rect">
            <a:avLst/>
          </a:prstGeom>
        </p:spPr>
      </p:pic>
      <p:grpSp>
        <p:nvGrpSpPr>
          <p:cNvPr id="19" name="Groupe 18">
            <a:extLst>
              <a:ext uri="{FF2B5EF4-FFF2-40B4-BE49-F238E27FC236}">
                <a16:creationId xmlns:a16="http://schemas.microsoft.com/office/drawing/2014/main" id="{627F4123-E0A0-2C31-B4DA-C1B63F1FF5E3}"/>
              </a:ext>
            </a:extLst>
          </p:cNvPr>
          <p:cNvGrpSpPr/>
          <p:nvPr/>
        </p:nvGrpSpPr>
        <p:grpSpPr>
          <a:xfrm>
            <a:off x="7124879" y="3317052"/>
            <a:ext cx="588361" cy="588184"/>
            <a:chOff x="2415321" y="3416515"/>
            <a:chExt cx="687600" cy="687394"/>
          </a:xfrm>
        </p:grpSpPr>
        <p:sp>
          <p:nvSpPr>
            <p:cNvPr id="23" name="Rectangle 22">
              <a:hlinkClick r:id="rId5" tooltip="LinkedIn"/>
              <a:extLst>
                <a:ext uri="{FF2B5EF4-FFF2-40B4-BE49-F238E27FC236}">
                  <a16:creationId xmlns:a16="http://schemas.microsoft.com/office/drawing/2014/main" id="{49EEBA83-5A7E-F45F-B5EA-E22C0DC45D0D}"/>
                </a:ext>
              </a:extLst>
            </p:cNvPr>
            <p:cNvSpPr/>
            <p:nvPr/>
          </p:nvSpPr>
          <p:spPr>
            <a:xfrm>
              <a:off x="2415321" y="3416515"/>
              <a:ext cx="687600" cy="687394"/>
            </a:xfrm>
            <a:prstGeom prst="rect">
              <a:avLst/>
            </a:prstGeom>
            <a:solidFill>
              <a:srgbClr val="0288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spcBef>
                  <a:spcPts val="600"/>
                </a:spcBef>
              </a:pPr>
              <a:endParaRPr lang="en-CA" sz="1400" b="1">
                <a:solidFill>
                  <a:schemeClr val="bg1"/>
                </a:solidFill>
              </a:endParaRPr>
            </a:p>
          </p:txBody>
        </p:sp>
        <p:pic>
          <p:nvPicPr>
            <p:cNvPr id="13" name="Image 12" descr="Une image contenant texte&#10;&#10;Description générée automatiquement">
              <a:hlinkClick r:id="rId5" tooltip="LinkedIn"/>
              <a:extLst>
                <a:ext uri="{FF2B5EF4-FFF2-40B4-BE49-F238E27FC236}">
                  <a16:creationId xmlns:a16="http://schemas.microsoft.com/office/drawing/2014/main" id="{324364E5-5CEF-8A7A-0D25-636A46219AAF}"/>
                </a:ext>
              </a:extLst>
            </p:cNvPr>
            <p:cNvPicPr>
              <a:picLocks noChangeAspect="1"/>
            </p:cNvPicPr>
            <p:nvPr/>
          </p:nvPicPr>
          <p:blipFill rotWithShape="1">
            <a:blip r:embed="rId6">
              <a:extLst>
                <a:ext uri="{28A0092B-C50C-407E-A947-70E740481C1C}">
                  <a14:useLocalDpi xmlns:a14="http://schemas.microsoft.com/office/drawing/2010/main" val="0"/>
                </a:ext>
              </a:extLst>
            </a:blip>
            <a:srcRect l="19705" t="19941" r="20304" b="19632"/>
            <a:stretch/>
          </p:blipFill>
          <p:spPr>
            <a:xfrm>
              <a:off x="2525887" y="3524776"/>
              <a:ext cx="466468" cy="469848"/>
            </a:xfrm>
            <a:prstGeom prst="rect">
              <a:avLst/>
            </a:prstGeom>
          </p:spPr>
        </p:pic>
      </p:grpSp>
      <p:grpSp>
        <p:nvGrpSpPr>
          <p:cNvPr id="17" name="Groupe 16">
            <a:extLst>
              <a:ext uri="{FF2B5EF4-FFF2-40B4-BE49-F238E27FC236}">
                <a16:creationId xmlns:a16="http://schemas.microsoft.com/office/drawing/2014/main" id="{D6904BC7-A98A-AD8F-2F38-4E9A78FDB0A5}"/>
              </a:ext>
            </a:extLst>
          </p:cNvPr>
          <p:cNvGrpSpPr/>
          <p:nvPr/>
        </p:nvGrpSpPr>
        <p:grpSpPr>
          <a:xfrm>
            <a:off x="7788363" y="3317052"/>
            <a:ext cx="588361" cy="588184"/>
            <a:chOff x="602832" y="2912874"/>
            <a:chExt cx="687600" cy="687394"/>
          </a:xfrm>
        </p:grpSpPr>
        <p:sp>
          <p:nvSpPr>
            <p:cNvPr id="14" name="Rectangle 13">
              <a:hlinkClick r:id="rId7" tooltip="Twitter"/>
              <a:extLst>
                <a:ext uri="{FF2B5EF4-FFF2-40B4-BE49-F238E27FC236}">
                  <a16:creationId xmlns:a16="http://schemas.microsoft.com/office/drawing/2014/main" id="{876351C0-DA81-833D-4D67-53B50BC2E043}"/>
                </a:ext>
              </a:extLst>
            </p:cNvPr>
            <p:cNvSpPr/>
            <p:nvPr/>
          </p:nvSpPr>
          <p:spPr>
            <a:xfrm>
              <a:off x="602832" y="2912874"/>
              <a:ext cx="687600" cy="687394"/>
            </a:xfrm>
            <a:prstGeom prst="rect">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spcBef>
                  <a:spcPts val="600"/>
                </a:spcBef>
              </a:pPr>
              <a:endParaRPr lang="en-CA" sz="1400" b="1">
                <a:solidFill>
                  <a:schemeClr val="bg1"/>
                </a:solidFill>
              </a:endParaRPr>
            </a:p>
          </p:txBody>
        </p:sp>
        <p:pic>
          <p:nvPicPr>
            <p:cNvPr id="10" name="Image 9">
              <a:hlinkClick r:id="rId7" tooltip="Twitter"/>
              <a:extLst>
                <a:ext uri="{FF2B5EF4-FFF2-40B4-BE49-F238E27FC236}">
                  <a16:creationId xmlns:a16="http://schemas.microsoft.com/office/drawing/2014/main" id="{6BEC8740-22A0-B43A-78DE-11E11ABFE3F2}"/>
                </a:ext>
              </a:extLst>
            </p:cNvPr>
            <p:cNvPicPr>
              <a:picLocks noChangeAspect="1"/>
            </p:cNvPicPr>
            <p:nvPr/>
          </p:nvPicPr>
          <p:blipFill rotWithShape="1">
            <a:blip r:embed="rId8">
              <a:extLst>
                <a:ext uri="{28A0092B-C50C-407E-A947-70E740481C1C}">
                  <a14:useLocalDpi xmlns:a14="http://schemas.microsoft.com/office/drawing/2010/main" val="0"/>
                </a:ext>
              </a:extLst>
            </a:blip>
            <a:srcRect l="20503" t="24126" r="19983" b="23611"/>
            <a:stretch/>
          </p:blipFill>
          <p:spPr>
            <a:xfrm>
              <a:off x="690626" y="3031759"/>
              <a:ext cx="512012" cy="449623"/>
            </a:xfrm>
            <a:prstGeom prst="rect">
              <a:avLst/>
            </a:prstGeom>
          </p:spPr>
        </p:pic>
      </p:grpSp>
      <p:sp>
        <p:nvSpPr>
          <p:cNvPr id="4" name="Espace réservé du pied de page 3">
            <a:extLst>
              <a:ext uri="{FF2B5EF4-FFF2-40B4-BE49-F238E27FC236}">
                <a16:creationId xmlns:a16="http://schemas.microsoft.com/office/drawing/2014/main" id="{A9971E13-186F-17DB-4B62-48C5A2866C1E}"/>
              </a:ext>
            </a:extLst>
          </p:cNvPr>
          <p:cNvSpPr>
            <a:spLocks noGrp="1"/>
          </p:cNvSpPr>
          <p:nvPr>
            <p:ph type="ftr" sz="quarter" idx="17"/>
          </p:nvPr>
        </p:nvSpPr>
        <p:spPr/>
        <p:txBody>
          <a:bodyPr/>
          <a:lstStyle/>
          <a:p>
            <a:r>
              <a:rPr lang="en-US"/>
              <a:t>© Copyright 2025 Maya Heat Transfer Technologies Ltd. All rights reserved.</a:t>
            </a:r>
            <a:endParaRPr lang="en-CA" noProof="0"/>
          </a:p>
        </p:txBody>
      </p:sp>
    </p:spTree>
    <p:extLst>
      <p:ext uri="{BB962C8B-B14F-4D97-AF65-F5344CB8AC3E}">
        <p14:creationId xmlns:p14="http://schemas.microsoft.com/office/powerpoint/2010/main" val="317185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345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97D01B5-B4E6-3561-4ABB-C738221208D9}"/>
              </a:ext>
            </a:extLst>
          </p:cNvPr>
          <p:cNvSpPr>
            <a:spLocks noGrp="1"/>
          </p:cNvSpPr>
          <p:nvPr>
            <p:ph sz="quarter" idx="4"/>
          </p:nvPr>
        </p:nvSpPr>
        <p:spPr>
          <a:xfrm>
            <a:off x="5753099" y="1096884"/>
            <a:ext cx="3052443" cy="556655"/>
          </a:xfrm>
        </p:spPr>
        <p:style>
          <a:lnRef idx="0">
            <a:schemeClr val="accent5"/>
          </a:lnRef>
          <a:fillRef idx="3">
            <a:schemeClr val="accent5"/>
          </a:fillRef>
          <a:effectRef idx="3">
            <a:schemeClr val="accent5"/>
          </a:effectRef>
          <a:fontRef idx="minor">
            <a:schemeClr val="lt1"/>
          </a:fontRef>
        </p:style>
        <p:txBody>
          <a:bodyPr anchor="ctr"/>
          <a:lstStyle/>
          <a:p>
            <a:pPr marL="0" indent="0" algn="ctr">
              <a:buNone/>
            </a:pPr>
            <a:r>
              <a:rPr lang="en-US" err="1"/>
              <a:t>Simcenter</a:t>
            </a:r>
            <a:r>
              <a:rPr lang="en-US"/>
              <a:t> 3D Thermal Multiphysics</a:t>
            </a:r>
          </a:p>
        </p:txBody>
      </p:sp>
      <p:sp>
        <p:nvSpPr>
          <p:cNvPr id="3" name="Slide Number Placeholder 2">
            <a:extLst>
              <a:ext uri="{FF2B5EF4-FFF2-40B4-BE49-F238E27FC236}">
                <a16:creationId xmlns:a16="http://schemas.microsoft.com/office/drawing/2014/main" id="{E7F05EEC-7309-D1B3-0C6B-4373EC2828C9}"/>
              </a:ext>
            </a:extLst>
          </p:cNvPr>
          <p:cNvSpPr>
            <a:spLocks noGrp="1"/>
          </p:cNvSpPr>
          <p:nvPr>
            <p:ph type="sldNum" sz="quarter" idx="12"/>
          </p:nvPr>
        </p:nvSpPr>
        <p:spPr/>
        <p:txBody>
          <a:bodyPr/>
          <a:lstStyle/>
          <a:p>
            <a:fld id="{3BF894FA-58B3-45E0-8C6C-8D2414F223E4}" type="slidenum">
              <a:rPr lang="en-CA" noProof="0" smtClean="0"/>
              <a:pPr/>
              <a:t>24</a:t>
            </a:fld>
            <a:endParaRPr lang="en-CA" noProof="0"/>
          </a:p>
        </p:txBody>
      </p:sp>
      <p:sp>
        <p:nvSpPr>
          <p:cNvPr id="13" name="Title 12">
            <a:extLst>
              <a:ext uri="{FF2B5EF4-FFF2-40B4-BE49-F238E27FC236}">
                <a16:creationId xmlns:a16="http://schemas.microsoft.com/office/drawing/2014/main" id="{18D2B8D8-1C87-8A26-1953-CD5EF7186438}"/>
              </a:ext>
            </a:extLst>
          </p:cNvPr>
          <p:cNvSpPr>
            <a:spLocks noGrp="1"/>
          </p:cNvSpPr>
          <p:nvPr>
            <p:ph type="title"/>
          </p:nvPr>
        </p:nvSpPr>
        <p:spPr/>
        <p:txBody>
          <a:bodyPr>
            <a:normAutofit fontScale="90000"/>
          </a:bodyPr>
          <a:lstStyle/>
          <a:p>
            <a:r>
              <a:rPr lang="en-US"/>
              <a:t>Co-simulation enables seamless data transfer while leveraging the strengths of 0D/1D and 3D solvers</a:t>
            </a:r>
          </a:p>
        </p:txBody>
      </p:sp>
      <p:sp>
        <p:nvSpPr>
          <p:cNvPr id="12" name="Footer Placeholder 11">
            <a:extLst>
              <a:ext uri="{FF2B5EF4-FFF2-40B4-BE49-F238E27FC236}">
                <a16:creationId xmlns:a16="http://schemas.microsoft.com/office/drawing/2014/main" id="{9AA4FB37-92AA-C34A-BAFA-4728A76D2930}"/>
              </a:ext>
            </a:extLst>
          </p:cNvPr>
          <p:cNvSpPr>
            <a:spLocks noGrp="1"/>
          </p:cNvSpPr>
          <p:nvPr>
            <p:ph type="ftr" sz="quarter" idx="13"/>
          </p:nvPr>
        </p:nvSpPr>
        <p:spPr/>
        <p:txBody>
          <a:bodyPr/>
          <a:lstStyle/>
          <a:p>
            <a:r>
              <a:rPr lang="en-US"/>
              <a:t>© Copyright 2025 Maya Heat Transfer Technologies Ltd. All rights reserved.</a:t>
            </a:r>
            <a:endParaRPr lang="en-CA" noProof="0"/>
          </a:p>
        </p:txBody>
      </p:sp>
      <p:sp>
        <p:nvSpPr>
          <p:cNvPr id="15" name="Content Placeholder 14">
            <a:extLst>
              <a:ext uri="{FF2B5EF4-FFF2-40B4-BE49-F238E27FC236}">
                <a16:creationId xmlns:a16="http://schemas.microsoft.com/office/drawing/2014/main" id="{69185C58-0317-3DFE-DF18-C57C18F67A1B}"/>
              </a:ext>
            </a:extLst>
          </p:cNvPr>
          <p:cNvSpPr>
            <a:spLocks noGrp="1"/>
          </p:cNvSpPr>
          <p:nvPr>
            <p:ph sz="half" idx="2"/>
          </p:nvPr>
        </p:nvSpPr>
        <p:spPr>
          <a:xfrm>
            <a:off x="338400" y="1096885"/>
            <a:ext cx="3052443" cy="556654"/>
          </a:xfrm>
        </p:spPr>
        <p:style>
          <a:lnRef idx="0">
            <a:schemeClr val="accent5"/>
          </a:lnRef>
          <a:fillRef idx="3">
            <a:schemeClr val="accent5"/>
          </a:fillRef>
          <a:effectRef idx="3">
            <a:schemeClr val="accent5"/>
          </a:effectRef>
          <a:fontRef idx="minor">
            <a:schemeClr val="lt1"/>
          </a:fontRef>
        </p:style>
        <p:txBody>
          <a:bodyPr anchor="ctr"/>
          <a:lstStyle/>
          <a:p>
            <a:pPr marL="0" indent="0" algn="ctr">
              <a:buNone/>
            </a:pPr>
            <a:r>
              <a:rPr lang="en-US" err="1">
                <a:latin typeface="+mj-lt"/>
              </a:rPr>
              <a:t>Simcenter</a:t>
            </a:r>
            <a:r>
              <a:rPr lang="en-US">
                <a:latin typeface="+mj-lt"/>
              </a:rPr>
              <a:t> </a:t>
            </a:r>
            <a:r>
              <a:rPr lang="en-US" err="1">
                <a:latin typeface="+mj-lt"/>
              </a:rPr>
              <a:t>Amesim</a:t>
            </a:r>
            <a:endParaRPr lang="en-US">
              <a:latin typeface="+mj-lt"/>
            </a:endParaRPr>
          </a:p>
        </p:txBody>
      </p:sp>
      <p:sp>
        <p:nvSpPr>
          <p:cNvPr id="6" name="TextBox 5">
            <a:extLst>
              <a:ext uri="{FF2B5EF4-FFF2-40B4-BE49-F238E27FC236}">
                <a16:creationId xmlns:a16="http://schemas.microsoft.com/office/drawing/2014/main" id="{EB18D08F-92E5-B1A8-19E6-55C36F75A427}"/>
              </a:ext>
            </a:extLst>
          </p:cNvPr>
          <p:cNvSpPr txBox="1"/>
          <p:nvPr/>
        </p:nvSpPr>
        <p:spPr>
          <a:xfrm>
            <a:off x="3390843" y="1875499"/>
            <a:ext cx="2362256" cy="725716"/>
          </a:xfrm>
          <a:prstGeom prst="roundRect">
            <a:avLst>
              <a:gd name="adj" fmla="val 1573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a:spAutoFit/>
          </a:bodyPr>
          <a:lstStyle/>
          <a:p>
            <a:pPr algn="ctr">
              <a:spcBef>
                <a:spcPts val="600"/>
              </a:spcBef>
            </a:pPr>
            <a:r>
              <a:rPr lang="fr-CA" sz="1800" b="1" err="1">
                <a:solidFill>
                  <a:sysClr val="windowText" lastClr="000000"/>
                </a:solidFill>
              </a:rPr>
              <a:t>Co-simulation</a:t>
            </a:r>
            <a:endParaRPr lang="fr-CA" sz="1800" b="1">
              <a:solidFill>
                <a:sysClr val="windowText" lastClr="000000"/>
              </a:solidFill>
            </a:endParaRPr>
          </a:p>
          <a:p>
            <a:pPr algn="ctr">
              <a:spcBef>
                <a:spcPts val="600"/>
              </a:spcBef>
            </a:pPr>
            <a:r>
              <a:rPr lang="fr-CA" sz="1400">
                <a:solidFill>
                  <a:sysClr val="windowText" lastClr="000000"/>
                </a:solidFill>
              </a:rPr>
              <a:t>≈30 minutes</a:t>
            </a:r>
            <a:endParaRPr lang="en-US" sz="1400">
              <a:solidFill>
                <a:sysClr val="windowText" lastClr="000000"/>
              </a:solidFill>
            </a:endParaRPr>
          </a:p>
        </p:txBody>
      </p:sp>
      <p:sp>
        <p:nvSpPr>
          <p:cNvPr id="8" name="TextBox 7">
            <a:extLst>
              <a:ext uri="{FF2B5EF4-FFF2-40B4-BE49-F238E27FC236}">
                <a16:creationId xmlns:a16="http://schemas.microsoft.com/office/drawing/2014/main" id="{B2AE724E-5F4D-94A0-F2C0-D741457D5EB7}"/>
              </a:ext>
            </a:extLst>
          </p:cNvPr>
          <p:cNvSpPr txBox="1"/>
          <p:nvPr/>
        </p:nvSpPr>
        <p:spPr>
          <a:xfrm>
            <a:off x="5753099" y="3267032"/>
            <a:ext cx="3052443" cy="738664"/>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a:spAutoFit/>
          </a:bodyPr>
          <a:lstStyle>
            <a:defPPr>
              <a:defRPr lang="en-US"/>
            </a:defPPr>
            <a:lvl1pPr algn="ctr">
              <a:spcBef>
                <a:spcPts val="600"/>
              </a:spcBef>
              <a:defRPr b="1">
                <a:solidFill>
                  <a:sysClr val="windowText" lastClr="000000"/>
                </a:solidFill>
              </a:defRPr>
            </a:lvl1pPr>
          </a:lstStyle>
          <a:p>
            <a:r>
              <a:rPr lang="en-US" sz="1400"/>
              <a:t>Capture 3D dimensional nature of heat transfer to enhance system model accuracy</a:t>
            </a:r>
          </a:p>
        </p:txBody>
      </p:sp>
      <p:sp>
        <p:nvSpPr>
          <p:cNvPr id="10" name="TextBox 9">
            <a:extLst>
              <a:ext uri="{FF2B5EF4-FFF2-40B4-BE49-F238E27FC236}">
                <a16:creationId xmlns:a16="http://schemas.microsoft.com/office/drawing/2014/main" id="{1E9127F9-AB26-4871-7339-B5C817933DB0}"/>
              </a:ext>
            </a:extLst>
          </p:cNvPr>
          <p:cNvSpPr txBox="1"/>
          <p:nvPr/>
        </p:nvSpPr>
        <p:spPr>
          <a:xfrm>
            <a:off x="338400" y="3407379"/>
            <a:ext cx="3052443" cy="523220"/>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a:spAutoFit/>
          </a:bodyPr>
          <a:lstStyle>
            <a:defPPr>
              <a:defRPr lang="en-US"/>
            </a:defPPr>
            <a:lvl1pPr algn="ctr">
              <a:spcBef>
                <a:spcPts val="600"/>
              </a:spcBef>
              <a:defRPr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400"/>
              <a:t>Fast transient simulation for fluid part with phase change</a:t>
            </a:r>
            <a:endParaRPr lang="en-CA" sz="1400"/>
          </a:p>
        </p:txBody>
      </p:sp>
      <p:sp>
        <p:nvSpPr>
          <p:cNvPr id="17" name="Arrow: Down 16">
            <a:extLst>
              <a:ext uri="{FF2B5EF4-FFF2-40B4-BE49-F238E27FC236}">
                <a16:creationId xmlns:a16="http://schemas.microsoft.com/office/drawing/2014/main" id="{0D9AF39A-D596-5171-2367-78A88636A98C}"/>
              </a:ext>
            </a:extLst>
          </p:cNvPr>
          <p:cNvSpPr/>
          <p:nvPr/>
        </p:nvSpPr>
        <p:spPr>
          <a:xfrm>
            <a:off x="1722120" y="1859280"/>
            <a:ext cx="457200" cy="1287780"/>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spcBef>
                <a:spcPts val="600"/>
              </a:spcBef>
            </a:pPr>
            <a:endParaRPr lang="en-US" sz="1400" b="1">
              <a:solidFill>
                <a:schemeClr val="bg1"/>
              </a:solidFill>
            </a:endParaRPr>
          </a:p>
        </p:txBody>
      </p:sp>
      <p:sp>
        <p:nvSpPr>
          <p:cNvPr id="18" name="TextBox 17">
            <a:extLst>
              <a:ext uri="{FF2B5EF4-FFF2-40B4-BE49-F238E27FC236}">
                <a16:creationId xmlns:a16="http://schemas.microsoft.com/office/drawing/2014/main" id="{D27D5130-41DD-4CF4-578E-3BC6C01B3C00}"/>
              </a:ext>
            </a:extLst>
          </p:cNvPr>
          <p:cNvSpPr txBox="1"/>
          <p:nvPr/>
        </p:nvSpPr>
        <p:spPr>
          <a:xfrm>
            <a:off x="140973" y="2121386"/>
            <a:ext cx="1722120" cy="569387"/>
          </a:xfrm>
          <a:prstGeom prst="rect">
            <a:avLst/>
          </a:prstGeom>
          <a:noFill/>
        </p:spPr>
        <p:txBody>
          <a:bodyPr wrap="square">
            <a:spAutoFit/>
          </a:bodyPr>
          <a:lstStyle/>
          <a:p>
            <a:pPr algn="ctr">
              <a:spcBef>
                <a:spcPts val="600"/>
              </a:spcBef>
            </a:pPr>
            <a:r>
              <a:rPr lang="fr-CA" sz="1400" b="1" err="1">
                <a:solidFill>
                  <a:sysClr val="windowText" lastClr="000000"/>
                </a:solidFill>
              </a:rPr>
              <a:t>Amesim</a:t>
            </a:r>
            <a:r>
              <a:rPr lang="fr-CA" sz="1400" b="1">
                <a:solidFill>
                  <a:sysClr val="windowText" lastClr="000000"/>
                </a:solidFill>
              </a:rPr>
              <a:t> </a:t>
            </a:r>
            <a:r>
              <a:rPr lang="fr-CA" sz="1400" b="1" err="1">
                <a:solidFill>
                  <a:sysClr val="windowText" lastClr="000000"/>
                </a:solidFill>
              </a:rPr>
              <a:t>only</a:t>
            </a:r>
            <a:endParaRPr lang="fr-CA" sz="1400" b="1">
              <a:solidFill>
                <a:sysClr val="windowText" lastClr="000000"/>
              </a:solidFill>
            </a:endParaRPr>
          </a:p>
          <a:p>
            <a:pPr algn="ctr">
              <a:spcBef>
                <a:spcPts val="600"/>
              </a:spcBef>
            </a:pPr>
            <a:r>
              <a:rPr lang="fr-CA" sz="1100">
                <a:solidFill>
                  <a:sysClr val="windowText" lastClr="000000"/>
                </a:solidFill>
              </a:rPr>
              <a:t>≈ minute</a:t>
            </a:r>
            <a:endParaRPr lang="en-US" sz="1100">
              <a:solidFill>
                <a:sysClr val="windowText" lastClr="000000"/>
              </a:solidFill>
            </a:endParaRPr>
          </a:p>
        </p:txBody>
      </p:sp>
      <p:sp>
        <p:nvSpPr>
          <p:cNvPr id="19" name="Arrow: Down 18">
            <a:extLst>
              <a:ext uri="{FF2B5EF4-FFF2-40B4-BE49-F238E27FC236}">
                <a16:creationId xmlns:a16="http://schemas.microsoft.com/office/drawing/2014/main" id="{690315EF-3F4A-F584-4E8D-67BC11C0E0F2}"/>
              </a:ext>
            </a:extLst>
          </p:cNvPr>
          <p:cNvSpPr/>
          <p:nvPr/>
        </p:nvSpPr>
        <p:spPr>
          <a:xfrm>
            <a:off x="7025640" y="1859280"/>
            <a:ext cx="457200" cy="1287780"/>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spcBef>
                <a:spcPts val="600"/>
              </a:spcBef>
            </a:pPr>
            <a:endParaRPr lang="en-US" sz="1400" b="1">
              <a:solidFill>
                <a:schemeClr val="bg1"/>
              </a:solidFill>
            </a:endParaRPr>
          </a:p>
        </p:txBody>
      </p:sp>
      <p:sp>
        <p:nvSpPr>
          <p:cNvPr id="20" name="TextBox 19">
            <a:extLst>
              <a:ext uri="{FF2B5EF4-FFF2-40B4-BE49-F238E27FC236}">
                <a16:creationId xmlns:a16="http://schemas.microsoft.com/office/drawing/2014/main" id="{764BC723-87F2-6BD6-9068-F35A84383464}"/>
              </a:ext>
            </a:extLst>
          </p:cNvPr>
          <p:cNvSpPr txBox="1"/>
          <p:nvPr/>
        </p:nvSpPr>
        <p:spPr>
          <a:xfrm>
            <a:off x="7304088" y="2129080"/>
            <a:ext cx="1767838" cy="553998"/>
          </a:xfrm>
          <a:prstGeom prst="rect">
            <a:avLst/>
          </a:prstGeom>
          <a:noFill/>
        </p:spPr>
        <p:txBody>
          <a:bodyPr wrap="square">
            <a:spAutoFit/>
          </a:bodyPr>
          <a:lstStyle/>
          <a:p>
            <a:pPr algn="ctr">
              <a:spcBef>
                <a:spcPts val="600"/>
              </a:spcBef>
            </a:pPr>
            <a:r>
              <a:rPr lang="fr-CA" sz="1400" b="1" err="1">
                <a:solidFill>
                  <a:sysClr val="windowText" lastClr="000000"/>
                </a:solidFill>
              </a:rPr>
              <a:t>Simcenter</a:t>
            </a:r>
            <a:r>
              <a:rPr lang="fr-CA" sz="1400" b="1">
                <a:solidFill>
                  <a:sysClr val="windowText" lastClr="000000"/>
                </a:solidFill>
              </a:rPr>
              <a:t> 3D </a:t>
            </a:r>
            <a:r>
              <a:rPr lang="fr-CA" sz="1400" b="1" err="1">
                <a:solidFill>
                  <a:sysClr val="windowText" lastClr="000000"/>
                </a:solidFill>
              </a:rPr>
              <a:t>only</a:t>
            </a:r>
            <a:endParaRPr lang="fr-CA" sz="1400" b="1">
              <a:solidFill>
                <a:sysClr val="windowText" lastClr="000000"/>
              </a:solidFill>
            </a:endParaRPr>
          </a:p>
          <a:p>
            <a:pPr algn="ctr">
              <a:spcBef>
                <a:spcPts val="600"/>
              </a:spcBef>
            </a:pPr>
            <a:r>
              <a:rPr lang="fr-CA" sz="1100">
                <a:solidFill>
                  <a:sysClr val="windowText" lastClr="000000"/>
                </a:solidFill>
              </a:rPr>
              <a:t>≈ minutes</a:t>
            </a:r>
            <a:endParaRPr lang="en-US" sz="1100">
              <a:solidFill>
                <a:sysClr val="windowText" lastClr="000000"/>
              </a:solidFill>
            </a:endParaRPr>
          </a:p>
        </p:txBody>
      </p:sp>
      <p:sp>
        <p:nvSpPr>
          <p:cNvPr id="5" name="Arrow: Left-Right 4">
            <a:extLst>
              <a:ext uri="{FF2B5EF4-FFF2-40B4-BE49-F238E27FC236}">
                <a16:creationId xmlns:a16="http://schemas.microsoft.com/office/drawing/2014/main" id="{7EBA2491-97B5-8498-D5C5-48EBFEAE5A28}"/>
              </a:ext>
            </a:extLst>
          </p:cNvPr>
          <p:cNvSpPr/>
          <p:nvPr/>
        </p:nvSpPr>
        <p:spPr>
          <a:xfrm>
            <a:off x="3882390" y="1239829"/>
            <a:ext cx="1379220" cy="355836"/>
          </a:xfrm>
          <a:prstGeom prst="leftRight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a:noAutofit/>
          </a:bodyPr>
          <a:lstStyle/>
          <a:p>
            <a:pPr algn="ctr">
              <a:spcBef>
                <a:spcPts val="600"/>
              </a:spcBef>
            </a:pPr>
            <a:endParaRPr lang="en-US" b="1">
              <a:solidFill>
                <a:sysClr val="windowText" lastClr="000000"/>
              </a:solidFill>
            </a:endParaRPr>
          </a:p>
        </p:txBody>
      </p:sp>
      <p:sp>
        <p:nvSpPr>
          <p:cNvPr id="7" name="Text Placeholder 13">
            <a:extLst>
              <a:ext uri="{FF2B5EF4-FFF2-40B4-BE49-F238E27FC236}">
                <a16:creationId xmlns:a16="http://schemas.microsoft.com/office/drawing/2014/main" id="{ECA4BC8C-F801-4F9E-FC7B-2E7874836EB1}"/>
              </a:ext>
            </a:extLst>
          </p:cNvPr>
          <p:cNvSpPr txBox="1">
            <a:spLocks/>
          </p:cNvSpPr>
          <p:nvPr/>
        </p:nvSpPr>
        <p:spPr>
          <a:xfrm>
            <a:off x="338400" y="4176585"/>
            <a:ext cx="8467200" cy="504000"/>
          </a:xfrm>
          <a:prstGeom prst="rect">
            <a:avLst/>
          </a:prstGeom>
          <a:solidFill>
            <a:schemeClr val="accent3"/>
          </a:solidFill>
        </p:spPr>
        <p:txBody>
          <a:bodyPr vert="horz" lIns="270000" tIns="45720" rIns="270000" bIns="45720" rtlCol="0" anchor="ctr">
            <a:noAutofit/>
          </a:bodyPr>
          <a:lstStyle>
            <a:defPPr>
              <a:defRPr lang="en-US"/>
            </a:defPPr>
            <a:lvl1pPr indent="0" defTabSz="685800">
              <a:lnSpc>
                <a:spcPct val="90000"/>
              </a:lnSpc>
              <a:spcBef>
                <a:spcPts val="0"/>
              </a:spcBef>
              <a:buClr>
                <a:schemeClr val="accent1"/>
              </a:buClr>
              <a:buFont typeface="Wingdings" panose="05000000000000000000" pitchFamily="2" charset="2"/>
              <a:buNone/>
              <a:defRPr sz="1600" b="1">
                <a:solidFill>
                  <a:schemeClr val="bg1"/>
                </a:solidFill>
              </a:defRPr>
            </a:lvl1pPr>
            <a:lvl2pPr marL="280800" indent="0" defTabSz="685800">
              <a:lnSpc>
                <a:spcPct val="90000"/>
              </a:lnSpc>
              <a:spcBef>
                <a:spcPts val="800"/>
              </a:spcBef>
              <a:buClr>
                <a:schemeClr val="tx2"/>
              </a:buClr>
              <a:buFont typeface="Wingdings" panose="05000000000000000000" pitchFamily="2" charset="2"/>
              <a:buNone/>
              <a:defRPr sz="1600">
                <a:solidFill>
                  <a:schemeClr val="tx2"/>
                </a:solidFill>
              </a:defRPr>
            </a:lvl2pPr>
            <a:lvl3pPr marL="525600" indent="0" defTabSz="685800">
              <a:lnSpc>
                <a:spcPct val="90000"/>
              </a:lnSpc>
              <a:spcBef>
                <a:spcPts val="600"/>
              </a:spcBef>
              <a:buClr>
                <a:schemeClr val="tx2"/>
              </a:buClr>
              <a:buFont typeface="Wingdings" panose="05000000000000000000" pitchFamily="2" charset="2"/>
              <a:buNone/>
              <a:defRPr sz="1400">
                <a:solidFill>
                  <a:schemeClr val="tx2"/>
                </a:solidFill>
              </a:defRPr>
            </a:lvl3pPr>
            <a:lvl4pPr marL="712800" indent="0" defTabSz="685800">
              <a:lnSpc>
                <a:spcPct val="90000"/>
              </a:lnSpc>
              <a:spcBef>
                <a:spcPts val="400"/>
              </a:spcBef>
              <a:buClr>
                <a:schemeClr val="tx2"/>
              </a:buClr>
              <a:buFont typeface="Wingdings" panose="05000000000000000000" pitchFamily="2" charset="2"/>
              <a:buNone/>
              <a:defRPr sz="1200">
                <a:solidFill>
                  <a:schemeClr val="tx2"/>
                </a:solidFill>
              </a:defRPr>
            </a:lvl4pPr>
            <a:lvl5pPr marL="864000" indent="0" defTabSz="685800">
              <a:lnSpc>
                <a:spcPct val="90000"/>
              </a:lnSpc>
              <a:spcBef>
                <a:spcPts val="200"/>
              </a:spcBef>
              <a:buClr>
                <a:schemeClr val="tx2"/>
              </a:buClr>
              <a:buFont typeface="Wingdings" panose="05000000000000000000" pitchFamily="2" charset="2"/>
              <a:buNone/>
              <a:defRPr sz="1200">
                <a:solidFill>
                  <a:schemeClr val="tx2"/>
                </a:solidFill>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gn="ctr"/>
            <a:r>
              <a:rPr lang="fr-CA" err="1"/>
              <a:t>Co-simulation</a:t>
            </a:r>
            <a:r>
              <a:rPr lang="fr-CA"/>
              <a:t> </a:t>
            </a:r>
            <a:r>
              <a:rPr lang="fr-CA" err="1"/>
              <a:t>represents</a:t>
            </a:r>
            <a:r>
              <a:rPr lang="fr-CA"/>
              <a:t> a compromise </a:t>
            </a:r>
            <a:r>
              <a:rPr lang="fr-CA" err="1"/>
              <a:t>between</a:t>
            </a:r>
            <a:r>
              <a:rPr lang="fr-CA"/>
              <a:t> </a:t>
            </a:r>
            <a:r>
              <a:rPr lang="fr-CA" err="1"/>
              <a:t>computational</a:t>
            </a:r>
            <a:r>
              <a:rPr lang="fr-CA"/>
              <a:t> time and </a:t>
            </a:r>
            <a:r>
              <a:rPr lang="fr-CA" err="1"/>
              <a:t>accuracy</a:t>
            </a:r>
            <a:endParaRPr lang="en-US"/>
          </a:p>
        </p:txBody>
      </p:sp>
    </p:spTree>
    <p:extLst>
      <p:ext uri="{BB962C8B-B14F-4D97-AF65-F5344CB8AC3E}">
        <p14:creationId xmlns:p14="http://schemas.microsoft.com/office/powerpoint/2010/main" val="356599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9" presetClass="emph" presetSubtype="0" grpId="0" nodeType="withEffect">
                                  <p:stCondLst>
                                    <p:cond delay="0"/>
                                  </p:stCondLst>
                                  <p:endCondLst>
                                    <p:cond evt="onNext" delay="0">
                                      <p:tgtEl>
                                        <p:sldTgt/>
                                      </p:tgtEl>
                                    </p:cond>
                                  </p:endCondLst>
                                  <p:childTnLst>
                                    <p:set>
                                      <p:cBhvr>
                                        <p:cTn id="16" dur="indefinite"/>
                                        <p:tgtEl>
                                          <p:spTgt spid="10"/>
                                        </p:tgtEl>
                                        <p:attrNameLst>
                                          <p:attrName>style.opacity</p:attrName>
                                        </p:attrNameLst>
                                      </p:cBhvr>
                                      <p:to>
                                        <p:strVal val="0.5"/>
                                      </p:to>
                                    </p:set>
                                    <p:animEffect filter="image" prLst="opacity: 0.5">
                                      <p:cBhvr rctx="IE">
                                        <p:cTn id="17" dur="indefinite"/>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6" grpId="0" animBg="1"/>
      <p:bldP spid="8" grpId="0" animBg="1"/>
      <p:bldP spid="10" grpId="0" animBg="1"/>
      <p:bldP spid="19" grpId="0" animBg="1"/>
      <p:bldP spid="20" grpId="0"/>
      <p:bldP spid="5"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75"/>
            <a:ext cx="8229600" cy="400050"/>
          </a:xfrm>
        </p:spPr>
        <p:txBody>
          <a:bodyPr>
            <a:normAutofit fontScale="90000"/>
          </a:bodyPr>
          <a:lstStyle/>
          <a:p>
            <a:r>
              <a:rPr lang="en-US"/>
              <a:t>TMG Correlation: An adjoint-based solver for correlation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685800"/>
                <a:ext cx="8229600" cy="4057650"/>
              </a:xfrm>
            </p:spPr>
            <p:txBody>
              <a:bodyPr/>
              <a:lstStyle/>
              <a:p>
                <a:r>
                  <a:rPr lang="en-US"/>
                  <a:t>The adjoint method [1,2] is used to compute the gradients </a:t>
                </a:r>
                <a14:m>
                  <m:oMath xmlns:m="http://schemas.openxmlformats.org/officeDocument/2006/math">
                    <m:acc>
                      <m:accPr>
                        <m:chr m:val="⃗"/>
                        <m:ctrlPr>
                          <a:rPr lang="en-US" i="1">
                            <a:latin typeface="Cambria Math" panose="02040503050406030204" pitchFamily="18" charset="0"/>
                          </a:rPr>
                        </m:ctrlPr>
                      </m:accPr>
                      <m:e>
                        <m:r>
                          <a:rPr lang="en-US">
                            <a:latin typeface="Cambria Math" panose="02040503050406030204" pitchFamily="18" charset="0"/>
                          </a:rPr>
                          <m:t>𝑮</m:t>
                        </m:r>
                      </m:e>
                    </m:acc>
                  </m:oMath>
                </a14:m>
                <a:r>
                  <a:rPr lang="en-US"/>
                  <a:t> that are passed to an optimization algorithm, which updates the design variables </a:t>
                </a:r>
                <a14:m>
                  <m:oMath xmlns:m="http://schemas.openxmlformats.org/officeDocument/2006/math">
                    <m:acc>
                      <m:accPr>
                        <m:chr m:val="⃗"/>
                        <m:ctrlPr>
                          <a:rPr lang="en-US" i="1">
                            <a:latin typeface="Cambria Math" panose="02040503050406030204" pitchFamily="18" charset="0"/>
                          </a:rPr>
                        </m:ctrlPr>
                      </m:accPr>
                      <m:e>
                        <m:r>
                          <a:rPr lang="en-US" smtClean="0">
                            <a:latin typeface="Cambria Math" panose="02040503050406030204" pitchFamily="18" charset="0"/>
                          </a:rPr>
                          <m:t>h</m:t>
                        </m:r>
                      </m:e>
                    </m:acc>
                  </m:oMath>
                </a14:m>
                <a:r>
                  <a:rPr lang="en-US"/>
                  <a:t> at each design cycle </a:t>
                </a:r>
                <a14:m>
                  <m:oMath xmlns:m="http://schemas.openxmlformats.org/officeDocument/2006/math">
                    <m:r>
                      <a:rPr lang="fr-CA" smtClean="0">
                        <a:latin typeface="Cambria Math" panose="02040503050406030204" pitchFamily="18" charset="0"/>
                      </a:rPr>
                      <m:t>𝑖</m:t>
                    </m:r>
                  </m:oMath>
                </a14:m>
                <a:r>
                  <a:rPr lang="en-US"/>
                  <a:t>.</a:t>
                </a:r>
              </a:p>
              <a:p>
                <a:pPr marL="623700" lvl="1" indent="-342900">
                  <a:buFont typeface="+mj-lt"/>
                  <a:buAutoNum type="arabicPeriod"/>
                </a:pPr>
                <a:r>
                  <a:rPr lang="fr-CA"/>
                  <a:t>Adjoint </a:t>
                </a:r>
                <a:r>
                  <a:rPr lang="fr-CA" err="1"/>
                  <a:t>equation</a:t>
                </a:r>
                <a:r>
                  <a:rPr lang="fr-CA"/>
                  <a:t>: </a:t>
                </a:r>
                <a14:m>
                  <m:oMath xmlns:m="http://schemas.openxmlformats.org/officeDocument/2006/math">
                    <m:sSup>
                      <m:sSupPr>
                        <m:ctrlPr>
                          <a:rPr lang="fr-CA"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a:latin typeface="Cambria Math" panose="02040503050406030204" pitchFamily="18" charset="0"/>
                                  </a:rPr>
                                  <m:t>𝜕</m:t>
                                </m:r>
                                <m:r>
                                  <a:rPr lang="fr-CA">
                                    <a:latin typeface="Cambria Math" panose="02040503050406030204" pitchFamily="18" charset="0"/>
                                  </a:rPr>
                                  <m:t>𝑅</m:t>
                                </m:r>
                              </m:num>
                              <m:den>
                                <m:r>
                                  <a:rPr lang="en-US">
                                    <a:latin typeface="Cambria Math" panose="02040503050406030204" pitchFamily="18" charset="0"/>
                                  </a:rPr>
                                  <m:t>𝜕</m:t>
                                </m:r>
                                <m:acc>
                                  <m:accPr>
                                    <m:chr m:val="⃗"/>
                                    <m:ctrlPr>
                                      <a:rPr lang="en-US" i="1">
                                        <a:latin typeface="Cambria Math" panose="02040503050406030204" pitchFamily="18" charset="0"/>
                                      </a:rPr>
                                    </m:ctrlPr>
                                  </m:accPr>
                                  <m:e>
                                    <m:r>
                                      <a:rPr lang="en-US">
                                        <a:latin typeface="Cambria Math" panose="02040503050406030204" pitchFamily="18" charset="0"/>
                                      </a:rPr>
                                      <m:t>h</m:t>
                                    </m:r>
                                  </m:e>
                                </m:acc>
                              </m:den>
                            </m:f>
                          </m:e>
                        </m:d>
                      </m:e>
                      <m:sup>
                        <m:r>
                          <a:rPr lang="fr-CA">
                            <a:latin typeface="Cambria Math" panose="02040503050406030204" pitchFamily="18" charset="0"/>
                          </a:rPr>
                          <m:t>𝑇</m:t>
                        </m:r>
                      </m:sup>
                    </m:sSup>
                    <m:acc>
                      <m:accPr>
                        <m:chr m:val="⃗"/>
                        <m:ctrlPr>
                          <a:rPr lang="fr-CA" i="1" smtClean="0">
                            <a:latin typeface="Cambria Math" panose="02040503050406030204" pitchFamily="18" charset="0"/>
                          </a:rPr>
                        </m:ctrlPr>
                      </m:accPr>
                      <m:e>
                        <m:r>
                          <a:rPr lang="en-US">
                            <a:latin typeface="Cambria Math" panose="02040503050406030204" pitchFamily="18" charset="0"/>
                          </a:rPr>
                          <m:t>𝜓</m:t>
                        </m:r>
                      </m:e>
                    </m:acc>
                    <m:r>
                      <a:rPr lang="fr-CA">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m:t>
                        </m:r>
                        <m:r>
                          <a:rPr lang="en-US">
                            <a:latin typeface="Cambria Math" panose="02040503050406030204" pitchFamily="18" charset="0"/>
                          </a:rPr>
                          <m:t>𝐹</m:t>
                        </m:r>
                      </m:num>
                      <m:den>
                        <m:r>
                          <a:rPr lang="en-US">
                            <a:latin typeface="Cambria Math" panose="02040503050406030204" pitchFamily="18" charset="0"/>
                          </a:rPr>
                          <m:t>𝜕</m:t>
                        </m:r>
                        <m:r>
                          <a:rPr lang="fr-CA">
                            <a:latin typeface="Cambria Math" panose="02040503050406030204" pitchFamily="18" charset="0"/>
                          </a:rPr>
                          <m:t>𝑇</m:t>
                        </m:r>
                      </m:den>
                    </m:f>
                    <m:r>
                      <a:rPr lang="fr-CA">
                        <a:latin typeface="Cambria Math" panose="02040503050406030204" pitchFamily="18" charset="0"/>
                      </a:rPr>
                      <m:t> </m:t>
                    </m:r>
                  </m:oMath>
                </a14:m>
                <a:endParaRPr lang="en-US"/>
              </a:p>
              <a:p>
                <a:pPr marL="623700" lvl="1" indent="-342900">
                  <a:buFont typeface="+mj-lt"/>
                  <a:buAutoNum type="arabicPeriod"/>
                </a:pPr>
                <a:r>
                  <a:rPr lang="en-US"/>
                  <a:t>Gradient: </a:t>
                </a:r>
                <a14:m>
                  <m:oMath xmlns:m="http://schemas.openxmlformats.org/officeDocument/2006/math">
                    <m:acc>
                      <m:accPr>
                        <m:chr m:val="⃗"/>
                        <m:ctrlPr>
                          <a:rPr lang="en-US" i="1" smtClean="0">
                            <a:latin typeface="Cambria Math" panose="02040503050406030204" pitchFamily="18" charset="0"/>
                          </a:rPr>
                        </m:ctrlPr>
                      </m:accPr>
                      <m:e>
                        <m:r>
                          <a:rPr lang="en-US" smtClean="0">
                            <a:latin typeface="Cambria Math" panose="02040503050406030204" pitchFamily="18" charset="0"/>
                          </a:rPr>
                          <m:t>𝑮</m:t>
                        </m:r>
                      </m:e>
                    </m:acc>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m:t>
                        </m:r>
                        <m:r>
                          <a:rPr lang="en-US" smtClean="0">
                            <a:latin typeface="Cambria Math" panose="02040503050406030204" pitchFamily="18" charset="0"/>
                          </a:rPr>
                          <m:t>𝐹</m:t>
                        </m:r>
                      </m:num>
                      <m:den>
                        <m:r>
                          <a:rPr lang="en-US">
                            <a:latin typeface="Cambria Math" panose="02040503050406030204" pitchFamily="18" charset="0"/>
                          </a:rPr>
                          <m:t>𝜕</m:t>
                        </m:r>
                        <m:acc>
                          <m:accPr>
                            <m:chr m:val="⃗"/>
                            <m:ctrlPr>
                              <a:rPr lang="en-US" i="1" smtClean="0">
                                <a:latin typeface="Cambria Math" panose="02040503050406030204" pitchFamily="18" charset="0"/>
                              </a:rPr>
                            </m:ctrlPr>
                          </m:accPr>
                          <m:e>
                            <m:r>
                              <a:rPr lang="en-US" smtClean="0">
                                <a:latin typeface="Cambria Math" panose="02040503050406030204" pitchFamily="18" charset="0"/>
                              </a:rPr>
                              <m:t>h</m:t>
                            </m:r>
                          </m:e>
                        </m:acc>
                      </m:den>
                    </m:f>
                    <m:r>
                      <a:rPr lang="en-US">
                        <a:latin typeface="Cambria Math" panose="02040503050406030204" pitchFamily="18" charset="0"/>
                      </a:rPr>
                      <m:t>+</m:t>
                    </m:r>
                    <m:sSup>
                      <m:sSupPr>
                        <m:ctrlPr>
                          <a:rPr lang="en-US" i="1" smtClean="0">
                            <a:latin typeface="Cambria Math" panose="02040503050406030204" pitchFamily="18" charset="0"/>
                          </a:rPr>
                        </m:ctrlPr>
                      </m:sSupPr>
                      <m:e>
                        <m:r>
                          <a:rPr lang="en-US">
                            <a:latin typeface="Cambria Math" panose="02040503050406030204" pitchFamily="18" charset="0"/>
                          </a:rPr>
                          <m:t>𝜓</m:t>
                        </m:r>
                      </m:e>
                      <m:sup>
                        <m:r>
                          <a:rPr lang="en-US">
                            <a:latin typeface="Cambria Math" panose="02040503050406030204" pitchFamily="18" charset="0"/>
                          </a:rPr>
                          <m:t>𝑇</m:t>
                        </m:r>
                      </m:sup>
                    </m:sSup>
                    <m:f>
                      <m:fPr>
                        <m:ctrlPr>
                          <a:rPr lang="en-US" i="1">
                            <a:latin typeface="Cambria Math" panose="02040503050406030204" pitchFamily="18" charset="0"/>
                          </a:rPr>
                        </m:ctrlPr>
                      </m:fPr>
                      <m:num>
                        <m:r>
                          <a:rPr lang="en-US">
                            <a:latin typeface="Cambria Math" panose="02040503050406030204" pitchFamily="18" charset="0"/>
                          </a:rPr>
                          <m:t>𝜕</m:t>
                        </m:r>
                        <m:r>
                          <a:rPr lang="fr-CA">
                            <a:latin typeface="Cambria Math" panose="02040503050406030204" pitchFamily="18" charset="0"/>
                          </a:rPr>
                          <m:t>𝑅</m:t>
                        </m:r>
                      </m:num>
                      <m:den>
                        <m:r>
                          <a:rPr lang="en-US">
                            <a:latin typeface="Cambria Math" panose="02040503050406030204" pitchFamily="18" charset="0"/>
                          </a:rPr>
                          <m:t>𝜕</m:t>
                        </m:r>
                        <m:acc>
                          <m:accPr>
                            <m:chr m:val="⃗"/>
                            <m:ctrlPr>
                              <a:rPr lang="en-US" i="1">
                                <a:latin typeface="Cambria Math" panose="02040503050406030204" pitchFamily="18" charset="0"/>
                              </a:rPr>
                            </m:ctrlPr>
                          </m:accPr>
                          <m:e>
                            <m:r>
                              <a:rPr lang="en-US">
                                <a:latin typeface="Cambria Math" panose="02040503050406030204" pitchFamily="18" charset="0"/>
                              </a:rPr>
                              <m:t>h</m:t>
                            </m:r>
                          </m:e>
                        </m:acc>
                      </m:den>
                    </m:f>
                  </m:oMath>
                </a14:m>
                <a:endParaRPr lang="en-US"/>
              </a:p>
              <a:p>
                <a:pPr marL="623700" lvl="1" indent="-342900">
                  <a:buFont typeface="+mj-lt"/>
                  <a:buAutoNum type="arabicPeriod"/>
                </a:pPr>
                <a:r>
                  <a:rPr lang="fr-CA"/>
                  <a:t>Update of the design variables by the </a:t>
                </a:r>
                <a:r>
                  <a:rPr lang="fr-CA" err="1"/>
                  <a:t>optimization</a:t>
                </a:r>
                <a:r>
                  <a:rPr lang="fr-CA"/>
                  <a:t> </a:t>
                </a:r>
                <a:r>
                  <a:rPr lang="fr-CA" err="1"/>
                  <a:t>algorithm</a:t>
                </a:r>
                <a:r>
                  <a:rPr lang="fr-CA"/>
                  <a:t>: </a:t>
                </a:r>
                <a14:m>
                  <m:oMath xmlns:m="http://schemas.openxmlformats.org/officeDocument/2006/math">
                    <m:sSup>
                      <m:sSupPr>
                        <m:ctrlPr>
                          <a:rPr lang="fr-CA" i="1" smtClean="0">
                            <a:latin typeface="Cambria Math" panose="02040503050406030204" pitchFamily="18" charset="0"/>
                          </a:rPr>
                        </m:ctrlPr>
                      </m:sSupPr>
                      <m:e>
                        <m:acc>
                          <m:accPr>
                            <m:chr m:val="⃗"/>
                            <m:ctrlPr>
                              <a:rPr lang="en-US" i="1" smtClean="0">
                                <a:latin typeface="Cambria Math" panose="02040503050406030204" pitchFamily="18" charset="0"/>
                              </a:rPr>
                            </m:ctrlPr>
                          </m:accPr>
                          <m:e>
                            <m:r>
                              <a:rPr lang="fr-CA" smtClean="0">
                                <a:latin typeface="Cambria Math" panose="02040503050406030204" pitchFamily="18" charset="0"/>
                              </a:rPr>
                              <m:t>h</m:t>
                            </m:r>
                          </m:e>
                        </m:acc>
                      </m:e>
                      <m:sup>
                        <m:r>
                          <a:rPr lang="fr-CA" smtClean="0">
                            <a:latin typeface="Cambria Math" panose="02040503050406030204" pitchFamily="18" charset="0"/>
                          </a:rPr>
                          <m:t>𝑖</m:t>
                        </m:r>
                        <m:r>
                          <a:rPr lang="fr-CA" smtClean="0">
                            <a:latin typeface="Cambria Math" panose="02040503050406030204" pitchFamily="18" charset="0"/>
                          </a:rPr>
                          <m:t>+1</m:t>
                        </m:r>
                      </m:sup>
                    </m:sSup>
                    <m:r>
                      <a:rPr lang="fr-CA" smtClean="0">
                        <a:latin typeface="Cambria Math" panose="02040503050406030204" pitchFamily="18" charset="0"/>
                      </a:rPr>
                      <m:t>=</m:t>
                    </m:r>
                    <m:sSup>
                      <m:sSupPr>
                        <m:ctrlPr>
                          <a:rPr lang="fr-CA" i="1" smtClean="0">
                            <a:latin typeface="Cambria Math" panose="02040503050406030204" pitchFamily="18" charset="0"/>
                          </a:rPr>
                        </m:ctrlPr>
                      </m:sSupPr>
                      <m:e>
                        <m:acc>
                          <m:accPr>
                            <m:chr m:val="⃗"/>
                            <m:ctrlPr>
                              <a:rPr lang="en-US" i="1">
                                <a:latin typeface="Cambria Math" panose="02040503050406030204" pitchFamily="18" charset="0"/>
                              </a:rPr>
                            </m:ctrlPr>
                          </m:accPr>
                          <m:e>
                            <m:r>
                              <a:rPr lang="fr-CA">
                                <a:latin typeface="Cambria Math" panose="02040503050406030204" pitchFamily="18" charset="0"/>
                              </a:rPr>
                              <m:t>h</m:t>
                            </m:r>
                          </m:e>
                        </m:acc>
                      </m:e>
                      <m:sup>
                        <m:r>
                          <a:rPr lang="fr-CA" smtClean="0">
                            <a:latin typeface="Cambria Math" panose="02040503050406030204" pitchFamily="18" charset="0"/>
                          </a:rPr>
                          <m:t>𝑖</m:t>
                        </m:r>
                      </m:sup>
                    </m:sSup>
                    <m:r>
                      <a:rPr lang="fr-CA" smtClean="0">
                        <a:latin typeface="Cambria Math" panose="02040503050406030204" pitchFamily="18" charset="0"/>
                      </a:rPr>
                      <m:t>−</m:t>
                    </m:r>
                    <m:r>
                      <a:rPr lang="fr-CA" smtClean="0">
                        <a:latin typeface="Cambria Math" panose="02040503050406030204" pitchFamily="18" charset="0"/>
                      </a:rPr>
                      <m:t>𝛼</m:t>
                    </m:r>
                    <m:acc>
                      <m:accPr>
                        <m:chr m:val="⃗"/>
                        <m:ctrlPr>
                          <a:rPr lang="en-US" i="1">
                            <a:latin typeface="Cambria Math" panose="02040503050406030204" pitchFamily="18" charset="0"/>
                          </a:rPr>
                        </m:ctrlPr>
                      </m:accPr>
                      <m:e>
                        <m:r>
                          <a:rPr lang="en-US">
                            <a:latin typeface="Cambria Math" panose="02040503050406030204" pitchFamily="18" charset="0"/>
                          </a:rPr>
                          <m:t>𝑮</m:t>
                        </m:r>
                      </m:e>
                    </m:acc>
                  </m:oMath>
                </a14:m>
                <a:endParaRPr lang="en-US"/>
              </a:p>
              <a:p>
                <a:pPr lvl="5"/>
                <a:endParaRPr lang="fr-CA"/>
              </a:p>
              <a:p>
                <a:endParaRPr lang="en-US"/>
              </a:p>
              <a:p>
                <a:endParaRPr lang="en-US"/>
              </a:p>
              <a:p>
                <a:endParaRPr lang="en-US"/>
              </a:p>
              <a:p>
                <a:endParaRPr lang="en-US"/>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685800"/>
                <a:ext cx="8229600" cy="4057650"/>
              </a:xfrm>
              <a:blipFill>
                <a:blip r:embed="rId2"/>
                <a:stretch>
                  <a:fillRect l="-1556" t="-752" r="-2222"/>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a:xfrm>
            <a:off x="6781800" y="4800600"/>
            <a:ext cx="1905000" cy="228600"/>
          </a:xfrm>
        </p:spPr>
        <p:txBody>
          <a:bodyPr/>
          <a:lstStyle/>
          <a:p>
            <a:fld id="{33F42015-0FC7-4B0E-8D2B-76EADF48D957}" type="slidenum">
              <a:rPr lang="en-US" smtClean="0"/>
              <a:pPr/>
              <a:t>25</a:t>
            </a:fld>
            <a:endParaRPr lang="en-US"/>
          </a:p>
        </p:txBody>
      </p:sp>
      <p:sp>
        <p:nvSpPr>
          <p:cNvPr id="6" name="Footer Placeholder 3">
            <a:extLst>
              <a:ext uri="{FF2B5EF4-FFF2-40B4-BE49-F238E27FC236}">
                <a16:creationId xmlns:a16="http://schemas.microsoft.com/office/drawing/2014/main" id="{5E240ADE-5CD7-C84F-FB53-16587793A73A}"/>
              </a:ext>
            </a:extLst>
          </p:cNvPr>
          <p:cNvSpPr>
            <a:spLocks noGrp="1"/>
          </p:cNvSpPr>
          <p:nvPr>
            <p:ph type="ftr" sz="quarter" idx="13"/>
          </p:nvPr>
        </p:nvSpPr>
        <p:spPr>
          <a:xfrm>
            <a:off x="1371599" y="4800600"/>
            <a:ext cx="6400801" cy="228600"/>
          </a:xfrm>
        </p:spPr>
        <p:txBody>
          <a:bodyPr/>
          <a:lstStyle/>
          <a:p>
            <a:r>
              <a:rPr lang="en-US"/>
              <a:t>© Copyright 2025 Maya Heat Transfer Technologies Ltd. All rights reserved.</a:t>
            </a:r>
          </a:p>
        </p:txBody>
      </p:sp>
      <p:sp>
        <p:nvSpPr>
          <p:cNvPr id="14" name="ZoneTexte 16">
            <a:extLst>
              <a:ext uri="{FF2B5EF4-FFF2-40B4-BE49-F238E27FC236}">
                <a16:creationId xmlns:a16="http://schemas.microsoft.com/office/drawing/2014/main" id="{14459CB1-D48C-648F-D1D5-2A549F21011F}"/>
              </a:ext>
            </a:extLst>
          </p:cNvPr>
          <p:cNvSpPr txBox="1"/>
          <p:nvPr/>
        </p:nvSpPr>
        <p:spPr>
          <a:xfrm>
            <a:off x="457200" y="4397202"/>
            <a:ext cx="8229600" cy="369332"/>
          </a:xfrm>
          <a:prstGeom prst="rect">
            <a:avLst/>
          </a:prstGeom>
          <a:noFill/>
        </p:spPr>
        <p:txBody>
          <a:bodyPr wrap="square">
            <a:spAutoFit/>
          </a:bodyPr>
          <a:lstStyle/>
          <a:p>
            <a:pPr algn="l"/>
            <a:r>
              <a:rPr lang="en-US" sz="600">
                <a:latin typeface="Arial" panose="020B0604020202020204" pitchFamily="34" charset="0"/>
              </a:rPr>
              <a:t>[1] </a:t>
            </a:r>
            <a:r>
              <a:rPr lang="en-US" sz="600" err="1">
                <a:latin typeface="Arial" panose="020B0604020202020204" pitchFamily="34" charset="0"/>
              </a:rPr>
              <a:t>Michaleris</a:t>
            </a:r>
            <a:r>
              <a:rPr lang="en-US" sz="600">
                <a:latin typeface="Arial" panose="020B0604020202020204" pitchFamily="34" charset="0"/>
              </a:rPr>
              <a:t>, P., </a:t>
            </a:r>
            <a:r>
              <a:rPr lang="en-US" sz="600" err="1">
                <a:latin typeface="Arial" panose="020B0604020202020204" pitchFamily="34" charset="0"/>
              </a:rPr>
              <a:t>Tortorelli</a:t>
            </a:r>
            <a:r>
              <a:rPr lang="en-US" sz="600">
                <a:latin typeface="Arial" panose="020B0604020202020204" pitchFamily="34" charset="0"/>
              </a:rPr>
              <a:t>, D. A., &amp; Vidal, C. A. (1994). Tangent operators and design sensitivity formulations for transient non‐linear coupled problems with applications to </a:t>
            </a:r>
            <a:r>
              <a:rPr lang="en-US" sz="600" err="1">
                <a:latin typeface="Arial" panose="020B0604020202020204" pitchFamily="34" charset="0"/>
              </a:rPr>
              <a:t>elastoplasticity</a:t>
            </a:r>
            <a:r>
              <a:rPr lang="en-US" sz="600">
                <a:latin typeface="Arial" panose="020B0604020202020204" pitchFamily="34" charset="0"/>
              </a:rPr>
              <a:t>. </a:t>
            </a:r>
            <a:r>
              <a:rPr lang="en-US" sz="600" i="1">
                <a:latin typeface="Arial" panose="020B0604020202020204" pitchFamily="34" charset="0"/>
              </a:rPr>
              <a:t>International Journal for Numerical Methods in Engineering</a:t>
            </a:r>
            <a:r>
              <a:rPr lang="en-US" sz="600">
                <a:latin typeface="Arial" panose="020B0604020202020204" pitchFamily="34" charset="0"/>
              </a:rPr>
              <a:t>, </a:t>
            </a:r>
            <a:r>
              <a:rPr lang="en-US" sz="600" i="1">
                <a:latin typeface="Arial" panose="020B0604020202020204" pitchFamily="34" charset="0"/>
              </a:rPr>
              <a:t>37</a:t>
            </a:r>
            <a:r>
              <a:rPr lang="en-US" sz="600">
                <a:latin typeface="Arial" panose="020B0604020202020204" pitchFamily="34" charset="0"/>
              </a:rPr>
              <a:t>(14), 2471-2499.</a:t>
            </a:r>
          </a:p>
          <a:p>
            <a:pPr algn="l"/>
            <a:r>
              <a:rPr lang="en-US" sz="600">
                <a:latin typeface="Arial" panose="020B0604020202020204" pitchFamily="34" charset="0"/>
              </a:rPr>
              <a:t>[2] Kast, S. M. (2017). An introduction to adjoints and output error estimation in computational fluid dynamics. </a:t>
            </a:r>
            <a:r>
              <a:rPr lang="en-US" sz="600" i="1" err="1">
                <a:latin typeface="Arial" panose="020B0604020202020204" pitchFamily="34" charset="0"/>
              </a:rPr>
              <a:t>arXiv</a:t>
            </a:r>
            <a:r>
              <a:rPr lang="en-US" sz="600" i="1">
                <a:latin typeface="Arial" panose="020B0604020202020204" pitchFamily="34" charset="0"/>
              </a:rPr>
              <a:t> preprint arXiv:1712.00693</a:t>
            </a:r>
            <a:r>
              <a:rPr lang="en-US" sz="600">
                <a:latin typeface="Arial" panose="020B0604020202020204" pitchFamily="34" charset="0"/>
              </a:rPr>
              <a:t>.</a:t>
            </a:r>
            <a:endParaRPr lang="fr-CA" sz="600"/>
          </a:p>
        </p:txBody>
      </p:sp>
    </p:spTree>
    <p:extLst>
      <p:ext uri="{BB962C8B-B14F-4D97-AF65-F5344CB8AC3E}">
        <p14:creationId xmlns:p14="http://schemas.microsoft.com/office/powerpoint/2010/main" val="324882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6367B5-9D4E-86C7-27AC-10D7301F62C6}"/>
              </a:ext>
            </a:extLst>
          </p:cNvPr>
          <p:cNvSpPr>
            <a:spLocks noGrp="1"/>
          </p:cNvSpPr>
          <p:nvPr>
            <p:ph type="sldNum" sz="quarter" idx="12"/>
          </p:nvPr>
        </p:nvSpPr>
        <p:spPr/>
        <p:txBody>
          <a:bodyPr/>
          <a:lstStyle/>
          <a:p>
            <a:fld id="{3BF894FA-58B3-45E0-8C6C-8D2414F223E4}" type="slidenum">
              <a:rPr lang="en-CA" noProof="0" smtClean="0"/>
              <a:pPr/>
              <a:t>3</a:t>
            </a:fld>
            <a:endParaRPr lang="en-CA" noProof="0"/>
          </a:p>
        </p:txBody>
      </p:sp>
      <p:sp>
        <p:nvSpPr>
          <p:cNvPr id="13" name="Title 12">
            <a:extLst>
              <a:ext uri="{FF2B5EF4-FFF2-40B4-BE49-F238E27FC236}">
                <a16:creationId xmlns:a16="http://schemas.microsoft.com/office/drawing/2014/main" id="{0C4ED68A-8240-E583-2268-3DD03D3B0059}"/>
              </a:ext>
            </a:extLst>
          </p:cNvPr>
          <p:cNvSpPr>
            <a:spLocks noGrp="1"/>
          </p:cNvSpPr>
          <p:nvPr>
            <p:ph type="ctrTitle"/>
          </p:nvPr>
        </p:nvSpPr>
        <p:spPr/>
        <p:txBody>
          <a:bodyPr/>
          <a:lstStyle/>
          <a:p>
            <a:r>
              <a:rPr lang="en-US"/>
              <a:t>Introduction</a:t>
            </a:r>
          </a:p>
        </p:txBody>
      </p:sp>
      <p:sp>
        <p:nvSpPr>
          <p:cNvPr id="14" name="Subtitle 13">
            <a:extLst>
              <a:ext uri="{FF2B5EF4-FFF2-40B4-BE49-F238E27FC236}">
                <a16:creationId xmlns:a16="http://schemas.microsoft.com/office/drawing/2014/main" id="{12B7B5BD-0AB0-45CF-AC8E-674AC76F81FA}"/>
              </a:ext>
            </a:extLst>
          </p:cNvPr>
          <p:cNvSpPr>
            <a:spLocks noGrp="1"/>
          </p:cNvSpPr>
          <p:nvPr>
            <p:ph type="subTitle" idx="1"/>
          </p:nvPr>
        </p:nvSpPr>
        <p:spPr/>
        <p:txBody>
          <a:bodyPr/>
          <a:lstStyle/>
          <a:p>
            <a:endParaRPr lang="en-US"/>
          </a:p>
        </p:txBody>
      </p:sp>
      <p:sp>
        <p:nvSpPr>
          <p:cNvPr id="12" name="Footer Placeholder 11">
            <a:extLst>
              <a:ext uri="{FF2B5EF4-FFF2-40B4-BE49-F238E27FC236}">
                <a16:creationId xmlns:a16="http://schemas.microsoft.com/office/drawing/2014/main" id="{66614B46-4711-8EEE-2099-B700EF023590}"/>
              </a:ext>
            </a:extLst>
          </p:cNvPr>
          <p:cNvSpPr>
            <a:spLocks noGrp="1"/>
          </p:cNvSpPr>
          <p:nvPr>
            <p:ph type="ftr" sz="quarter" idx="13"/>
          </p:nvPr>
        </p:nvSpPr>
        <p:spPr/>
        <p:txBody>
          <a:bodyPr/>
          <a:lstStyle/>
          <a:p>
            <a:r>
              <a:rPr lang="en-US"/>
              <a:t>© Copyright 2025 Maya Heat Transfer Technologies Ltd. All rights reserved.</a:t>
            </a:r>
            <a:endParaRPr lang="en-CA" noProof="0"/>
          </a:p>
        </p:txBody>
      </p:sp>
    </p:spTree>
    <p:extLst>
      <p:ext uri="{BB962C8B-B14F-4D97-AF65-F5344CB8AC3E}">
        <p14:creationId xmlns:p14="http://schemas.microsoft.com/office/powerpoint/2010/main" val="563476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69185C58-0317-3DFE-DF18-C57C18F67A1B}"/>
              </a:ext>
            </a:extLst>
          </p:cNvPr>
          <p:cNvSpPr>
            <a:spLocks noGrp="1"/>
          </p:cNvSpPr>
          <p:nvPr>
            <p:ph sz="quarter" idx="13"/>
          </p:nvPr>
        </p:nvSpPr>
        <p:spPr>
          <a:xfrm>
            <a:off x="338400" y="1096886"/>
            <a:ext cx="4680000" cy="2016985"/>
          </a:xfrm>
        </p:spPr>
        <p:txBody>
          <a:bodyPr vert="horz" lIns="0" tIns="45720" rIns="0" bIns="45720" rtlCol="0">
            <a:noAutofit/>
          </a:bodyPr>
          <a:lstStyle/>
          <a:p>
            <a:r>
              <a:rPr lang="en-US"/>
              <a:t>Deep space science missions aim at exploring our solar system and beyond.</a:t>
            </a:r>
          </a:p>
          <a:p>
            <a:endParaRPr lang="fr-CA"/>
          </a:p>
          <a:p>
            <a:r>
              <a:rPr lang="fr-CA"/>
              <a:t>Deep </a:t>
            </a:r>
            <a:r>
              <a:rPr lang="fr-CA" err="1"/>
              <a:t>space</a:t>
            </a:r>
            <a:r>
              <a:rPr lang="fr-CA"/>
              <a:t> mission are </a:t>
            </a:r>
            <a:r>
              <a:rPr lang="fr-CA" err="1"/>
              <a:t>expensive</a:t>
            </a:r>
            <a:r>
              <a:rPr lang="fr-CA"/>
              <a:t> and a large portion of power </a:t>
            </a:r>
            <a:r>
              <a:rPr lang="fr-CA" err="1"/>
              <a:t>bugdet</a:t>
            </a:r>
            <a:r>
              <a:rPr lang="fr-CA"/>
              <a:t> </a:t>
            </a:r>
            <a:r>
              <a:rPr lang="fr-CA" err="1"/>
              <a:t>is</a:t>
            </a:r>
            <a:r>
              <a:rPr lang="fr-CA"/>
              <a:t> </a:t>
            </a:r>
            <a:r>
              <a:rPr lang="fr-CA" err="1"/>
              <a:t>allocated</a:t>
            </a:r>
            <a:r>
              <a:rPr lang="fr-CA"/>
              <a:t> to thermal control.</a:t>
            </a:r>
          </a:p>
        </p:txBody>
      </p:sp>
      <p:sp>
        <p:nvSpPr>
          <p:cNvPr id="3" name="Slide Number Placeholder 2">
            <a:extLst>
              <a:ext uri="{FF2B5EF4-FFF2-40B4-BE49-F238E27FC236}">
                <a16:creationId xmlns:a16="http://schemas.microsoft.com/office/drawing/2014/main" id="{E7F05EEC-7309-D1B3-0C6B-4373EC2828C9}"/>
              </a:ext>
            </a:extLst>
          </p:cNvPr>
          <p:cNvSpPr>
            <a:spLocks noGrp="1"/>
          </p:cNvSpPr>
          <p:nvPr>
            <p:ph type="sldNum" sz="quarter" idx="12"/>
          </p:nvPr>
        </p:nvSpPr>
        <p:spPr/>
        <p:txBody>
          <a:bodyPr/>
          <a:lstStyle/>
          <a:p>
            <a:fld id="{3BF894FA-58B3-45E0-8C6C-8D2414F223E4}" type="slidenum">
              <a:rPr lang="en-CA" noProof="0" smtClean="0"/>
              <a:pPr/>
              <a:t>4</a:t>
            </a:fld>
            <a:endParaRPr lang="en-CA" noProof="0"/>
          </a:p>
        </p:txBody>
      </p:sp>
      <p:sp>
        <p:nvSpPr>
          <p:cNvPr id="13" name="Title 12">
            <a:extLst>
              <a:ext uri="{FF2B5EF4-FFF2-40B4-BE49-F238E27FC236}">
                <a16:creationId xmlns:a16="http://schemas.microsoft.com/office/drawing/2014/main" id="{18D2B8D8-1C87-8A26-1953-CD5EF7186438}"/>
              </a:ext>
            </a:extLst>
          </p:cNvPr>
          <p:cNvSpPr>
            <a:spLocks noGrp="1"/>
          </p:cNvSpPr>
          <p:nvPr>
            <p:ph type="title"/>
          </p:nvPr>
        </p:nvSpPr>
        <p:spPr/>
        <p:txBody>
          <a:bodyPr>
            <a:normAutofit/>
          </a:bodyPr>
          <a:lstStyle/>
          <a:p>
            <a:r>
              <a:rPr lang="en-US"/>
              <a:t>Importance of thermal control for deep space missions</a:t>
            </a:r>
          </a:p>
        </p:txBody>
      </p:sp>
      <p:sp>
        <p:nvSpPr>
          <p:cNvPr id="14" name="Espace réservé du pied de page 1">
            <a:extLst>
              <a:ext uri="{FF2B5EF4-FFF2-40B4-BE49-F238E27FC236}">
                <a16:creationId xmlns:a16="http://schemas.microsoft.com/office/drawing/2014/main" id="{AA2392DA-56A9-9C49-E8B3-2E4770218806}"/>
              </a:ext>
            </a:extLst>
          </p:cNvPr>
          <p:cNvSpPr>
            <a:spLocks noGrp="1"/>
          </p:cNvSpPr>
          <p:nvPr>
            <p:ph type="ftr" sz="quarter" idx="14"/>
          </p:nvPr>
        </p:nvSpPr>
        <p:spPr/>
        <p:txBody>
          <a:bodyPr/>
          <a:lstStyle/>
          <a:p>
            <a:r>
              <a:rPr lang="en-US"/>
              <a:t>© Copyright 2025 Maya Heat Transfer Technologies Ltd. All rights reserved.</a:t>
            </a:r>
            <a:endParaRPr lang="en-CA" noProof="0"/>
          </a:p>
        </p:txBody>
      </p:sp>
      <p:pic>
        <p:nvPicPr>
          <p:cNvPr id="8" name="Picture 7">
            <a:extLst>
              <a:ext uri="{FF2B5EF4-FFF2-40B4-BE49-F238E27FC236}">
                <a16:creationId xmlns:a16="http://schemas.microsoft.com/office/drawing/2014/main" id="{5EE1F66D-848B-99E5-0C9C-0F97068CF298}"/>
              </a:ext>
            </a:extLst>
          </p:cNvPr>
          <p:cNvPicPr>
            <a:picLocks noChangeAspect="1"/>
          </p:cNvPicPr>
          <p:nvPr/>
        </p:nvPicPr>
        <p:blipFill>
          <a:blip r:embed="rId3"/>
          <a:stretch>
            <a:fillRect/>
          </a:stretch>
        </p:blipFill>
        <p:spPr>
          <a:xfrm>
            <a:off x="5724128" y="1338193"/>
            <a:ext cx="2598451" cy="1036224"/>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3D8E0F82-EBA8-1A6A-B3CB-BC2F4626584C}"/>
              </a:ext>
            </a:extLst>
          </p:cNvPr>
          <p:cNvSpPr txBox="1"/>
          <p:nvPr/>
        </p:nvSpPr>
        <p:spPr>
          <a:xfrm>
            <a:off x="5411533" y="2408762"/>
            <a:ext cx="3223639" cy="477054"/>
          </a:xfrm>
          <a:prstGeom prst="rect">
            <a:avLst/>
          </a:prstGeom>
          <a:noFill/>
        </p:spPr>
        <p:txBody>
          <a:bodyPr wrap="none" lIns="0" rIns="0" rtlCol="0">
            <a:spAutoFit/>
          </a:bodyPr>
          <a:lstStyle/>
          <a:p>
            <a:pPr algn="ctr">
              <a:spcBef>
                <a:spcPts val="1200"/>
              </a:spcBef>
            </a:pPr>
            <a:r>
              <a:rPr lang="fr-CA" sz="1400"/>
              <a:t>Voyager 1</a:t>
            </a:r>
            <a:br>
              <a:rPr lang="fr-CA"/>
            </a:br>
            <a:r>
              <a:rPr lang="fr-CA" sz="1100"/>
              <a:t>(Source: https://science.nasa.gov/mission/voyager/)</a:t>
            </a:r>
            <a:endParaRPr lang="en-US"/>
          </a:p>
        </p:txBody>
      </p:sp>
      <p:sp>
        <p:nvSpPr>
          <p:cNvPr id="4" name="TextBox 3">
            <a:extLst>
              <a:ext uri="{FF2B5EF4-FFF2-40B4-BE49-F238E27FC236}">
                <a16:creationId xmlns:a16="http://schemas.microsoft.com/office/drawing/2014/main" id="{9DB955D4-9FA7-38CB-B56D-6246AD8FBB7C}"/>
              </a:ext>
            </a:extLst>
          </p:cNvPr>
          <p:cNvSpPr txBox="1"/>
          <p:nvPr/>
        </p:nvSpPr>
        <p:spPr>
          <a:xfrm>
            <a:off x="338400" y="3194433"/>
            <a:ext cx="8467200" cy="1646605"/>
          </a:xfrm>
          <a:prstGeom prst="rect">
            <a:avLst/>
          </a:prstGeom>
        </p:spPr>
        <p:txBody>
          <a:bodyPr vert="horz" lIns="0" tIns="45720" rIns="0" bIns="45720" rtlCol="0">
            <a:noAutofit/>
          </a:bodyPr>
          <a:lstStyle>
            <a:lvl1pPr marL="270000" indent="-270000" defTabSz="685800">
              <a:lnSpc>
                <a:spcPct val="90000"/>
              </a:lnSpc>
              <a:spcBef>
                <a:spcPts val="1200"/>
              </a:spcBef>
              <a:buClr>
                <a:schemeClr val="accent1"/>
              </a:buClr>
              <a:buFont typeface="Wingdings" panose="05000000000000000000" pitchFamily="2" charset="2"/>
              <a:buChar char="§"/>
            </a:lvl1pPr>
            <a:lvl2pPr marL="496800" indent="-216000" defTabSz="685800">
              <a:lnSpc>
                <a:spcPct val="90000"/>
              </a:lnSpc>
              <a:spcBef>
                <a:spcPts val="800"/>
              </a:spcBef>
              <a:buClr>
                <a:schemeClr val="tx2"/>
              </a:buClr>
              <a:buFont typeface="Wingdings" panose="05000000000000000000" pitchFamily="2" charset="2"/>
              <a:buChar char="§"/>
              <a:defRPr sz="1600">
                <a:solidFill>
                  <a:schemeClr val="tx2"/>
                </a:solidFill>
              </a:defRPr>
            </a:lvl2pPr>
            <a:lvl3pPr marL="705600" indent="-180000" defTabSz="685800">
              <a:lnSpc>
                <a:spcPct val="90000"/>
              </a:lnSpc>
              <a:spcBef>
                <a:spcPts val="600"/>
              </a:spcBef>
              <a:buClr>
                <a:schemeClr val="tx2"/>
              </a:buClr>
              <a:buFont typeface="Wingdings" panose="05000000000000000000" pitchFamily="2" charset="2"/>
              <a:buChar char="§"/>
              <a:defRPr sz="1400">
                <a:solidFill>
                  <a:schemeClr val="tx2"/>
                </a:solidFill>
              </a:defRPr>
            </a:lvl3pPr>
            <a:lvl4pPr marL="856800" indent="-144000" defTabSz="685800">
              <a:lnSpc>
                <a:spcPct val="90000"/>
              </a:lnSpc>
              <a:spcBef>
                <a:spcPts val="400"/>
              </a:spcBef>
              <a:buClr>
                <a:schemeClr val="tx2"/>
              </a:buClr>
              <a:buFont typeface="Wingdings" panose="05000000000000000000" pitchFamily="2" charset="2"/>
              <a:buChar char="§"/>
              <a:defRPr sz="1200">
                <a:solidFill>
                  <a:schemeClr val="tx2"/>
                </a:solidFill>
              </a:defRPr>
            </a:lvl4pPr>
            <a:lvl5pPr marL="990000" indent="-126000" defTabSz="685800">
              <a:lnSpc>
                <a:spcPct val="90000"/>
              </a:lnSpc>
              <a:spcBef>
                <a:spcPts val="200"/>
              </a:spcBef>
              <a:buClr>
                <a:schemeClr val="tx2"/>
              </a:buClr>
              <a:buFont typeface="Wingdings" panose="05000000000000000000" pitchFamily="2" charset="2"/>
              <a:buChar char="§"/>
              <a:defRPr sz="1200">
                <a:solidFill>
                  <a:schemeClr val="tx2"/>
                </a:solidFill>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fr-CA" err="1"/>
              <a:t>Several</a:t>
            </a:r>
            <a:r>
              <a:rPr lang="fr-CA"/>
              <a:t> </a:t>
            </a:r>
            <a:r>
              <a:rPr lang="fr-CA" err="1"/>
              <a:t>research</a:t>
            </a:r>
            <a:r>
              <a:rPr lang="fr-CA"/>
              <a:t> </a:t>
            </a:r>
            <a:r>
              <a:rPr lang="fr-CA" err="1"/>
              <a:t>projects</a:t>
            </a:r>
            <a:r>
              <a:rPr lang="fr-CA"/>
              <a:t> focus on </a:t>
            </a:r>
            <a:r>
              <a:rPr lang="fr-CA" err="1"/>
              <a:t>advanced</a:t>
            </a:r>
            <a:r>
              <a:rPr lang="fr-CA"/>
              <a:t> thermal management technologies for </a:t>
            </a:r>
            <a:r>
              <a:rPr lang="fr-CA" err="1"/>
              <a:t>better</a:t>
            </a:r>
            <a:r>
              <a:rPr lang="fr-CA"/>
              <a:t> thermal </a:t>
            </a:r>
            <a:r>
              <a:rPr lang="fr-CA" err="1"/>
              <a:t>controls</a:t>
            </a:r>
            <a:r>
              <a:rPr lang="fr-CA"/>
              <a:t> </a:t>
            </a:r>
            <a:r>
              <a:rPr lang="fr-CA" err="1"/>
              <a:t>especially</a:t>
            </a:r>
            <a:r>
              <a:rPr lang="fr-CA"/>
              <a:t> for </a:t>
            </a:r>
            <a:r>
              <a:rPr lang="fr-CA" err="1"/>
              <a:t>deep</a:t>
            </a:r>
            <a:r>
              <a:rPr lang="fr-CA"/>
              <a:t> </a:t>
            </a:r>
            <a:r>
              <a:rPr lang="fr-CA" err="1"/>
              <a:t>space</a:t>
            </a:r>
            <a:r>
              <a:rPr lang="fr-CA"/>
              <a:t> satellites </a:t>
            </a:r>
            <a:r>
              <a:rPr lang="fr-CA" baseline="30000"/>
              <a:t>[1,2]</a:t>
            </a:r>
            <a:r>
              <a:rPr lang="fr-CA"/>
              <a:t>.</a:t>
            </a:r>
          </a:p>
          <a:p>
            <a:endParaRPr lang="fr-CA"/>
          </a:p>
        </p:txBody>
      </p:sp>
      <p:sp>
        <p:nvSpPr>
          <p:cNvPr id="11" name="TextBox 10">
            <a:extLst>
              <a:ext uri="{FF2B5EF4-FFF2-40B4-BE49-F238E27FC236}">
                <a16:creationId xmlns:a16="http://schemas.microsoft.com/office/drawing/2014/main" id="{67573C69-D156-7DB7-E672-DBEB734338D9}"/>
              </a:ext>
            </a:extLst>
          </p:cNvPr>
          <p:cNvSpPr txBox="1"/>
          <p:nvPr/>
        </p:nvSpPr>
        <p:spPr>
          <a:xfrm>
            <a:off x="338400" y="4297957"/>
            <a:ext cx="8467200" cy="461665"/>
          </a:xfrm>
          <a:prstGeom prst="rect">
            <a:avLst/>
          </a:prstGeom>
          <a:noFill/>
        </p:spPr>
        <p:txBody>
          <a:bodyPr wrap="square">
            <a:spAutoFit/>
          </a:bodyPr>
          <a:lstStyle>
            <a:defPPr>
              <a:defRPr lang="en-US"/>
            </a:defPPr>
            <a:lvl1pPr>
              <a:defRPr sz="800"/>
            </a:lvl1pPr>
          </a:lstStyle>
          <a:p>
            <a:r>
              <a:rPr lang="en-US"/>
              <a:t>[1] Yi-Gao Lv et al., 2024, “Review on thermal management technologies for electronics in spacecraft environment”, Vol 3, Issue 3, Sept. 2024, Energy Storage and Saving.</a:t>
            </a:r>
          </a:p>
          <a:p>
            <a:r>
              <a:rPr lang="en-US"/>
              <a:t>[2] </a:t>
            </a:r>
            <a:r>
              <a:rPr lang="en-US" err="1"/>
              <a:t>Birur</a:t>
            </a:r>
            <a:r>
              <a:rPr lang="en-US"/>
              <a:t>, G. C.; O'Donnell, T., 2000, "Advanced thermal control technologies for space science missions at JPL", https://hdl.handle.net/2014/16270, ['Space Technology and Application International Forum (STAIF-2001)', 'Albuquerque, New Mexico, USA'], JPL Open Repository</a:t>
            </a:r>
          </a:p>
        </p:txBody>
      </p:sp>
    </p:spTree>
    <p:extLst>
      <p:ext uri="{BB962C8B-B14F-4D97-AF65-F5344CB8AC3E}">
        <p14:creationId xmlns:p14="http://schemas.microsoft.com/office/powerpoint/2010/main" val="975945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910E1-7466-5538-ABB1-BFDDBB90AE56}"/>
            </a:ext>
          </a:extLst>
        </p:cNvPr>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810F070B-BE86-49C0-0162-6B2D2416E7B2}"/>
              </a:ext>
            </a:extLst>
          </p:cNvPr>
          <p:cNvSpPr>
            <a:spLocks noGrp="1"/>
          </p:cNvSpPr>
          <p:nvPr>
            <p:ph sz="quarter" idx="13"/>
          </p:nvPr>
        </p:nvSpPr>
        <p:spPr>
          <a:xfrm>
            <a:off x="338400" y="1096886"/>
            <a:ext cx="8467200" cy="3361319"/>
          </a:xfrm>
        </p:spPr>
        <p:txBody>
          <a:bodyPr/>
          <a:lstStyle/>
          <a:p>
            <a:r>
              <a:rPr lang="fr-CA" err="1"/>
              <a:t>Previous</a:t>
            </a:r>
            <a:r>
              <a:rPr lang="fr-CA"/>
              <a:t> </a:t>
            </a:r>
            <a:r>
              <a:rPr lang="fr-CA" err="1"/>
              <a:t>research</a:t>
            </a:r>
            <a:r>
              <a:rPr lang="fr-CA"/>
              <a:t> </a:t>
            </a:r>
            <a:r>
              <a:rPr lang="fr-CA" err="1"/>
              <a:t>looked</a:t>
            </a:r>
            <a:r>
              <a:rPr lang="fr-CA"/>
              <a:t> at the </a:t>
            </a:r>
            <a:r>
              <a:rPr lang="fr-CA" err="1"/>
              <a:t>benefits</a:t>
            </a:r>
            <a:r>
              <a:rPr lang="fr-CA"/>
              <a:t> and challenges of </a:t>
            </a:r>
            <a:r>
              <a:rPr lang="fr-CA" err="1"/>
              <a:t>using</a:t>
            </a:r>
            <a:r>
              <a:rPr lang="fr-CA"/>
              <a:t> a </a:t>
            </a:r>
            <a:r>
              <a:rPr lang="fr-CA" err="1"/>
              <a:t>two</a:t>
            </a:r>
            <a:r>
              <a:rPr lang="fr-CA"/>
              <a:t>-phase </a:t>
            </a:r>
            <a:r>
              <a:rPr lang="fr-CA" err="1"/>
              <a:t>mechanically</a:t>
            </a:r>
            <a:r>
              <a:rPr lang="fr-CA"/>
              <a:t> </a:t>
            </a:r>
            <a:r>
              <a:rPr lang="fr-CA" err="1"/>
              <a:t>pumped</a:t>
            </a:r>
            <a:r>
              <a:rPr lang="fr-CA"/>
              <a:t> </a:t>
            </a:r>
            <a:r>
              <a:rPr lang="fr-CA" err="1"/>
              <a:t>fluid</a:t>
            </a:r>
            <a:r>
              <a:rPr lang="fr-CA"/>
              <a:t> </a:t>
            </a:r>
            <a:r>
              <a:rPr lang="fr-CA" err="1"/>
              <a:t>loop</a:t>
            </a:r>
            <a:r>
              <a:rPr lang="fr-CA"/>
              <a:t> for </a:t>
            </a:r>
            <a:r>
              <a:rPr lang="fr-CA" err="1"/>
              <a:t>deep</a:t>
            </a:r>
            <a:r>
              <a:rPr lang="fr-CA"/>
              <a:t> </a:t>
            </a:r>
            <a:r>
              <a:rPr lang="fr-CA" err="1"/>
              <a:t>space</a:t>
            </a:r>
            <a:r>
              <a:rPr lang="fr-CA"/>
              <a:t> science exploration [1,2].</a:t>
            </a:r>
          </a:p>
          <a:p>
            <a:endParaRPr lang="fr-CA"/>
          </a:p>
          <a:p>
            <a:r>
              <a:rPr lang="fr-CA"/>
              <a:t>Loop </a:t>
            </a:r>
            <a:r>
              <a:rPr lang="fr-CA" err="1"/>
              <a:t>heat</a:t>
            </a:r>
            <a:r>
              <a:rPr lang="fr-CA"/>
              <a:t> pipe </a:t>
            </a:r>
            <a:r>
              <a:rPr lang="fr-CA" err="1"/>
              <a:t>represents</a:t>
            </a:r>
            <a:r>
              <a:rPr lang="fr-CA"/>
              <a:t> a </a:t>
            </a:r>
            <a:r>
              <a:rPr lang="fr-CA" err="1"/>
              <a:t>promising</a:t>
            </a:r>
            <a:r>
              <a:rPr lang="fr-CA"/>
              <a:t> and efficient thermal management solution to control the </a:t>
            </a:r>
            <a:r>
              <a:rPr lang="fr-CA" err="1"/>
              <a:t>temperature</a:t>
            </a:r>
            <a:r>
              <a:rPr lang="fr-CA"/>
              <a:t> of </a:t>
            </a:r>
            <a:r>
              <a:rPr lang="fr-CA" err="1"/>
              <a:t>spacecraft</a:t>
            </a:r>
            <a:r>
              <a:rPr lang="fr-CA"/>
              <a:t> </a:t>
            </a:r>
            <a:r>
              <a:rPr lang="fr-CA" err="1"/>
              <a:t>equipment</a:t>
            </a:r>
            <a:r>
              <a:rPr lang="fr-CA"/>
              <a:t> </a:t>
            </a:r>
            <a:r>
              <a:rPr lang="fr-CA" err="1"/>
              <a:t>because</a:t>
            </a:r>
            <a:r>
              <a:rPr lang="fr-CA"/>
              <a:t>:</a:t>
            </a:r>
          </a:p>
          <a:p>
            <a:pPr lvl="1"/>
            <a:r>
              <a:rPr lang="en-US"/>
              <a:t>The heat exchange in phase change is high</a:t>
            </a:r>
          </a:p>
          <a:p>
            <a:pPr lvl="1"/>
            <a:r>
              <a:rPr lang="en-US"/>
              <a:t>The temperature is stable during the phase</a:t>
            </a:r>
            <a:br>
              <a:rPr lang="en-US"/>
            </a:br>
            <a:r>
              <a:rPr lang="en-US"/>
              <a:t>change</a:t>
            </a:r>
          </a:p>
          <a:p>
            <a:pPr lvl="1"/>
            <a:r>
              <a:rPr lang="en-US"/>
              <a:t>The pumps allows to have a control on the</a:t>
            </a:r>
            <a:br>
              <a:rPr lang="en-US"/>
            </a:br>
            <a:r>
              <a:rPr lang="en-US"/>
              <a:t>flow and so on the heat to dissipate</a:t>
            </a:r>
          </a:p>
          <a:p>
            <a:endParaRPr lang="fr-CA"/>
          </a:p>
        </p:txBody>
      </p:sp>
      <p:sp>
        <p:nvSpPr>
          <p:cNvPr id="3" name="Slide Number Placeholder 2">
            <a:extLst>
              <a:ext uri="{FF2B5EF4-FFF2-40B4-BE49-F238E27FC236}">
                <a16:creationId xmlns:a16="http://schemas.microsoft.com/office/drawing/2014/main" id="{DF339C5C-76A6-428A-E34A-E92B2C4F173D}"/>
              </a:ext>
            </a:extLst>
          </p:cNvPr>
          <p:cNvSpPr>
            <a:spLocks noGrp="1"/>
          </p:cNvSpPr>
          <p:nvPr>
            <p:ph type="sldNum" sz="quarter" idx="12"/>
          </p:nvPr>
        </p:nvSpPr>
        <p:spPr>
          <a:xfrm>
            <a:off x="8153772" y="4869241"/>
            <a:ext cx="651828" cy="203489"/>
          </a:xfrm>
        </p:spPr>
        <p:txBody>
          <a:bodyPr/>
          <a:lstStyle/>
          <a:p>
            <a:fld id="{3BF894FA-58B3-45E0-8C6C-8D2414F223E4}" type="slidenum">
              <a:rPr lang="en-CA" noProof="0" smtClean="0"/>
              <a:pPr/>
              <a:t>5</a:t>
            </a:fld>
            <a:endParaRPr lang="en-CA" noProof="0"/>
          </a:p>
        </p:txBody>
      </p:sp>
      <p:sp>
        <p:nvSpPr>
          <p:cNvPr id="13" name="Title 12">
            <a:extLst>
              <a:ext uri="{FF2B5EF4-FFF2-40B4-BE49-F238E27FC236}">
                <a16:creationId xmlns:a16="http://schemas.microsoft.com/office/drawing/2014/main" id="{EB412BDD-8AC8-0BC0-6471-1BCF0C3D4B59}"/>
              </a:ext>
            </a:extLst>
          </p:cNvPr>
          <p:cNvSpPr>
            <a:spLocks noGrp="1"/>
          </p:cNvSpPr>
          <p:nvPr>
            <p:ph type="title"/>
          </p:nvPr>
        </p:nvSpPr>
        <p:spPr>
          <a:xfrm>
            <a:off x="338400" y="273843"/>
            <a:ext cx="8467200" cy="720000"/>
          </a:xfrm>
        </p:spPr>
        <p:txBody>
          <a:bodyPr>
            <a:normAutofit fontScale="90000"/>
          </a:bodyPr>
          <a:lstStyle/>
          <a:p>
            <a:r>
              <a:rPr lang="fr-CA"/>
              <a:t>Performant thermal control </a:t>
            </a:r>
            <a:r>
              <a:rPr lang="fr-CA" err="1"/>
              <a:t>with</a:t>
            </a:r>
            <a:r>
              <a:rPr lang="fr-CA"/>
              <a:t> </a:t>
            </a:r>
            <a:r>
              <a:rPr lang="fr-CA" err="1"/>
              <a:t>two</a:t>
            </a:r>
            <a:r>
              <a:rPr lang="fr-CA"/>
              <a:t>-phase </a:t>
            </a:r>
            <a:r>
              <a:rPr lang="fr-CA" err="1"/>
              <a:t>mechanically</a:t>
            </a:r>
            <a:r>
              <a:rPr lang="fr-CA"/>
              <a:t> </a:t>
            </a:r>
            <a:r>
              <a:rPr lang="fr-CA" err="1"/>
              <a:t>pumped</a:t>
            </a:r>
            <a:r>
              <a:rPr lang="fr-CA"/>
              <a:t> </a:t>
            </a:r>
            <a:r>
              <a:rPr lang="fr-CA" err="1"/>
              <a:t>fluid</a:t>
            </a:r>
            <a:r>
              <a:rPr lang="fr-CA"/>
              <a:t> </a:t>
            </a:r>
            <a:r>
              <a:rPr lang="fr-CA" err="1"/>
              <a:t>loop</a:t>
            </a:r>
            <a:endParaRPr lang="en-US"/>
          </a:p>
        </p:txBody>
      </p:sp>
      <p:sp>
        <p:nvSpPr>
          <p:cNvPr id="14" name="Espace réservé du pied de page 1">
            <a:extLst>
              <a:ext uri="{FF2B5EF4-FFF2-40B4-BE49-F238E27FC236}">
                <a16:creationId xmlns:a16="http://schemas.microsoft.com/office/drawing/2014/main" id="{96C1246F-49CA-795F-13B1-68520C138F62}"/>
              </a:ext>
            </a:extLst>
          </p:cNvPr>
          <p:cNvSpPr>
            <a:spLocks noGrp="1"/>
          </p:cNvSpPr>
          <p:nvPr>
            <p:ph type="ftr" sz="quarter" idx="14"/>
          </p:nvPr>
        </p:nvSpPr>
        <p:spPr>
          <a:xfrm>
            <a:off x="2232000" y="4869657"/>
            <a:ext cx="4680000" cy="203489"/>
          </a:xfrm>
        </p:spPr>
        <p:txBody>
          <a:bodyPr/>
          <a:lstStyle/>
          <a:p>
            <a:r>
              <a:rPr lang="en-US"/>
              <a:t>© Copyright 2025 Maya Heat Transfer Technologies Ltd. All rights reserved.</a:t>
            </a:r>
            <a:endParaRPr lang="en-CA" noProof="0"/>
          </a:p>
        </p:txBody>
      </p:sp>
      <p:pic>
        <p:nvPicPr>
          <p:cNvPr id="2" name="Content Placeholder 16">
            <a:extLst>
              <a:ext uri="{FF2B5EF4-FFF2-40B4-BE49-F238E27FC236}">
                <a16:creationId xmlns:a16="http://schemas.microsoft.com/office/drawing/2014/main" id="{58D15B61-CECE-E0C4-DA12-4A505AB0771A}"/>
              </a:ext>
            </a:extLst>
          </p:cNvPr>
          <p:cNvPicPr>
            <a:picLocks noChangeAspect="1"/>
          </p:cNvPicPr>
          <p:nvPr/>
        </p:nvPicPr>
        <p:blipFill>
          <a:blip r:embed="rId3"/>
          <a:stretch>
            <a:fillRect/>
          </a:stretch>
        </p:blipFill>
        <p:spPr>
          <a:xfrm>
            <a:off x="4932040" y="2715766"/>
            <a:ext cx="3747603" cy="1571241"/>
          </a:xfrm>
          <a:prstGeom prst="rect">
            <a:avLst/>
          </a:prstGeom>
        </p:spPr>
      </p:pic>
      <p:sp>
        <p:nvSpPr>
          <p:cNvPr id="9" name="TextBox 8">
            <a:extLst>
              <a:ext uri="{FF2B5EF4-FFF2-40B4-BE49-F238E27FC236}">
                <a16:creationId xmlns:a16="http://schemas.microsoft.com/office/drawing/2014/main" id="{C578A7C9-AB2E-313A-296E-F71522B3E18F}"/>
              </a:ext>
            </a:extLst>
          </p:cNvPr>
          <p:cNvSpPr txBox="1"/>
          <p:nvPr/>
        </p:nvSpPr>
        <p:spPr>
          <a:xfrm>
            <a:off x="285888" y="3020659"/>
            <a:ext cx="4285258" cy="1498631"/>
          </a:xfrm>
          <a:prstGeom prst="rect">
            <a:avLst/>
          </a:prstGeom>
        </p:spPr>
        <p:txBody>
          <a:bodyPr vert="horz" lIns="0" tIns="45720" rIns="0" bIns="45720" rtlCol="0">
            <a:noAutofit/>
          </a:bodyPr>
          <a:lstStyle>
            <a:lvl1pPr marL="270000" indent="-270000" defTabSz="685800">
              <a:lnSpc>
                <a:spcPct val="90000"/>
              </a:lnSpc>
              <a:spcBef>
                <a:spcPts val="1200"/>
              </a:spcBef>
              <a:buClr>
                <a:schemeClr val="accent1"/>
              </a:buClr>
              <a:buFont typeface="Wingdings" panose="05000000000000000000" pitchFamily="2" charset="2"/>
              <a:buChar char="§"/>
            </a:lvl1pPr>
            <a:lvl2pPr marL="496800" lvl="1" indent="-216000" defTabSz="685800">
              <a:lnSpc>
                <a:spcPct val="90000"/>
              </a:lnSpc>
              <a:spcBef>
                <a:spcPts val="800"/>
              </a:spcBef>
              <a:buClr>
                <a:schemeClr val="tx2"/>
              </a:buClr>
              <a:buFont typeface="Wingdings" panose="05000000000000000000" pitchFamily="2" charset="2"/>
              <a:buChar char="§"/>
              <a:defRPr sz="1600">
                <a:solidFill>
                  <a:schemeClr val="tx2"/>
                </a:solidFill>
              </a:defRPr>
            </a:lvl2pPr>
            <a:lvl3pPr marL="705600" indent="-180000" defTabSz="685800">
              <a:lnSpc>
                <a:spcPct val="90000"/>
              </a:lnSpc>
              <a:spcBef>
                <a:spcPts val="600"/>
              </a:spcBef>
              <a:buClr>
                <a:schemeClr val="tx2"/>
              </a:buClr>
              <a:buFont typeface="Wingdings" panose="05000000000000000000" pitchFamily="2" charset="2"/>
              <a:buChar char="§"/>
              <a:defRPr sz="1400">
                <a:solidFill>
                  <a:schemeClr val="tx2"/>
                </a:solidFill>
              </a:defRPr>
            </a:lvl3pPr>
            <a:lvl4pPr marL="856800" indent="-144000" defTabSz="685800">
              <a:lnSpc>
                <a:spcPct val="90000"/>
              </a:lnSpc>
              <a:spcBef>
                <a:spcPts val="400"/>
              </a:spcBef>
              <a:buClr>
                <a:schemeClr val="tx2"/>
              </a:buClr>
              <a:buFont typeface="Wingdings" panose="05000000000000000000" pitchFamily="2" charset="2"/>
              <a:buChar char="§"/>
              <a:defRPr sz="1200">
                <a:solidFill>
                  <a:schemeClr val="tx2"/>
                </a:solidFill>
              </a:defRPr>
            </a:lvl4pPr>
            <a:lvl5pPr marL="990000" indent="-126000" defTabSz="685800">
              <a:lnSpc>
                <a:spcPct val="90000"/>
              </a:lnSpc>
              <a:spcBef>
                <a:spcPts val="200"/>
              </a:spcBef>
              <a:buClr>
                <a:schemeClr val="tx2"/>
              </a:buClr>
              <a:buFont typeface="Wingdings" panose="05000000000000000000" pitchFamily="2" charset="2"/>
              <a:buChar char="§"/>
              <a:defRPr sz="1200">
                <a:solidFill>
                  <a:schemeClr val="tx2"/>
                </a:solidFill>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endParaRPr lang="fr-CA"/>
          </a:p>
        </p:txBody>
      </p:sp>
      <p:sp>
        <p:nvSpPr>
          <p:cNvPr id="16" name="TextBox 15">
            <a:extLst>
              <a:ext uri="{FF2B5EF4-FFF2-40B4-BE49-F238E27FC236}">
                <a16:creationId xmlns:a16="http://schemas.microsoft.com/office/drawing/2014/main" id="{1789E1C8-3BA3-9D31-6A2B-C91DC1A0C928}"/>
              </a:ext>
            </a:extLst>
          </p:cNvPr>
          <p:cNvSpPr txBox="1"/>
          <p:nvPr/>
        </p:nvSpPr>
        <p:spPr>
          <a:xfrm>
            <a:off x="107504" y="4455551"/>
            <a:ext cx="9036497" cy="338554"/>
          </a:xfrm>
          <a:prstGeom prst="rect">
            <a:avLst/>
          </a:prstGeom>
          <a:noFill/>
        </p:spPr>
        <p:txBody>
          <a:bodyPr wrap="square">
            <a:spAutoFit/>
          </a:bodyPr>
          <a:lstStyle/>
          <a:p>
            <a:r>
              <a:rPr lang="en-US" sz="800"/>
              <a:t>[1] Sunada et al., 2016, “A Two-Phase Mechanically Pumped Fluid Loop for Thermal Control of Deep Space Science Missions”, ICES 2016-219, Vienna, Austria.</a:t>
            </a:r>
          </a:p>
          <a:p>
            <a:r>
              <a:rPr lang="en-US" sz="800"/>
              <a:t>[2] K. Sakamoto et al., 2016, “System trade-off analysis of two-phase mechanically pumped fluid loop for thermal control of future deep space missions” TFAWS2016-AT-04, NASA ARC, CA, USA.</a:t>
            </a:r>
          </a:p>
        </p:txBody>
      </p:sp>
    </p:spTree>
    <p:extLst>
      <p:ext uri="{BB962C8B-B14F-4D97-AF65-F5344CB8AC3E}">
        <p14:creationId xmlns:p14="http://schemas.microsoft.com/office/powerpoint/2010/main" val="1651806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46324-E5C9-FCE8-D267-546036364D61}"/>
            </a:ext>
          </a:extLst>
        </p:cNvPr>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76D80770-B523-7E34-036C-C632B83B7A11}"/>
              </a:ext>
            </a:extLst>
          </p:cNvPr>
          <p:cNvSpPr>
            <a:spLocks noGrp="1"/>
          </p:cNvSpPr>
          <p:nvPr>
            <p:ph sz="half" idx="2"/>
          </p:nvPr>
        </p:nvSpPr>
        <p:spPr/>
        <p:txBody>
          <a:bodyPr/>
          <a:lstStyle/>
          <a:p>
            <a:r>
              <a:rPr lang="fr-CA" err="1"/>
              <a:t>Computationally</a:t>
            </a:r>
            <a:r>
              <a:rPr lang="fr-CA"/>
              <a:t> and time </a:t>
            </a:r>
            <a:r>
              <a:rPr lang="fr-CA" err="1"/>
              <a:t>expensive</a:t>
            </a:r>
            <a:endParaRPr lang="fr-CA"/>
          </a:p>
          <a:p>
            <a:r>
              <a:rPr lang="fr-CA" err="1"/>
              <a:t>Usually</a:t>
            </a:r>
            <a:r>
              <a:rPr lang="fr-CA"/>
              <a:t> not </a:t>
            </a:r>
            <a:r>
              <a:rPr lang="fr-CA" err="1"/>
              <a:t>performed</a:t>
            </a:r>
            <a:r>
              <a:rPr lang="fr-CA"/>
              <a:t> in </a:t>
            </a:r>
            <a:r>
              <a:rPr lang="fr-CA" err="1"/>
              <a:t>early</a:t>
            </a:r>
            <a:r>
              <a:rPr lang="fr-CA"/>
              <a:t> phases of design</a:t>
            </a:r>
          </a:p>
        </p:txBody>
      </p:sp>
      <p:sp>
        <p:nvSpPr>
          <p:cNvPr id="3" name="Slide Number Placeholder 2">
            <a:extLst>
              <a:ext uri="{FF2B5EF4-FFF2-40B4-BE49-F238E27FC236}">
                <a16:creationId xmlns:a16="http://schemas.microsoft.com/office/drawing/2014/main" id="{60F35A48-CE70-6A19-7F8C-95A49696442D}"/>
              </a:ext>
            </a:extLst>
          </p:cNvPr>
          <p:cNvSpPr>
            <a:spLocks noGrp="1"/>
          </p:cNvSpPr>
          <p:nvPr>
            <p:ph type="sldNum" sz="quarter" idx="12"/>
          </p:nvPr>
        </p:nvSpPr>
        <p:spPr/>
        <p:txBody>
          <a:bodyPr/>
          <a:lstStyle/>
          <a:p>
            <a:fld id="{3BF894FA-58B3-45E0-8C6C-8D2414F223E4}" type="slidenum">
              <a:rPr lang="en-CA" noProof="0" smtClean="0"/>
              <a:pPr/>
              <a:t>6</a:t>
            </a:fld>
            <a:endParaRPr lang="en-CA" noProof="0"/>
          </a:p>
        </p:txBody>
      </p:sp>
      <p:sp>
        <p:nvSpPr>
          <p:cNvPr id="13" name="Title 12">
            <a:extLst>
              <a:ext uri="{FF2B5EF4-FFF2-40B4-BE49-F238E27FC236}">
                <a16:creationId xmlns:a16="http://schemas.microsoft.com/office/drawing/2014/main" id="{99ED02D4-E0D2-1DB4-BA8C-D1F35A25060E}"/>
              </a:ext>
            </a:extLst>
          </p:cNvPr>
          <p:cNvSpPr>
            <a:spLocks noGrp="1"/>
          </p:cNvSpPr>
          <p:nvPr>
            <p:ph type="title"/>
          </p:nvPr>
        </p:nvSpPr>
        <p:spPr/>
        <p:txBody>
          <a:bodyPr>
            <a:normAutofit fontScale="90000"/>
          </a:bodyPr>
          <a:lstStyle/>
          <a:p>
            <a:r>
              <a:rPr lang="fr-CA"/>
              <a:t>Modeling and </a:t>
            </a:r>
            <a:r>
              <a:rPr lang="fr-CA" err="1"/>
              <a:t>accuracy</a:t>
            </a:r>
            <a:r>
              <a:rPr lang="fr-CA"/>
              <a:t> challenges of </a:t>
            </a:r>
            <a:r>
              <a:rPr lang="fr-CA" err="1"/>
              <a:t>loop</a:t>
            </a:r>
            <a:r>
              <a:rPr lang="fr-CA"/>
              <a:t> </a:t>
            </a:r>
            <a:r>
              <a:rPr lang="fr-CA" err="1"/>
              <a:t>heat</a:t>
            </a:r>
            <a:r>
              <a:rPr lang="fr-CA"/>
              <a:t> pipe thermal analyses</a:t>
            </a:r>
            <a:endParaRPr lang="en-US"/>
          </a:p>
        </p:txBody>
      </p:sp>
      <p:sp>
        <p:nvSpPr>
          <p:cNvPr id="2" name="Text Placeholder 1">
            <a:extLst>
              <a:ext uri="{FF2B5EF4-FFF2-40B4-BE49-F238E27FC236}">
                <a16:creationId xmlns:a16="http://schemas.microsoft.com/office/drawing/2014/main" id="{2F466114-1C4C-263C-C9FD-3F16A4769508}"/>
              </a:ext>
            </a:extLst>
          </p:cNvPr>
          <p:cNvSpPr>
            <a:spLocks noGrp="1"/>
          </p:cNvSpPr>
          <p:nvPr>
            <p:ph type="body" idx="1"/>
          </p:nvPr>
        </p:nvSpPr>
        <p:spPr/>
        <p:txBody>
          <a:bodyPr/>
          <a:lstStyle/>
          <a:p>
            <a:pPr algn="ctr"/>
            <a:r>
              <a:rPr lang="fr-CA" err="1"/>
              <a:t>Payload-level</a:t>
            </a:r>
            <a:r>
              <a:rPr lang="fr-CA"/>
              <a:t> </a:t>
            </a:r>
            <a:r>
              <a:rPr lang="fr-CA" err="1"/>
              <a:t>analysis</a:t>
            </a:r>
            <a:endParaRPr lang="en-US"/>
          </a:p>
        </p:txBody>
      </p:sp>
      <p:sp>
        <p:nvSpPr>
          <p:cNvPr id="6" name="Content Placeholder 5">
            <a:extLst>
              <a:ext uri="{FF2B5EF4-FFF2-40B4-BE49-F238E27FC236}">
                <a16:creationId xmlns:a16="http://schemas.microsoft.com/office/drawing/2014/main" id="{E5FEB5F5-02F3-4F02-BEED-06297411B8E2}"/>
              </a:ext>
            </a:extLst>
          </p:cNvPr>
          <p:cNvSpPr>
            <a:spLocks noGrp="1"/>
          </p:cNvSpPr>
          <p:nvPr>
            <p:ph sz="quarter" idx="13"/>
          </p:nvPr>
        </p:nvSpPr>
        <p:spPr/>
        <p:txBody>
          <a:bodyPr/>
          <a:lstStyle/>
          <a:p>
            <a:r>
              <a:rPr lang="fr-CA"/>
              <a:t>Lots of simplifications and </a:t>
            </a:r>
            <a:r>
              <a:rPr lang="fr-CA" err="1"/>
              <a:t>assumptions</a:t>
            </a:r>
            <a:endParaRPr lang="fr-CA"/>
          </a:p>
          <a:p>
            <a:r>
              <a:rPr lang="fr-CA" err="1"/>
              <a:t>Payload</a:t>
            </a:r>
            <a:r>
              <a:rPr lang="fr-CA"/>
              <a:t> thermal </a:t>
            </a:r>
            <a:r>
              <a:rPr lang="fr-CA" err="1"/>
              <a:t>behavior</a:t>
            </a:r>
            <a:r>
              <a:rPr lang="fr-CA"/>
              <a:t> not </a:t>
            </a:r>
            <a:r>
              <a:rPr lang="en-US"/>
              <a:t>necessarily</a:t>
            </a:r>
            <a:r>
              <a:rPr lang="fr-CA"/>
              <a:t> </a:t>
            </a:r>
            <a:r>
              <a:rPr lang="fr-CA" err="1"/>
              <a:t>captured</a:t>
            </a:r>
            <a:r>
              <a:rPr lang="fr-CA"/>
              <a:t> </a:t>
            </a:r>
            <a:r>
              <a:rPr lang="fr-CA" err="1"/>
              <a:t>with</a:t>
            </a:r>
            <a:r>
              <a:rPr lang="fr-CA"/>
              <a:t> </a:t>
            </a:r>
            <a:r>
              <a:rPr lang="fr-CA" err="1"/>
              <a:t>accuracy</a:t>
            </a:r>
            <a:endParaRPr lang="en-US"/>
          </a:p>
          <a:p>
            <a:endParaRPr lang="fr-CA"/>
          </a:p>
        </p:txBody>
      </p:sp>
      <p:sp>
        <p:nvSpPr>
          <p:cNvPr id="7" name="Text Placeholder 6">
            <a:extLst>
              <a:ext uri="{FF2B5EF4-FFF2-40B4-BE49-F238E27FC236}">
                <a16:creationId xmlns:a16="http://schemas.microsoft.com/office/drawing/2014/main" id="{640471BA-6910-2FFA-F8B1-2388957A4356}"/>
              </a:ext>
            </a:extLst>
          </p:cNvPr>
          <p:cNvSpPr>
            <a:spLocks noGrp="1"/>
          </p:cNvSpPr>
          <p:nvPr>
            <p:ph type="body" sz="quarter" idx="14"/>
          </p:nvPr>
        </p:nvSpPr>
        <p:spPr/>
        <p:txBody>
          <a:bodyPr/>
          <a:lstStyle/>
          <a:p>
            <a:pPr algn="ctr"/>
            <a:r>
              <a:rPr lang="fr-CA"/>
              <a:t>Full </a:t>
            </a:r>
            <a:r>
              <a:rPr lang="fr-CA" err="1"/>
              <a:t>Spacecraft-level</a:t>
            </a:r>
            <a:r>
              <a:rPr lang="fr-CA"/>
              <a:t> </a:t>
            </a:r>
            <a:r>
              <a:rPr lang="fr-CA" err="1"/>
              <a:t>analysis</a:t>
            </a:r>
            <a:endParaRPr lang="en-US"/>
          </a:p>
        </p:txBody>
      </p:sp>
      <p:sp>
        <p:nvSpPr>
          <p:cNvPr id="14" name="Espace réservé du pied de page 1">
            <a:extLst>
              <a:ext uri="{FF2B5EF4-FFF2-40B4-BE49-F238E27FC236}">
                <a16:creationId xmlns:a16="http://schemas.microsoft.com/office/drawing/2014/main" id="{DB95E6BF-78B9-0345-372B-2FDB63CDA253}"/>
              </a:ext>
            </a:extLst>
          </p:cNvPr>
          <p:cNvSpPr>
            <a:spLocks noGrp="1"/>
          </p:cNvSpPr>
          <p:nvPr>
            <p:ph type="ftr" sz="quarter" idx="16"/>
          </p:nvPr>
        </p:nvSpPr>
        <p:spPr/>
        <p:txBody>
          <a:bodyPr/>
          <a:lstStyle/>
          <a:p>
            <a:r>
              <a:rPr lang="en-US"/>
              <a:t>© Copyright 2025 Maya Heat Transfer Technologies Ltd. All rights reserved.</a:t>
            </a:r>
            <a:endParaRPr lang="en-CA" noProof="0"/>
          </a:p>
        </p:txBody>
      </p:sp>
      <p:pic>
        <p:nvPicPr>
          <p:cNvPr id="8" name="Picture 13" descr="post4">
            <a:extLst>
              <a:ext uri="{FF2B5EF4-FFF2-40B4-BE49-F238E27FC236}">
                <a16:creationId xmlns:a16="http://schemas.microsoft.com/office/drawing/2014/main" id="{9E457F17-D6A1-C610-4C41-D9892762C4B4}"/>
              </a:ext>
            </a:extLst>
          </p:cNvPr>
          <p:cNvPicPr>
            <a:picLocks noChangeAspect="1" noChangeArrowheads="1"/>
          </p:cNvPicPr>
          <p:nvPr/>
        </p:nvPicPr>
        <p:blipFill>
          <a:blip r:embed="rId3" cstate="print"/>
          <a:srcRect l="725" t="18866" r="25326" b="13249"/>
          <a:stretch>
            <a:fillRect/>
          </a:stretch>
        </p:blipFill>
        <p:spPr bwMode="auto">
          <a:xfrm>
            <a:off x="417095" y="3113721"/>
            <a:ext cx="2531425" cy="1447836"/>
          </a:xfrm>
          <a:prstGeom prst="rect">
            <a:avLst/>
          </a:prstGeom>
          <a:noFill/>
          <a:ln w="9525">
            <a:noFill/>
            <a:miter lim="800000"/>
            <a:headEnd/>
            <a:tailEnd/>
          </a:ln>
        </p:spPr>
      </p:pic>
      <p:pic>
        <p:nvPicPr>
          <p:cNvPr id="9" name="Picture Placeholder 44" descr="A colorful object with different colored objects&#10;&#10;Description automatically generated with medium confidence">
            <a:extLst>
              <a:ext uri="{FF2B5EF4-FFF2-40B4-BE49-F238E27FC236}">
                <a16:creationId xmlns:a16="http://schemas.microsoft.com/office/drawing/2014/main" id="{5761890A-3C3A-C45D-923A-1DB6937109A5}"/>
              </a:ext>
            </a:extLst>
          </p:cNvPr>
          <p:cNvPicPr>
            <a:picLocks noChangeAspect="1"/>
          </p:cNvPicPr>
          <p:nvPr/>
        </p:nvPicPr>
        <p:blipFill>
          <a:blip r:embed="rId4"/>
          <a:srcRect t="-3155" b="11740"/>
          <a:stretch/>
        </p:blipFill>
        <p:spPr>
          <a:xfrm>
            <a:off x="6043915" y="3070527"/>
            <a:ext cx="2859376" cy="1572110"/>
          </a:xfrm>
          <a:prstGeom prst="rect">
            <a:avLst/>
          </a:prstGeom>
        </p:spPr>
      </p:pic>
      <p:pic>
        <p:nvPicPr>
          <p:cNvPr id="4" name="Picture 2" descr="Simcenter 3D Tips and Tricks - YouTube">
            <a:extLst>
              <a:ext uri="{FF2B5EF4-FFF2-40B4-BE49-F238E27FC236}">
                <a16:creationId xmlns:a16="http://schemas.microsoft.com/office/drawing/2014/main" id="{D3922120-E542-B26B-ABBE-58541AEA36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4586" y="3113721"/>
            <a:ext cx="303934" cy="3039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imcenter 3D Tips and Tricks - YouTube">
            <a:extLst>
              <a:ext uri="{FF2B5EF4-FFF2-40B4-BE49-F238E27FC236}">
                <a16:creationId xmlns:a16="http://schemas.microsoft.com/office/drawing/2014/main" id="{615320B1-1ADF-A413-CB0F-B1A9D3BF94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6234" y="3113721"/>
            <a:ext cx="303934" cy="303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341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89935-A0D7-E118-A9D0-F08E5791600D}"/>
            </a:ext>
          </a:extLst>
        </p:cNvPr>
        <p:cNvGrpSpPr/>
        <p:nvPr/>
      </p:nvGrpSpPr>
      <p:grpSpPr>
        <a:xfrm>
          <a:off x="0" y="0"/>
          <a:ext cx="0" cy="0"/>
          <a:chOff x="0" y="0"/>
          <a:chExt cx="0" cy="0"/>
        </a:xfrm>
      </p:grpSpPr>
      <p:grpSp>
        <p:nvGrpSpPr>
          <p:cNvPr id="36" name="Group 35">
            <a:extLst>
              <a:ext uri="{FF2B5EF4-FFF2-40B4-BE49-F238E27FC236}">
                <a16:creationId xmlns:a16="http://schemas.microsoft.com/office/drawing/2014/main" id="{BE0EFC86-9F1F-68CD-4D2B-3E420B016FF3}"/>
              </a:ext>
            </a:extLst>
          </p:cNvPr>
          <p:cNvGrpSpPr/>
          <p:nvPr/>
        </p:nvGrpSpPr>
        <p:grpSpPr>
          <a:xfrm>
            <a:off x="3929013" y="3658190"/>
            <a:ext cx="1052289" cy="753670"/>
            <a:chOff x="6453442" y="2193286"/>
            <a:chExt cx="1052289" cy="753670"/>
          </a:xfrm>
        </p:grpSpPr>
        <p:sp>
          <p:nvSpPr>
            <p:cNvPr id="34" name="Arrow: Curved Right 33">
              <a:extLst>
                <a:ext uri="{FF2B5EF4-FFF2-40B4-BE49-F238E27FC236}">
                  <a16:creationId xmlns:a16="http://schemas.microsoft.com/office/drawing/2014/main" id="{79FBBE6A-9265-0C75-9525-E7D9650539B5}"/>
                </a:ext>
              </a:extLst>
            </p:cNvPr>
            <p:cNvSpPr/>
            <p:nvPr/>
          </p:nvSpPr>
          <p:spPr>
            <a:xfrm rot="18762880">
              <a:off x="6655793" y="2385707"/>
              <a:ext cx="358898" cy="7636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5" name="Arrow: Curved Right 34">
              <a:extLst>
                <a:ext uri="{FF2B5EF4-FFF2-40B4-BE49-F238E27FC236}">
                  <a16:creationId xmlns:a16="http://schemas.microsoft.com/office/drawing/2014/main" id="{5306C44E-CE28-D429-E2D9-2AB1F5E71496}"/>
                </a:ext>
              </a:extLst>
            </p:cNvPr>
            <p:cNvSpPr/>
            <p:nvPr/>
          </p:nvSpPr>
          <p:spPr>
            <a:xfrm rot="7983348">
              <a:off x="6966340" y="2012793"/>
              <a:ext cx="358898" cy="71988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5" name="Content Placeholder 14">
            <a:extLst>
              <a:ext uri="{FF2B5EF4-FFF2-40B4-BE49-F238E27FC236}">
                <a16:creationId xmlns:a16="http://schemas.microsoft.com/office/drawing/2014/main" id="{507BEBE3-BAE8-CBD3-37A1-D0EAF997E898}"/>
              </a:ext>
            </a:extLst>
          </p:cNvPr>
          <p:cNvSpPr>
            <a:spLocks noGrp="1"/>
          </p:cNvSpPr>
          <p:nvPr>
            <p:ph sz="half" idx="2"/>
          </p:nvPr>
        </p:nvSpPr>
        <p:spPr/>
        <p:txBody>
          <a:bodyPr/>
          <a:lstStyle/>
          <a:p>
            <a:r>
              <a:rPr lang="fr-CA" err="1"/>
              <a:t>Computationally</a:t>
            </a:r>
            <a:r>
              <a:rPr lang="fr-CA"/>
              <a:t> and time </a:t>
            </a:r>
            <a:r>
              <a:rPr lang="fr-CA" err="1"/>
              <a:t>expensive</a:t>
            </a:r>
            <a:endParaRPr lang="fr-CA"/>
          </a:p>
          <a:p>
            <a:r>
              <a:rPr lang="fr-CA" err="1"/>
              <a:t>Usually</a:t>
            </a:r>
            <a:r>
              <a:rPr lang="fr-CA"/>
              <a:t> not </a:t>
            </a:r>
            <a:r>
              <a:rPr lang="fr-CA" err="1"/>
              <a:t>performed</a:t>
            </a:r>
            <a:r>
              <a:rPr lang="fr-CA"/>
              <a:t> in </a:t>
            </a:r>
            <a:r>
              <a:rPr lang="fr-CA" err="1"/>
              <a:t>early</a:t>
            </a:r>
            <a:r>
              <a:rPr lang="fr-CA"/>
              <a:t> phases of design</a:t>
            </a:r>
          </a:p>
        </p:txBody>
      </p:sp>
      <p:sp>
        <p:nvSpPr>
          <p:cNvPr id="5" name="Content Placeholder 4">
            <a:extLst>
              <a:ext uri="{FF2B5EF4-FFF2-40B4-BE49-F238E27FC236}">
                <a16:creationId xmlns:a16="http://schemas.microsoft.com/office/drawing/2014/main" id="{08694E41-8587-4BAE-F3F9-AC36C8D4F0CC}"/>
              </a:ext>
            </a:extLst>
          </p:cNvPr>
          <p:cNvSpPr>
            <a:spLocks noGrp="1"/>
          </p:cNvSpPr>
          <p:nvPr>
            <p:ph sz="quarter" idx="4"/>
          </p:nvPr>
        </p:nvSpPr>
        <p:spPr/>
        <p:txBody>
          <a:bodyPr/>
          <a:lstStyle/>
          <a:p>
            <a:r>
              <a:rPr lang="fr-CA"/>
              <a:t>Ideal </a:t>
            </a:r>
            <a:r>
              <a:rPr lang="fr-CA" err="1"/>
              <a:t>approach</a:t>
            </a:r>
            <a:r>
              <a:rPr lang="fr-CA"/>
              <a:t> for validation</a:t>
            </a:r>
          </a:p>
          <a:p>
            <a:r>
              <a:rPr lang="fr-CA" err="1"/>
              <a:t>Provides</a:t>
            </a:r>
            <a:r>
              <a:rPr lang="fr-CA"/>
              <a:t> the best of </a:t>
            </a:r>
            <a:r>
              <a:rPr lang="fr-CA" err="1"/>
              <a:t>both</a:t>
            </a:r>
            <a:r>
              <a:rPr lang="fr-CA"/>
              <a:t> « world »</a:t>
            </a:r>
          </a:p>
          <a:p>
            <a:r>
              <a:rPr lang="fr-CA" err="1"/>
              <a:t>Computational</a:t>
            </a:r>
            <a:r>
              <a:rPr lang="fr-CA"/>
              <a:t> </a:t>
            </a:r>
            <a:r>
              <a:rPr lang="fr-CA" err="1"/>
              <a:t>cost</a:t>
            </a:r>
            <a:r>
              <a:rPr lang="fr-CA"/>
              <a:t> </a:t>
            </a:r>
            <a:r>
              <a:rPr lang="fr-CA" err="1"/>
              <a:t>prevents</a:t>
            </a:r>
            <a:r>
              <a:rPr lang="fr-CA"/>
              <a:t> </a:t>
            </a:r>
            <a:r>
              <a:rPr lang="fr-CA" err="1"/>
              <a:t>doing</a:t>
            </a:r>
            <a:r>
              <a:rPr lang="fr-CA"/>
              <a:t> a lot of </a:t>
            </a:r>
            <a:r>
              <a:rPr lang="fr-CA" err="1"/>
              <a:t>iterations</a:t>
            </a:r>
            <a:endParaRPr lang="fr-CA"/>
          </a:p>
        </p:txBody>
      </p:sp>
      <p:sp>
        <p:nvSpPr>
          <p:cNvPr id="3" name="Slide Number Placeholder 2">
            <a:extLst>
              <a:ext uri="{FF2B5EF4-FFF2-40B4-BE49-F238E27FC236}">
                <a16:creationId xmlns:a16="http://schemas.microsoft.com/office/drawing/2014/main" id="{E2026AC0-CDCF-3C6F-8DEF-BC56AA5E51B1}"/>
              </a:ext>
            </a:extLst>
          </p:cNvPr>
          <p:cNvSpPr>
            <a:spLocks noGrp="1"/>
          </p:cNvSpPr>
          <p:nvPr>
            <p:ph type="sldNum" sz="quarter" idx="12"/>
          </p:nvPr>
        </p:nvSpPr>
        <p:spPr/>
        <p:txBody>
          <a:bodyPr/>
          <a:lstStyle/>
          <a:p>
            <a:fld id="{3BF894FA-58B3-45E0-8C6C-8D2414F223E4}" type="slidenum">
              <a:rPr lang="en-CA" noProof="0" smtClean="0"/>
              <a:pPr/>
              <a:t>7</a:t>
            </a:fld>
            <a:endParaRPr lang="en-CA" noProof="0"/>
          </a:p>
        </p:txBody>
      </p:sp>
      <p:sp>
        <p:nvSpPr>
          <p:cNvPr id="13" name="Title 12">
            <a:extLst>
              <a:ext uri="{FF2B5EF4-FFF2-40B4-BE49-F238E27FC236}">
                <a16:creationId xmlns:a16="http://schemas.microsoft.com/office/drawing/2014/main" id="{B99FA192-B299-FAD7-6828-D81F49CCCE20}"/>
              </a:ext>
            </a:extLst>
          </p:cNvPr>
          <p:cNvSpPr>
            <a:spLocks noGrp="1"/>
          </p:cNvSpPr>
          <p:nvPr>
            <p:ph type="title"/>
          </p:nvPr>
        </p:nvSpPr>
        <p:spPr/>
        <p:txBody>
          <a:bodyPr>
            <a:normAutofit fontScale="90000"/>
          </a:bodyPr>
          <a:lstStyle/>
          <a:p>
            <a:r>
              <a:rPr lang="fr-CA"/>
              <a:t>Modeling and </a:t>
            </a:r>
            <a:r>
              <a:rPr lang="fr-CA" err="1"/>
              <a:t>accuracy</a:t>
            </a:r>
            <a:r>
              <a:rPr lang="fr-CA"/>
              <a:t> challenges of </a:t>
            </a:r>
            <a:r>
              <a:rPr lang="fr-CA" err="1"/>
              <a:t>loop</a:t>
            </a:r>
            <a:r>
              <a:rPr lang="fr-CA"/>
              <a:t> </a:t>
            </a:r>
            <a:r>
              <a:rPr lang="fr-CA" err="1"/>
              <a:t>heat</a:t>
            </a:r>
            <a:r>
              <a:rPr lang="fr-CA"/>
              <a:t> pipe thermal analyses</a:t>
            </a:r>
            <a:endParaRPr lang="en-US"/>
          </a:p>
        </p:txBody>
      </p:sp>
      <p:sp>
        <p:nvSpPr>
          <p:cNvPr id="2" name="Text Placeholder 1">
            <a:extLst>
              <a:ext uri="{FF2B5EF4-FFF2-40B4-BE49-F238E27FC236}">
                <a16:creationId xmlns:a16="http://schemas.microsoft.com/office/drawing/2014/main" id="{798879AA-D96A-F9E1-8D45-5931BFDDEF7B}"/>
              </a:ext>
            </a:extLst>
          </p:cNvPr>
          <p:cNvSpPr>
            <a:spLocks noGrp="1"/>
          </p:cNvSpPr>
          <p:nvPr>
            <p:ph type="body" idx="1"/>
          </p:nvPr>
        </p:nvSpPr>
        <p:spPr/>
        <p:txBody>
          <a:bodyPr/>
          <a:lstStyle/>
          <a:p>
            <a:pPr algn="ctr"/>
            <a:r>
              <a:rPr lang="fr-CA" err="1"/>
              <a:t>Payload-level</a:t>
            </a:r>
            <a:r>
              <a:rPr lang="fr-CA"/>
              <a:t> </a:t>
            </a:r>
            <a:r>
              <a:rPr lang="fr-CA" err="1"/>
              <a:t>analysis</a:t>
            </a:r>
            <a:endParaRPr lang="en-US"/>
          </a:p>
        </p:txBody>
      </p:sp>
      <p:sp>
        <p:nvSpPr>
          <p:cNvPr id="6" name="Content Placeholder 5">
            <a:extLst>
              <a:ext uri="{FF2B5EF4-FFF2-40B4-BE49-F238E27FC236}">
                <a16:creationId xmlns:a16="http://schemas.microsoft.com/office/drawing/2014/main" id="{F91F8007-FDF5-DC8A-1DC5-79D92AE82C55}"/>
              </a:ext>
            </a:extLst>
          </p:cNvPr>
          <p:cNvSpPr>
            <a:spLocks noGrp="1"/>
          </p:cNvSpPr>
          <p:nvPr>
            <p:ph sz="quarter" idx="13"/>
          </p:nvPr>
        </p:nvSpPr>
        <p:spPr/>
        <p:txBody>
          <a:bodyPr/>
          <a:lstStyle/>
          <a:p>
            <a:r>
              <a:rPr lang="fr-CA"/>
              <a:t>Lots of simplifications and </a:t>
            </a:r>
            <a:r>
              <a:rPr lang="fr-CA" err="1"/>
              <a:t>assumptions</a:t>
            </a:r>
            <a:endParaRPr lang="fr-CA"/>
          </a:p>
          <a:p>
            <a:r>
              <a:rPr lang="fr-CA" err="1"/>
              <a:t>Payload</a:t>
            </a:r>
            <a:r>
              <a:rPr lang="fr-CA"/>
              <a:t> thermal </a:t>
            </a:r>
            <a:r>
              <a:rPr lang="fr-CA" err="1"/>
              <a:t>behavior</a:t>
            </a:r>
            <a:r>
              <a:rPr lang="fr-CA"/>
              <a:t> not </a:t>
            </a:r>
            <a:r>
              <a:rPr lang="en-US"/>
              <a:t>necessarily</a:t>
            </a:r>
            <a:r>
              <a:rPr lang="fr-CA"/>
              <a:t> </a:t>
            </a:r>
            <a:r>
              <a:rPr lang="fr-CA" err="1"/>
              <a:t>captured</a:t>
            </a:r>
            <a:r>
              <a:rPr lang="fr-CA"/>
              <a:t> </a:t>
            </a:r>
            <a:r>
              <a:rPr lang="fr-CA" err="1"/>
              <a:t>with</a:t>
            </a:r>
            <a:r>
              <a:rPr lang="fr-CA"/>
              <a:t> </a:t>
            </a:r>
            <a:r>
              <a:rPr lang="fr-CA" err="1"/>
              <a:t>accuracy</a:t>
            </a:r>
            <a:endParaRPr lang="en-US"/>
          </a:p>
          <a:p>
            <a:endParaRPr lang="fr-CA"/>
          </a:p>
        </p:txBody>
      </p:sp>
      <p:sp>
        <p:nvSpPr>
          <p:cNvPr id="7" name="Text Placeholder 6">
            <a:extLst>
              <a:ext uri="{FF2B5EF4-FFF2-40B4-BE49-F238E27FC236}">
                <a16:creationId xmlns:a16="http://schemas.microsoft.com/office/drawing/2014/main" id="{A7601768-489A-67F9-8CF6-677511C2BC1A}"/>
              </a:ext>
            </a:extLst>
          </p:cNvPr>
          <p:cNvSpPr>
            <a:spLocks noGrp="1"/>
          </p:cNvSpPr>
          <p:nvPr>
            <p:ph type="body" sz="quarter" idx="14"/>
          </p:nvPr>
        </p:nvSpPr>
        <p:spPr/>
        <p:txBody>
          <a:bodyPr/>
          <a:lstStyle/>
          <a:p>
            <a:pPr algn="ctr"/>
            <a:r>
              <a:rPr lang="fr-CA"/>
              <a:t>Full </a:t>
            </a:r>
            <a:r>
              <a:rPr lang="fr-CA" err="1"/>
              <a:t>Spacecraft-level</a:t>
            </a:r>
            <a:r>
              <a:rPr lang="fr-CA"/>
              <a:t> </a:t>
            </a:r>
            <a:r>
              <a:rPr lang="fr-CA" err="1"/>
              <a:t>analysis</a:t>
            </a:r>
            <a:endParaRPr lang="en-US"/>
          </a:p>
        </p:txBody>
      </p:sp>
      <p:sp>
        <p:nvSpPr>
          <p:cNvPr id="14" name="Espace réservé du pied de page 1">
            <a:extLst>
              <a:ext uri="{FF2B5EF4-FFF2-40B4-BE49-F238E27FC236}">
                <a16:creationId xmlns:a16="http://schemas.microsoft.com/office/drawing/2014/main" id="{09502DE4-90A9-78C2-7A11-256CFD23A42E}"/>
              </a:ext>
            </a:extLst>
          </p:cNvPr>
          <p:cNvSpPr>
            <a:spLocks noGrp="1"/>
          </p:cNvSpPr>
          <p:nvPr>
            <p:ph type="ftr" sz="quarter" idx="16"/>
          </p:nvPr>
        </p:nvSpPr>
        <p:spPr/>
        <p:txBody>
          <a:bodyPr/>
          <a:lstStyle/>
          <a:p>
            <a:r>
              <a:rPr lang="en-US"/>
              <a:t>© Copyright 2025 Maya Heat Transfer Technologies Ltd. All rights reserved.</a:t>
            </a:r>
            <a:endParaRPr lang="en-CA" noProof="0"/>
          </a:p>
        </p:txBody>
      </p:sp>
      <p:sp>
        <p:nvSpPr>
          <p:cNvPr id="4" name="Text Placeholder 3">
            <a:extLst>
              <a:ext uri="{FF2B5EF4-FFF2-40B4-BE49-F238E27FC236}">
                <a16:creationId xmlns:a16="http://schemas.microsoft.com/office/drawing/2014/main" id="{BB710573-7334-2445-6CD1-2A1B4F899AAB}"/>
              </a:ext>
            </a:extLst>
          </p:cNvPr>
          <p:cNvSpPr>
            <a:spLocks noGrp="1"/>
          </p:cNvSpPr>
          <p:nvPr>
            <p:ph type="body" sz="quarter" idx="3"/>
          </p:nvPr>
        </p:nvSpPr>
        <p:spPr>
          <a:xfrm>
            <a:off x="3419872" y="1096885"/>
            <a:ext cx="2160240" cy="504000"/>
          </a:xfrm>
        </p:spPr>
        <p:txBody>
          <a:bodyPr/>
          <a:lstStyle/>
          <a:p>
            <a:pPr algn="ctr"/>
            <a:r>
              <a:rPr lang="fr-CA" err="1"/>
              <a:t>Co-simulation</a:t>
            </a:r>
            <a:r>
              <a:rPr lang="fr-CA"/>
              <a:t> </a:t>
            </a:r>
            <a:r>
              <a:rPr lang="fr-CA" err="1"/>
              <a:t>analysis</a:t>
            </a:r>
            <a:r>
              <a:rPr lang="fr-CA"/>
              <a:t>*</a:t>
            </a:r>
            <a:endParaRPr lang="en-US"/>
          </a:p>
        </p:txBody>
      </p:sp>
      <p:pic>
        <p:nvPicPr>
          <p:cNvPr id="32" name="Picture 31">
            <a:extLst>
              <a:ext uri="{FF2B5EF4-FFF2-40B4-BE49-F238E27FC236}">
                <a16:creationId xmlns:a16="http://schemas.microsoft.com/office/drawing/2014/main" id="{38AAB881-E701-75C1-1DC9-1324DD1DA74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669320" y="3761089"/>
            <a:ext cx="1173761" cy="976037"/>
          </a:xfrm>
          <a:prstGeom prst="rect">
            <a:avLst/>
          </a:prstGeom>
        </p:spPr>
      </p:pic>
      <p:pic>
        <p:nvPicPr>
          <p:cNvPr id="33" name="Picture 32">
            <a:extLst>
              <a:ext uri="{FF2B5EF4-FFF2-40B4-BE49-F238E27FC236}">
                <a16:creationId xmlns:a16="http://schemas.microsoft.com/office/drawing/2014/main" id="{0904F525-F9BA-5950-78D4-D018CE6869D6}"/>
              </a:ext>
            </a:extLst>
          </p:cNvPr>
          <p:cNvPicPr>
            <a:picLocks noChangeAspect="1"/>
          </p:cNvPicPr>
          <p:nvPr/>
        </p:nvPicPr>
        <p:blipFill>
          <a:blip r:embed="rId4"/>
          <a:stretch>
            <a:fillRect/>
          </a:stretch>
        </p:blipFill>
        <p:spPr>
          <a:xfrm>
            <a:off x="3535913" y="3398980"/>
            <a:ext cx="687906" cy="647635"/>
          </a:xfrm>
          <a:prstGeom prst="rect">
            <a:avLst/>
          </a:prstGeom>
        </p:spPr>
      </p:pic>
      <p:pic>
        <p:nvPicPr>
          <p:cNvPr id="8" name="Picture 13" descr="post4">
            <a:extLst>
              <a:ext uri="{FF2B5EF4-FFF2-40B4-BE49-F238E27FC236}">
                <a16:creationId xmlns:a16="http://schemas.microsoft.com/office/drawing/2014/main" id="{93FFF2AD-9192-6258-4764-D615CC119548}"/>
              </a:ext>
            </a:extLst>
          </p:cNvPr>
          <p:cNvPicPr>
            <a:picLocks noChangeAspect="1" noChangeArrowheads="1"/>
          </p:cNvPicPr>
          <p:nvPr/>
        </p:nvPicPr>
        <p:blipFill>
          <a:blip r:embed="rId5" cstate="print"/>
          <a:srcRect l="725" t="18866" r="25326" b="13249"/>
          <a:stretch>
            <a:fillRect/>
          </a:stretch>
        </p:blipFill>
        <p:spPr bwMode="auto">
          <a:xfrm>
            <a:off x="417095" y="3113721"/>
            <a:ext cx="2531425" cy="1447836"/>
          </a:xfrm>
          <a:prstGeom prst="rect">
            <a:avLst/>
          </a:prstGeom>
          <a:noFill/>
          <a:ln w="9525">
            <a:noFill/>
            <a:miter lim="800000"/>
            <a:headEnd/>
            <a:tailEnd/>
          </a:ln>
        </p:spPr>
      </p:pic>
      <p:pic>
        <p:nvPicPr>
          <p:cNvPr id="9" name="Picture Placeholder 44" descr="A colorful object with different colored objects&#10;&#10;Description automatically generated with medium confidence">
            <a:extLst>
              <a:ext uri="{FF2B5EF4-FFF2-40B4-BE49-F238E27FC236}">
                <a16:creationId xmlns:a16="http://schemas.microsoft.com/office/drawing/2014/main" id="{696E72CC-C480-0F45-C1A9-B6177620B178}"/>
              </a:ext>
            </a:extLst>
          </p:cNvPr>
          <p:cNvPicPr>
            <a:picLocks noChangeAspect="1"/>
          </p:cNvPicPr>
          <p:nvPr/>
        </p:nvPicPr>
        <p:blipFill>
          <a:blip r:embed="rId6"/>
          <a:srcRect t="-3155" b="11740"/>
          <a:stretch/>
        </p:blipFill>
        <p:spPr>
          <a:xfrm>
            <a:off x="6043915" y="3070527"/>
            <a:ext cx="2859376" cy="1572110"/>
          </a:xfrm>
          <a:prstGeom prst="rect">
            <a:avLst/>
          </a:prstGeom>
        </p:spPr>
      </p:pic>
      <p:pic>
        <p:nvPicPr>
          <p:cNvPr id="10" name="Picture 2" descr="Simcenter 3D Tips and Tricks - YouTube">
            <a:extLst>
              <a:ext uri="{FF2B5EF4-FFF2-40B4-BE49-F238E27FC236}">
                <a16:creationId xmlns:a16="http://schemas.microsoft.com/office/drawing/2014/main" id="{119E2DF9-121E-BE2C-9169-EDB6846C1A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96234" y="3113721"/>
            <a:ext cx="303934" cy="30393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imcenter 3D Tips and Tricks - YouTube">
            <a:extLst>
              <a:ext uri="{FF2B5EF4-FFF2-40B4-BE49-F238E27FC236}">
                <a16:creationId xmlns:a16="http://schemas.microsoft.com/office/drawing/2014/main" id="{8B0019AB-5F38-2981-376C-E637E7802C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5212" y="3107513"/>
            <a:ext cx="303934" cy="303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32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7F19B-5DD3-30A8-610E-805A0728C7FF}"/>
            </a:ext>
          </a:extLst>
        </p:cNvPr>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B71AC52E-F5D2-FEE0-5D9F-BCD34DB2D402}"/>
              </a:ext>
            </a:extLst>
          </p:cNvPr>
          <p:cNvSpPr>
            <a:spLocks noGrp="1"/>
          </p:cNvSpPr>
          <p:nvPr>
            <p:ph sz="half" idx="2"/>
          </p:nvPr>
        </p:nvSpPr>
        <p:spPr/>
        <p:txBody>
          <a:bodyPr vert="horz" lIns="180000" tIns="46800" rIns="180000" bIns="45720" rtlCol="0">
            <a:noAutofit/>
          </a:bodyPr>
          <a:lstStyle/>
          <a:p>
            <a:r>
              <a:rPr lang="fr-CA" err="1">
                <a:solidFill>
                  <a:schemeClr val="bg1">
                    <a:lumMod val="95000"/>
                  </a:schemeClr>
                </a:solidFill>
              </a:rPr>
              <a:t>Computationally</a:t>
            </a:r>
            <a:r>
              <a:rPr lang="fr-CA">
                <a:solidFill>
                  <a:schemeClr val="bg1">
                    <a:lumMod val="95000"/>
                  </a:schemeClr>
                </a:solidFill>
              </a:rPr>
              <a:t> and time </a:t>
            </a:r>
            <a:r>
              <a:rPr lang="fr-CA" err="1">
                <a:solidFill>
                  <a:schemeClr val="bg1">
                    <a:lumMod val="95000"/>
                  </a:schemeClr>
                </a:solidFill>
              </a:rPr>
              <a:t>expensive</a:t>
            </a:r>
            <a:endParaRPr lang="fr-CA">
              <a:solidFill>
                <a:schemeClr val="bg1">
                  <a:lumMod val="95000"/>
                </a:schemeClr>
              </a:solidFill>
            </a:endParaRPr>
          </a:p>
          <a:p>
            <a:r>
              <a:rPr lang="en-US">
                <a:solidFill>
                  <a:schemeClr val="bg1">
                    <a:lumMod val="95000"/>
                  </a:schemeClr>
                </a:solidFill>
              </a:rPr>
              <a:t>Usually not performed in early phases of design</a:t>
            </a:r>
          </a:p>
        </p:txBody>
      </p:sp>
      <p:sp>
        <p:nvSpPr>
          <p:cNvPr id="5" name="Content Placeholder 4">
            <a:extLst>
              <a:ext uri="{FF2B5EF4-FFF2-40B4-BE49-F238E27FC236}">
                <a16:creationId xmlns:a16="http://schemas.microsoft.com/office/drawing/2014/main" id="{304D8572-0802-8515-B393-354B967C148F}"/>
              </a:ext>
            </a:extLst>
          </p:cNvPr>
          <p:cNvSpPr>
            <a:spLocks noGrp="1"/>
          </p:cNvSpPr>
          <p:nvPr>
            <p:ph sz="quarter" idx="4"/>
          </p:nvPr>
        </p:nvSpPr>
        <p:spPr/>
        <p:txBody>
          <a:bodyPr/>
          <a:lstStyle/>
          <a:p>
            <a:r>
              <a:rPr lang="fr-CA" err="1">
                <a:solidFill>
                  <a:schemeClr val="bg1">
                    <a:lumMod val="95000"/>
                  </a:schemeClr>
                </a:solidFill>
              </a:rPr>
              <a:t>Provides</a:t>
            </a:r>
            <a:r>
              <a:rPr lang="fr-CA">
                <a:solidFill>
                  <a:schemeClr val="bg1">
                    <a:lumMod val="95000"/>
                  </a:schemeClr>
                </a:solidFill>
              </a:rPr>
              <a:t> the best of </a:t>
            </a:r>
            <a:r>
              <a:rPr lang="fr-CA" err="1">
                <a:solidFill>
                  <a:schemeClr val="bg1">
                    <a:lumMod val="95000"/>
                  </a:schemeClr>
                </a:solidFill>
              </a:rPr>
              <a:t>both</a:t>
            </a:r>
            <a:r>
              <a:rPr lang="fr-CA">
                <a:solidFill>
                  <a:schemeClr val="bg1">
                    <a:lumMod val="95000"/>
                  </a:schemeClr>
                </a:solidFill>
              </a:rPr>
              <a:t> « world »</a:t>
            </a:r>
          </a:p>
          <a:p>
            <a:r>
              <a:rPr lang="fr-CA">
                <a:solidFill>
                  <a:schemeClr val="bg1">
                    <a:lumMod val="95000"/>
                  </a:schemeClr>
                </a:solidFill>
              </a:rPr>
              <a:t>Ideal </a:t>
            </a:r>
            <a:r>
              <a:rPr lang="fr-CA" err="1">
                <a:solidFill>
                  <a:schemeClr val="bg1">
                    <a:lumMod val="95000"/>
                  </a:schemeClr>
                </a:solidFill>
              </a:rPr>
              <a:t>approach</a:t>
            </a:r>
            <a:r>
              <a:rPr lang="fr-CA">
                <a:solidFill>
                  <a:schemeClr val="bg1">
                    <a:lumMod val="95000"/>
                  </a:schemeClr>
                </a:solidFill>
              </a:rPr>
              <a:t> for validation</a:t>
            </a:r>
          </a:p>
          <a:p>
            <a:r>
              <a:rPr lang="fr-CA" err="1">
                <a:solidFill>
                  <a:schemeClr val="bg1">
                    <a:lumMod val="95000"/>
                  </a:schemeClr>
                </a:solidFill>
              </a:rPr>
              <a:t>Computational</a:t>
            </a:r>
            <a:r>
              <a:rPr lang="fr-CA">
                <a:solidFill>
                  <a:schemeClr val="bg1">
                    <a:lumMod val="95000"/>
                  </a:schemeClr>
                </a:solidFill>
              </a:rPr>
              <a:t> </a:t>
            </a:r>
            <a:r>
              <a:rPr lang="fr-CA" err="1">
                <a:solidFill>
                  <a:schemeClr val="bg1">
                    <a:lumMod val="95000"/>
                  </a:schemeClr>
                </a:solidFill>
              </a:rPr>
              <a:t>cost</a:t>
            </a:r>
            <a:r>
              <a:rPr lang="fr-CA">
                <a:solidFill>
                  <a:schemeClr val="bg1">
                    <a:lumMod val="95000"/>
                  </a:schemeClr>
                </a:solidFill>
              </a:rPr>
              <a:t> </a:t>
            </a:r>
            <a:r>
              <a:rPr lang="fr-CA" err="1">
                <a:solidFill>
                  <a:schemeClr val="bg1">
                    <a:lumMod val="95000"/>
                  </a:schemeClr>
                </a:solidFill>
              </a:rPr>
              <a:t>prevents</a:t>
            </a:r>
            <a:r>
              <a:rPr lang="fr-CA">
                <a:solidFill>
                  <a:schemeClr val="bg1">
                    <a:lumMod val="95000"/>
                  </a:schemeClr>
                </a:solidFill>
              </a:rPr>
              <a:t> </a:t>
            </a:r>
            <a:r>
              <a:rPr lang="fr-CA" err="1">
                <a:solidFill>
                  <a:schemeClr val="bg1">
                    <a:lumMod val="95000"/>
                  </a:schemeClr>
                </a:solidFill>
              </a:rPr>
              <a:t>doing</a:t>
            </a:r>
            <a:r>
              <a:rPr lang="fr-CA">
                <a:solidFill>
                  <a:schemeClr val="bg1">
                    <a:lumMod val="95000"/>
                  </a:schemeClr>
                </a:solidFill>
              </a:rPr>
              <a:t> a lot of </a:t>
            </a:r>
            <a:r>
              <a:rPr lang="fr-CA" err="1">
                <a:solidFill>
                  <a:schemeClr val="bg1">
                    <a:lumMod val="95000"/>
                  </a:schemeClr>
                </a:solidFill>
              </a:rPr>
              <a:t>iterations</a:t>
            </a:r>
            <a:r>
              <a:rPr lang="fr-CA">
                <a:solidFill>
                  <a:schemeClr val="bg1">
                    <a:lumMod val="95000"/>
                  </a:schemeClr>
                </a:solidFill>
              </a:rPr>
              <a:t> in the </a:t>
            </a:r>
            <a:r>
              <a:rPr lang="fr-CA" err="1">
                <a:solidFill>
                  <a:schemeClr val="bg1">
                    <a:lumMod val="95000"/>
                  </a:schemeClr>
                </a:solidFill>
              </a:rPr>
              <a:t>early</a:t>
            </a:r>
            <a:r>
              <a:rPr lang="fr-CA">
                <a:solidFill>
                  <a:schemeClr val="bg1">
                    <a:lumMod val="95000"/>
                  </a:schemeClr>
                </a:solidFill>
              </a:rPr>
              <a:t> design phases</a:t>
            </a:r>
          </a:p>
        </p:txBody>
      </p:sp>
      <p:sp>
        <p:nvSpPr>
          <p:cNvPr id="3" name="Slide Number Placeholder 2">
            <a:extLst>
              <a:ext uri="{FF2B5EF4-FFF2-40B4-BE49-F238E27FC236}">
                <a16:creationId xmlns:a16="http://schemas.microsoft.com/office/drawing/2014/main" id="{43BCB496-F150-C6C2-5B8C-040F0D9E4769}"/>
              </a:ext>
            </a:extLst>
          </p:cNvPr>
          <p:cNvSpPr>
            <a:spLocks noGrp="1"/>
          </p:cNvSpPr>
          <p:nvPr>
            <p:ph type="sldNum" sz="quarter" idx="12"/>
          </p:nvPr>
        </p:nvSpPr>
        <p:spPr/>
        <p:txBody>
          <a:bodyPr/>
          <a:lstStyle/>
          <a:p>
            <a:fld id="{3BF894FA-58B3-45E0-8C6C-8D2414F223E4}" type="slidenum">
              <a:rPr lang="en-CA" noProof="0" smtClean="0"/>
              <a:pPr/>
              <a:t>8</a:t>
            </a:fld>
            <a:endParaRPr lang="en-CA" noProof="0"/>
          </a:p>
        </p:txBody>
      </p:sp>
      <p:sp>
        <p:nvSpPr>
          <p:cNvPr id="13" name="Title 12">
            <a:extLst>
              <a:ext uri="{FF2B5EF4-FFF2-40B4-BE49-F238E27FC236}">
                <a16:creationId xmlns:a16="http://schemas.microsoft.com/office/drawing/2014/main" id="{F21C4EEA-ED29-C602-B144-94B2944B6474}"/>
              </a:ext>
            </a:extLst>
          </p:cNvPr>
          <p:cNvSpPr>
            <a:spLocks noGrp="1"/>
          </p:cNvSpPr>
          <p:nvPr>
            <p:ph type="title"/>
          </p:nvPr>
        </p:nvSpPr>
        <p:spPr/>
        <p:txBody>
          <a:bodyPr>
            <a:normAutofit fontScale="90000"/>
          </a:bodyPr>
          <a:lstStyle/>
          <a:p>
            <a:r>
              <a:rPr lang="fr-CA"/>
              <a:t>Modeling and </a:t>
            </a:r>
            <a:r>
              <a:rPr lang="fr-CA" err="1"/>
              <a:t>accuracy</a:t>
            </a:r>
            <a:r>
              <a:rPr lang="fr-CA"/>
              <a:t> challenges of </a:t>
            </a:r>
            <a:r>
              <a:rPr lang="fr-CA" err="1"/>
              <a:t>loop</a:t>
            </a:r>
            <a:r>
              <a:rPr lang="fr-CA"/>
              <a:t> </a:t>
            </a:r>
            <a:r>
              <a:rPr lang="fr-CA" err="1"/>
              <a:t>heat</a:t>
            </a:r>
            <a:r>
              <a:rPr lang="fr-CA"/>
              <a:t> pipe thermal analyses</a:t>
            </a:r>
            <a:endParaRPr lang="en-US"/>
          </a:p>
        </p:txBody>
      </p:sp>
      <p:sp>
        <p:nvSpPr>
          <p:cNvPr id="2" name="Text Placeholder 1">
            <a:extLst>
              <a:ext uri="{FF2B5EF4-FFF2-40B4-BE49-F238E27FC236}">
                <a16:creationId xmlns:a16="http://schemas.microsoft.com/office/drawing/2014/main" id="{E5005470-53A5-4937-C409-ABD1218967A0}"/>
              </a:ext>
            </a:extLst>
          </p:cNvPr>
          <p:cNvSpPr>
            <a:spLocks noGrp="1"/>
          </p:cNvSpPr>
          <p:nvPr>
            <p:ph type="body" idx="1"/>
          </p:nvPr>
        </p:nvSpPr>
        <p:spPr>
          <a:solidFill>
            <a:srgbClr val="6E6E6E">
              <a:alpha val="10196"/>
            </a:srgbClr>
          </a:solidFill>
        </p:spPr>
        <p:txBody>
          <a:bodyPr/>
          <a:lstStyle/>
          <a:p>
            <a:pPr algn="ctr"/>
            <a:r>
              <a:rPr lang="fr-CA" err="1"/>
              <a:t>Payload-level</a:t>
            </a:r>
            <a:r>
              <a:rPr lang="fr-CA"/>
              <a:t> </a:t>
            </a:r>
            <a:r>
              <a:rPr lang="fr-CA" err="1"/>
              <a:t>analysis</a:t>
            </a:r>
            <a:endParaRPr lang="en-US"/>
          </a:p>
        </p:txBody>
      </p:sp>
      <p:sp>
        <p:nvSpPr>
          <p:cNvPr id="4" name="Text Placeholder 3">
            <a:extLst>
              <a:ext uri="{FF2B5EF4-FFF2-40B4-BE49-F238E27FC236}">
                <a16:creationId xmlns:a16="http://schemas.microsoft.com/office/drawing/2014/main" id="{6369BD88-9CA3-7152-2F58-1979ED1EA997}"/>
              </a:ext>
            </a:extLst>
          </p:cNvPr>
          <p:cNvSpPr>
            <a:spLocks noGrp="1"/>
          </p:cNvSpPr>
          <p:nvPr>
            <p:ph type="body" sz="quarter" idx="3"/>
          </p:nvPr>
        </p:nvSpPr>
        <p:spPr>
          <a:solidFill>
            <a:srgbClr val="6E6E6E">
              <a:alpha val="10196"/>
            </a:srgbClr>
          </a:solidFill>
        </p:spPr>
        <p:txBody>
          <a:bodyPr/>
          <a:lstStyle/>
          <a:p>
            <a:pPr algn="ctr"/>
            <a:r>
              <a:rPr lang="fr-CA" err="1"/>
              <a:t>Co-simulation</a:t>
            </a:r>
            <a:r>
              <a:rPr lang="fr-CA"/>
              <a:t> </a:t>
            </a:r>
            <a:r>
              <a:rPr lang="fr-CA" err="1"/>
              <a:t>analysis</a:t>
            </a:r>
            <a:endParaRPr lang="en-US"/>
          </a:p>
        </p:txBody>
      </p:sp>
      <p:sp>
        <p:nvSpPr>
          <p:cNvPr id="6" name="Content Placeholder 5">
            <a:extLst>
              <a:ext uri="{FF2B5EF4-FFF2-40B4-BE49-F238E27FC236}">
                <a16:creationId xmlns:a16="http://schemas.microsoft.com/office/drawing/2014/main" id="{DB771244-FE42-DCF4-EB17-3B970EB115CD}"/>
              </a:ext>
            </a:extLst>
          </p:cNvPr>
          <p:cNvSpPr>
            <a:spLocks noGrp="1"/>
          </p:cNvSpPr>
          <p:nvPr>
            <p:ph sz="quarter" idx="13"/>
          </p:nvPr>
        </p:nvSpPr>
        <p:spPr/>
        <p:txBody>
          <a:bodyPr/>
          <a:lstStyle/>
          <a:p>
            <a:r>
              <a:rPr lang="fr-CA"/>
              <a:t>Lots of simplifications and </a:t>
            </a:r>
            <a:r>
              <a:rPr lang="fr-CA" err="1"/>
              <a:t>assumptions</a:t>
            </a:r>
            <a:endParaRPr lang="fr-CA"/>
          </a:p>
          <a:p>
            <a:r>
              <a:rPr lang="fr-CA" err="1"/>
              <a:t>Payload</a:t>
            </a:r>
            <a:r>
              <a:rPr lang="fr-CA"/>
              <a:t> thermal </a:t>
            </a:r>
            <a:r>
              <a:rPr lang="fr-CA" err="1"/>
              <a:t>behavior</a:t>
            </a:r>
            <a:r>
              <a:rPr lang="fr-CA"/>
              <a:t> not </a:t>
            </a:r>
            <a:r>
              <a:rPr lang="en-US" noProof="0"/>
              <a:t>necessarily</a:t>
            </a:r>
            <a:r>
              <a:rPr lang="fr-CA"/>
              <a:t> </a:t>
            </a:r>
            <a:r>
              <a:rPr lang="fr-CA" err="1"/>
              <a:t>captured</a:t>
            </a:r>
            <a:r>
              <a:rPr lang="fr-CA"/>
              <a:t> </a:t>
            </a:r>
            <a:r>
              <a:rPr lang="fr-CA" err="1"/>
              <a:t>with</a:t>
            </a:r>
            <a:r>
              <a:rPr lang="fr-CA"/>
              <a:t> </a:t>
            </a:r>
            <a:r>
              <a:rPr lang="fr-CA" err="1"/>
              <a:t>accuracy</a:t>
            </a:r>
            <a:endParaRPr lang="en-US"/>
          </a:p>
          <a:p>
            <a:endParaRPr lang="fr-CA"/>
          </a:p>
        </p:txBody>
      </p:sp>
      <p:sp>
        <p:nvSpPr>
          <p:cNvPr id="7" name="Text Placeholder 6">
            <a:extLst>
              <a:ext uri="{FF2B5EF4-FFF2-40B4-BE49-F238E27FC236}">
                <a16:creationId xmlns:a16="http://schemas.microsoft.com/office/drawing/2014/main" id="{5D79AD4B-9B9D-33CC-35B3-DDE12C9E82EB}"/>
              </a:ext>
            </a:extLst>
          </p:cNvPr>
          <p:cNvSpPr>
            <a:spLocks noGrp="1"/>
          </p:cNvSpPr>
          <p:nvPr>
            <p:ph type="body" sz="quarter" idx="14"/>
          </p:nvPr>
        </p:nvSpPr>
        <p:spPr>
          <a:ln w="28575">
            <a:solidFill>
              <a:schemeClr val="tx1"/>
            </a:solidFill>
          </a:ln>
          <a:effectLst>
            <a:outerShdw blurRad="50800" dist="38100" dir="2700000" algn="tl" rotWithShape="0">
              <a:prstClr val="black">
                <a:alpha val="40000"/>
              </a:prstClr>
            </a:outerShdw>
          </a:effectLst>
        </p:spPr>
        <p:txBody>
          <a:bodyPr/>
          <a:lstStyle/>
          <a:p>
            <a:pPr algn="ctr"/>
            <a:r>
              <a:rPr lang="fr-CA"/>
              <a:t>Full </a:t>
            </a:r>
            <a:r>
              <a:rPr lang="fr-CA" err="1"/>
              <a:t>Spacecraft-level</a:t>
            </a:r>
            <a:r>
              <a:rPr lang="fr-CA"/>
              <a:t>  </a:t>
            </a:r>
            <a:r>
              <a:rPr lang="fr-CA" err="1"/>
              <a:t>analysis</a:t>
            </a:r>
            <a:endParaRPr lang="en-US"/>
          </a:p>
        </p:txBody>
      </p:sp>
      <p:sp>
        <p:nvSpPr>
          <p:cNvPr id="8" name="Text Placeholder 7">
            <a:extLst>
              <a:ext uri="{FF2B5EF4-FFF2-40B4-BE49-F238E27FC236}">
                <a16:creationId xmlns:a16="http://schemas.microsoft.com/office/drawing/2014/main" id="{F5D71229-5DA5-8EA9-B4F5-6711B304F1B8}"/>
              </a:ext>
            </a:extLst>
          </p:cNvPr>
          <p:cNvSpPr>
            <a:spLocks noGrp="1"/>
          </p:cNvSpPr>
          <p:nvPr>
            <p:ph type="body" sz="quarter" idx="15"/>
          </p:nvPr>
        </p:nvSpPr>
        <p:spPr>
          <a:xfrm>
            <a:off x="251520" y="4176585"/>
            <a:ext cx="8640960" cy="504000"/>
          </a:xfrm>
        </p:spPr>
        <p:txBody>
          <a:bodyPr/>
          <a:lstStyle/>
          <a:p>
            <a:r>
              <a:rPr lang="fr-CA" err="1"/>
              <a:t>Reduced</a:t>
            </a:r>
            <a:r>
              <a:rPr lang="fr-CA"/>
              <a:t>-thermal model of the </a:t>
            </a:r>
            <a:r>
              <a:rPr lang="fr-CA" err="1"/>
              <a:t>loop</a:t>
            </a:r>
            <a:r>
              <a:rPr lang="fr-CA"/>
              <a:t> </a:t>
            </a:r>
            <a:r>
              <a:rPr lang="fr-CA" err="1"/>
              <a:t>heat</a:t>
            </a:r>
            <a:r>
              <a:rPr lang="fr-CA"/>
              <a:t> pipe </a:t>
            </a:r>
            <a:r>
              <a:rPr lang="fr-CA" err="1"/>
              <a:t>is</a:t>
            </a:r>
            <a:r>
              <a:rPr lang="fr-CA"/>
              <a:t> </a:t>
            </a:r>
            <a:r>
              <a:rPr lang="fr-CA" err="1"/>
              <a:t>required</a:t>
            </a:r>
            <a:r>
              <a:rPr lang="fr-CA"/>
              <a:t> for full </a:t>
            </a:r>
            <a:r>
              <a:rPr lang="fr-CA" err="1"/>
              <a:t>spacecraft</a:t>
            </a:r>
            <a:r>
              <a:rPr lang="fr-CA"/>
              <a:t> analyses</a:t>
            </a:r>
            <a:endParaRPr lang="en-US"/>
          </a:p>
        </p:txBody>
      </p:sp>
      <p:sp>
        <p:nvSpPr>
          <p:cNvPr id="14" name="Espace réservé du pied de page 1">
            <a:extLst>
              <a:ext uri="{FF2B5EF4-FFF2-40B4-BE49-F238E27FC236}">
                <a16:creationId xmlns:a16="http://schemas.microsoft.com/office/drawing/2014/main" id="{58C606A0-15BF-B781-CF39-AACD765AF147}"/>
              </a:ext>
            </a:extLst>
          </p:cNvPr>
          <p:cNvSpPr>
            <a:spLocks noGrp="1"/>
          </p:cNvSpPr>
          <p:nvPr>
            <p:ph type="ftr" sz="quarter" idx="16"/>
          </p:nvPr>
        </p:nvSpPr>
        <p:spPr/>
        <p:txBody>
          <a:bodyPr/>
          <a:lstStyle/>
          <a:p>
            <a:r>
              <a:rPr lang="en-US"/>
              <a:t>© Copyright 2025 Maya Heat Transfer Technologies Ltd. All rights reserved.</a:t>
            </a:r>
            <a:endParaRPr lang="en-CA" noProof="0"/>
          </a:p>
        </p:txBody>
      </p:sp>
      <p:sp>
        <p:nvSpPr>
          <p:cNvPr id="10" name="TextBox 9">
            <a:extLst>
              <a:ext uri="{FF2B5EF4-FFF2-40B4-BE49-F238E27FC236}">
                <a16:creationId xmlns:a16="http://schemas.microsoft.com/office/drawing/2014/main" id="{F86DBFEC-FF8F-8E7F-060A-841AECF83713}"/>
              </a:ext>
            </a:extLst>
          </p:cNvPr>
          <p:cNvSpPr txBox="1"/>
          <p:nvPr/>
        </p:nvSpPr>
        <p:spPr>
          <a:xfrm>
            <a:off x="5407261" y="3528051"/>
            <a:ext cx="3009478" cy="369332"/>
          </a:xfrm>
          <a:prstGeom prst="rect">
            <a:avLst/>
          </a:prstGeom>
          <a:noFill/>
        </p:spPr>
        <p:txBody>
          <a:bodyPr wrap="none" lIns="0" rIns="0" rtlCol="0">
            <a:spAutoFit/>
          </a:bodyPr>
          <a:lstStyle/>
          <a:p>
            <a:pPr algn="l">
              <a:spcBef>
                <a:spcPts val="1200"/>
              </a:spcBef>
            </a:pPr>
            <a:r>
              <a:rPr lang="fr-CA"/>
              <a:t>Focus of </a:t>
            </a:r>
            <a:r>
              <a:rPr lang="fr-CA" err="1"/>
              <a:t>today’s</a:t>
            </a:r>
            <a:r>
              <a:rPr lang="fr-CA"/>
              <a:t> </a:t>
            </a:r>
            <a:r>
              <a:rPr lang="fr-CA" err="1"/>
              <a:t>presentation</a:t>
            </a:r>
            <a:endParaRPr lang="en-US"/>
          </a:p>
        </p:txBody>
      </p:sp>
      <p:sp>
        <p:nvSpPr>
          <p:cNvPr id="11" name="Rectangle 10">
            <a:extLst>
              <a:ext uri="{FF2B5EF4-FFF2-40B4-BE49-F238E27FC236}">
                <a16:creationId xmlns:a16="http://schemas.microsoft.com/office/drawing/2014/main" id="{0769F50F-68C2-34A4-C1B3-DCBC20497EA9}"/>
              </a:ext>
            </a:extLst>
          </p:cNvPr>
          <p:cNvSpPr/>
          <p:nvPr/>
        </p:nvSpPr>
        <p:spPr>
          <a:xfrm>
            <a:off x="6084168" y="993843"/>
            <a:ext cx="2808312" cy="2217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spcBef>
                <a:spcPts val="600"/>
              </a:spcBef>
            </a:pPr>
            <a:endParaRPr lang="en-US" sz="1400" b="1">
              <a:solidFill>
                <a:schemeClr val="bg1"/>
              </a:solidFill>
            </a:endParaRPr>
          </a:p>
        </p:txBody>
      </p:sp>
      <p:cxnSp>
        <p:nvCxnSpPr>
          <p:cNvPr id="16" name="Straight Connector 15">
            <a:extLst>
              <a:ext uri="{FF2B5EF4-FFF2-40B4-BE49-F238E27FC236}">
                <a16:creationId xmlns:a16="http://schemas.microsoft.com/office/drawing/2014/main" id="{86BD5DA6-9817-A0D8-55E1-48987F176F36}"/>
              </a:ext>
            </a:extLst>
          </p:cNvPr>
          <p:cNvCxnSpPr>
            <a:stCxn id="10" idx="0"/>
            <a:endCxn id="11" idx="2"/>
          </p:cNvCxnSpPr>
          <p:nvPr/>
        </p:nvCxnSpPr>
        <p:spPr>
          <a:xfrm flipV="1">
            <a:off x="6912000" y="3211443"/>
            <a:ext cx="576324" cy="31660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1864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6C36B-B415-1CF2-5DB5-83C80D588F9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B7EE48-75BA-2AAF-8ED9-A5BA172B06BE}"/>
              </a:ext>
            </a:extLst>
          </p:cNvPr>
          <p:cNvSpPr>
            <a:spLocks noGrp="1"/>
          </p:cNvSpPr>
          <p:nvPr>
            <p:ph type="sldNum" sz="quarter" idx="12"/>
          </p:nvPr>
        </p:nvSpPr>
        <p:spPr/>
        <p:txBody>
          <a:bodyPr/>
          <a:lstStyle/>
          <a:p>
            <a:fld id="{3BF894FA-58B3-45E0-8C6C-8D2414F223E4}" type="slidenum">
              <a:rPr lang="en-CA" noProof="0" smtClean="0"/>
              <a:pPr/>
              <a:t>9</a:t>
            </a:fld>
            <a:endParaRPr lang="en-CA" noProof="0"/>
          </a:p>
        </p:txBody>
      </p:sp>
      <p:sp>
        <p:nvSpPr>
          <p:cNvPr id="13" name="Title 12">
            <a:extLst>
              <a:ext uri="{FF2B5EF4-FFF2-40B4-BE49-F238E27FC236}">
                <a16:creationId xmlns:a16="http://schemas.microsoft.com/office/drawing/2014/main" id="{A2168149-C83D-2932-6A0A-E0284D35E12F}"/>
              </a:ext>
            </a:extLst>
          </p:cNvPr>
          <p:cNvSpPr>
            <a:spLocks noGrp="1"/>
          </p:cNvSpPr>
          <p:nvPr>
            <p:ph type="ctrTitle"/>
          </p:nvPr>
        </p:nvSpPr>
        <p:spPr/>
        <p:txBody>
          <a:bodyPr/>
          <a:lstStyle/>
          <a:p>
            <a:r>
              <a:rPr lang="en-US"/>
              <a:t>Assumptions and setup</a:t>
            </a:r>
          </a:p>
        </p:txBody>
      </p:sp>
      <p:sp>
        <p:nvSpPr>
          <p:cNvPr id="14" name="Subtitle 13">
            <a:extLst>
              <a:ext uri="{FF2B5EF4-FFF2-40B4-BE49-F238E27FC236}">
                <a16:creationId xmlns:a16="http://schemas.microsoft.com/office/drawing/2014/main" id="{FD790299-9823-F05D-3EEA-E3B3AD12C653}"/>
              </a:ext>
            </a:extLst>
          </p:cNvPr>
          <p:cNvSpPr>
            <a:spLocks noGrp="1"/>
          </p:cNvSpPr>
          <p:nvPr>
            <p:ph type="subTitle" idx="1"/>
          </p:nvPr>
        </p:nvSpPr>
        <p:spPr/>
        <p:txBody>
          <a:bodyPr/>
          <a:lstStyle/>
          <a:p>
            <a:endParaRPr lang="en-US"/>
          </a:p>
        </p:txBody>
      </p:sp>
      <p:sp>
        <p:nvSpPr>
          <p:cNvPr id="12" name="Footer Placeholder 11">
            <a:extLst>
              <a:ext uri="{FF2B5EF4-FFF2-40B4-BE49-F238E27FC236}">
                <a16:creationId xmlns:a16="http://schemas.microsoft.com/office/drawing/2014/main" id="{EC433B9E-B4B8-4CBE-86E0-E5CB84954290}"/>
              </a:ext>
            </a:extLst>
          </p:cNvPr>
          <p:cNvSpPr>
            <a:spLocks noGrp="1"/>
          </p:cNvSpPr>
          <p:nvPr>
            <p:ph type="ftr" sz="quarter" idx="13"/>
          </p:nvPr>
        </p:nvSpPr>
        <p:spPr/>
        <p:txBody>
          <a:bodyPr/>
          <a:lstStyle/>
          <a:p>
            <a:r>
              <a:rPr lang="en-US"/>
              <a:t>© Copyright 2025 Maya Heat Transfer Technologies Ltd. All rights reserved.</a:t>
            </a:r>
            <a:endParaRPr lang="en-CA" noProof="0"/>
          </a:p>
        </p:txBody>
      </p:sp>
    </p:spTree>
    <p:extLst>
      <p:ext uri="{BB962C8B-B14F-4D97-AF65-F5344CB8AC3E}">
        <p14:creationId xmlns:p14="http://schemas.microsoft.com/office/powerpoint/2010/main" val="4048909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fe7S65xNREeVGFIbxOhcbA"/>
</p:tagLst>
</file>

<file path=ppt/theme/theme1.xml><?xml version="1.0" encoding="utf-8"?>
<a:theme xmlns:a="http://schemas.openxmlformats.org/drawingml/2006/main" name="Maya HTT 16/9 ENG Template - April 2019">
  <a:themeElements>
    <a:clrScheme name="Maya HTT Final">
      <a:dk1>
        <a:srgbClr val="323232"/>
      </a:dk1>
      <a:lt1>
        <a:sysClr val="window" lastClr="FFFFFF"/>
      </a:lt1>
      <a:dk2>
        <a:srgbClr val="414141"/>
      </a:dk2>
      <a:lt2>
        <a:srgbClr val="E6E6E6"/>
      </a:lt2>
      <a:accent1>
        <a:srgbClr val="FF4B00"/>
      </a:accent1>
      <a:accent2>
        <a:srgbClr val="323232"/>
      </a:accent2>
      <a:accent3>
        <a:srgbClr val="6E6E6E"/>
      </a:accent3>
      <a:accent4>
        <a:srgbClr val="D2D2D2"/>
      </a:accent4>
      <a:accent5>
        <a:srgbClr val="005087"/>
      </a:accent5>
      <a:accent6>
        <a:srgbClr val="4E91C3"/>
      </a:accent6>
      <a:hlink>
        <a:srgbClr val="FF4B00"/>
      </a:hlink>
      <a:folHlink>
        <a:srgbClr val="6E6E6E"/>
      </a:folHlink>
    </a:clrScheme>
    <a:fontScheme name="Arial - Arial">
      <a:majorFont>
        <a:latin typeface="Arial"/>
        <a:ea typeface="Helvetica"/>
        <a:cs typeface="Helvetica"/>
      </a:majorFont>
      <a:minorFont>
        <a:latin typeface="Arial"/>
        <a:ea typeface="Avenir Roman"/>
        <a:cs typeface="Avenir Roma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defPPr algn="ctr">
          <a:spcBef>
            <a:spcPts val="600"/>
          </a:spcBef>
          <a:defRPr sz="1400" b="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spAutoFit/>
      </a:bodyPr>
      <a:lstStyle>
        <a:defPPr algn="l">
          <a:spcBef>
            <a:spcPts val="1200"/>
          </a:spcBef>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Maya HTT Final">
      <a:dk1>
        <a:srgbClr val="323232"/>
      </a:dk1>
      <a:lt1>
        <a:sysClr val="window" lastClr="FFFFFF"/>
      </a:lt1>
      <a:dk2>
        <a:srgbClr val="414141"/>
      </a:dk2>
      <a:lt2>
        <a:srgbClr val="E6E6E6"/>
      </a:lt2>
      <a:accent1>
        <a:srgbClr val="FF4B00"/>
      </a:accent1>
      <a:accent2>
        <a:srgbClr val="323232"/>
      </a:accent2>
      <a:accent3>
        <a:srgbClr val="6E6E6E"/>
      </a:accent3>
      <a:accent4>
        <a:srgbClr val="D2D2D2"/>
      </a:accent4>
      <a:accent5>
        <a:srgbClr val="005087"/>
      </a:accent5>
      <a:accent6>
        <a:srgbClr val="4E91C3"/>
      </a:accent6>
      <a:hlink>
        <a:srgbClr val="FF4B00"/>
      </a:hlink>
      <a:folHlink>
        <a:srgbClr val="6E6E6E"/>
      </a:folHlink>
    </a:clrScheme>
    <a:fontScheme name="Arial - Arial">
      <a:majorFont>
        <a:latin typeface="Arial"/>
        <a:ea typeface="Helvetica"/>
        <a:cs typeface="Helvetica"/>
      </a:majorFont>
      <a:minorFont>
        <a:latin typeface="Arial"/>
        <a:ea typeface="Avenir Roman"/>
        <a:cs typeface="Avenir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ya HTT Final">
    <a:dk1>
      <a:srgbClr val="323232"/>
    </a:dk1>
    <a:lt1>
      <a:sysClr val="window" lastClr="FFFFFF"/>
    </a:lt1>
    <a:dk2>
      <a:srgbClr val="414141"/>
    </a:dk2>
    <a:lt2>
      <a:srgbClr val="E6E6E6"/>
    </a:lt2>
    <a:accent1>
      <a:srgbClr val="FF4B00"/>
    </a:accent1>
    <a:accent2>
      <a:srgbClr val="323232"/>
    </a:accent2>
    <a:accent3>
      <a:srgbClr val="6E6E6E"/>
    </a:accent3>
    <a:accent4>
      <a:srgbClr val="D2D2D2"/>
    </a:accent4>
    <a:accent5>
      <a:srgbClr val="005087"/>
    </a:accent5>
    <a:accent6>
      <a:srgbClr val="4E91C3"/>
    </a:accent6>
    <a:hlink>
      <a:srgbClr val="FF4B00"/>
    </a:hlink>
    <a:folHlink>
      <a:srgbClr val="6E6E6E"/>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22c2320-0d62-4c22-99a7-e7eafb7d2f39" xsi:nil="true"/>
    <SharedWithUsers xmlns="522c2320-0d62-4c22-99a7-e7eafb7d2f39">
      <UserInfo>
        <DisplayName/>
        <AccountId xsi:nil="true"/>
        <AccountType/>
      </UserInfo>
    </SharedWithUsers>
    <lcf76f155ced4ddcb4097134ff3c332f xmlns="4d58ca21-5a54-4e3f-9ff4-64c5bed620f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D3922C694BFA94EA35C61A1E143D836" ma:contentTypeVersion="18" ma:contentTypeDescription="Create a new document." ma:contentTypeScope="" ma:versionID="2a631e368cd632ad78883bd5ef936644">
  <xsd:schema xmlns:xsd="http://www.w3.org/2001/XMLSchema" xmlns:xs="http://www.w3.org/2001/XMLSchema" xmlns:p="http://schemas.microsoft.com/office/2006/metadata/properties" xmlns:ns2="4d58ca21-5a54-4e3f-9ff4-64c5bed620fa" xmlns:ns3="522c2320-0d62-4c22-99a7-e7eafb7d2f39" targetNamespace="http://schemas.microsoft.com/office/2006/metadata/properties" ma:root="true" ma:fieldsID="322c4c77bec52cb2f2665003b62e0984" ns2:_="" ns3:_="">
    <xsd:import namespace="4d58ca21-5a54-4e3f-9ff4-64c5bed620fa"/>
    <xsd:import namespace="522c2320-0d62-4c22-99a7-e7eafb7d2f3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58ca21-5a54-4e3f-9ff4-64c5bed620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97b1140-3c2b-498b-9191-230d61f06323"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22c2320-0d62-4c22-99a7-e7eafb7d2f3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4a83b8f-46f2-4300-a2d5-0826597a3b57}" ma:internalName="TaxCatchAll" ma:showField="CatchAllData" ma:web="522c2320-0d62-4c22-99a7-e7eafb7d2f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496512-7EE4-4532-A4CE-F9C3A846BBA6}">
  <ds:schemaRefs>
    <ds:schemaRef ds:uri="http://schemas.microsoft.com/sharepoint/v3/contenttype/forms"/>
  </ds:schemaRefs>
</ds:datastoreItem>
</file>

<file path=customXml/itemProps2.xml><?xml version="1.0" encoding="utf-8"?>
<ds:datastoreItem xmlns:ds="http://schemas.openxmlformats.org/officeDocument/2006/customXml" ds:itemID="{249EBDF7-1EFB-40DA-AFA6-194FE6DE6066}">
  <ds:schemaRefs>
    <ds:schemaRef ds:uri="http://www.w3.org/XML/1998/namespace"/>
    <ds:schemaRef ds:uri="http://purl.org/dc/elements/1.1/"/>
    <ds:schemaRef ds:uri="522c2320-0d62-4c22-99a7-e7eafb7d2f39"/>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4d58ca21-5a54-4e3f-9ff4-64c5bed620fa"/>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D0F9D186-C678-49EB-8E45-052356FA98A3}">
  <ds:schemaRefs>
    <ds:schemaRef ds:uri="4d58ca21-5a54-4e3f-9ff4-64c5bed620fa"/>
    <ds:schemaRef ds:uri="522c2320-0d62-4c22-99a7-e7eafb7d2f3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2123</Words>
  <Application>Microsoft Office PowerPoint</Application>
  <PresentationFormat>On-screen Show (16:9)</PresentationFormat>
  <Paragraphs>299</Paragraphs>
  <Slides>25</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ＭＳ Ｐゴシック</vt:lpstr>
      <vt:lpstr>Arial</vt:lpstr>
      <vt:lpstr>Calibri</vt:lpstr>
      <vt:lpstr>Cambria Math</vt:lpstr>
      <vt:lpstr>Gothic A1</vt:lpstr>
      <vt:lpstr>Times</vt:lpstr>
      <vt:lpstr>Wingdings</vt:lpstr>
      <vt:lpstr>Maya HTT 16/9 ENG Template - April 2019</vt:lpstr>
      <vt:lpstr>Thermal Correlation of a mechanically driven loop heat pipe for deep space science missions </vt:lpstr>
      <vt:lpstr>Content</vt:lpstr>
      <vt:lpstr>Introduction</vt:lpstr>
      <vt:lpstr>Importance of thermal control for deep space missions</vt:lpstr>
      <vt:lpstr>Performant thermal control with two-phase mechanically pumped fluid loop</vt:lpstr>
      <vt:lpstr>Modeling and accuracy challenges of loop heat pipe thermal analyses</vt:lpstr>
      <vt:lpstr>Modeling and accuracy challenges of loop heat pipe thermal analyses</vt:lpstr>
      <vt:lpstr>Modeling and accuracy challenges of loop heat pipe thermal analyses</vt:lpstr>
      <vt:lpstr>Assumptions and setup</vt:lpstr>
      <vt:lpstr>References data</vt:lpstr>
      <vt:lpstr>Loop heat pipe reduced model </vt:lpstr>
      <vt:lpstr>Operating conditions and properties</vt:lpstr>
      <vt:lpstr>Thermal Correlation Design Variables</vt:lpstr>
      <vt:lpstr>Automated Thermal Correlation</vt:lpstr>
      <vt:lpstr>Results and discussions</vt:lpstr>
      <vt:lpstr>Thermal Correlation - Convergence</vt:lpstr>
      <vt:lpstr>Thermal Correlation – Design Variables</vt:lpstr>
      <vt:lpstr>Fluid temperatures</vt:lpstr>
      <vt:lpstr>Evaporator temperatures</vt:lpstr>
      <vt:lpstr>Conclusion</vt:lpstr>
      <vt:lpstr>Conclusion and key take away</vt:lpstr>
      <vt:lpstr>Thank you!</vt:lpstr>
      <vt:lpstr>PowerPoint Presentation</vt:lpstr>
      <vt:lpstr>Co-simulation enables seamless data transfer while leveraging the strengths of 0D/1D and 3D solvers</vt:lpstr>
      <vt:lpstr>TMG Correlation: An adjoint-based solver for correlation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Benoit Lévesque</dc:creator>
  <cp:keywords/>
  <dc:description/>
  <cp:lastModifiedBy>Nayli Hayi-Slayman</cp:lastModifiedBy>
  <cp:revision>1</cp:revision>
  <cp:lastPrinted>2019-03-14T15:44:31Z</cp:lastPrinted>
  <dcterms:created xsi:type="dcterms:W3CDTF">2019-02-20T21:23:16Z</dcterms:created>
  <dcterms:modified xsi:type="dcterms:W3CDTF">2025-07-30T17:17:50Z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0x0101009D3922C694BFA94EA35C61A1E143D836</vt:lpwstr>
  </property>
  <property fmtid="{D5CDD505-2E9C-101B-9397-08002B2CF9AE}" pid="3" name="AuthorIds_UIVersion_3072">
    <vt:lpwstr>28</vt:lpwstr>
  </property>
  <property fmtid="{D5CDD505-2E9C-101B-9397-08002B2CF9AE}" pid="4" name="Author">
    <vt:lpwstr>Benoit Lévesque</vt:lpwstr>
  </property>
  <property fmtid="{D5CDD505-2E9C-101B-9397-08002B2CF9AE}" pid="5" name="Order">
    <vt:r8>43300</vt:r8>
  </property>
  <property fmtid="{D5CDD505-2E9C-101B-9397-08002B2CF9AE}" pid="6" name="MayaCustomerName">
    <vt:lpwstr/>
  </property>
  <property fmtid="{D5CDD505-2E9C-101B-9397-08002B2CF9AE}" pid="7" name="Confidential">
    <vt:bool>false</vt:bool>
  </property>
  <property fmtid="{D5CDD505-2E9C-101B-9397-08002B2CF9AE}" pid="8" name="vti_imgdate">
    <vt:lpwstr/>
  </property>
  <property fmtid="{D5CDD505-2E9C-101B-9397-08002B2CF9AE}" pid="9" name="MayaEndName">
    <vt:lpwstr/>
  </property>
  <property fmtid="{D5CDD505-2E9C-101B-9397-08002B2CF9AE}" pid="10" name="MayaProduct">
    <vt:lpwstr/>
  </property>
  <property fmtid="{D5CDD505-2E9C-101B-9397-08002B2CF9AE}" pid="11" name="MediaServiceImageTags">
    <vt:lpwstr/>
  </property>
</Properties>
</file>