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handoutMasterIdLst>
    <p:handoutMasterId r:id="rId29"/>
  </p:handoutMasterIdLst>
  <p:sldIdLst>
    <p:sldId id="256" r:id="rId6"/>
    <p:sldId id="333" r:id="rId7"/>
    <p:sldId id="336" r:id="rId8"/>
    <p:sldId id="338" r:id="rId9"/>
    <p:sldId id="341" r:id="rId10"/>
    <p:sldId id="349" r:id="rId11"/>
    <p:sldId id="342" r:id="rId12"/>
    <p:sldId id="357" r:id="rId13"/>
    <p:sldId id="355" r:id="rId14"/>
    <p:sldId id="356" r:id="rId15"/>
    <p:sldId id="358" r:id="rId16"/>
    <p:sldId id="346" r:id="rId17"/>
    <p:sldId id="347" r:id="rId18"/>
    <p:sldId id="350" r:id="rId19"/>
    <p:sldId id="348" r:id="rId20"/>
    <p:sldId id="351" r:id="rId21"/>
    <p:sldId id="352" r:id="rId22"/>
    <p:sldId id="353" r:id="rId23"/>
    <p:sldId id="332" r:id="rId24"/>
    <p:sldId id="361" r:id="rId25"/>
    <p:sldId id="359" r:id="rId26"/>
    <p:sldId id="360"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E3C47-86D3-47E3-ADA6-8B3C62EE03B7}" v="6" dt="2025-07-28T14:36:10.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4726"/>
  </p:normalViewPr>
  <p:slideViewPr>
    <p:cSldViewPr snapToGrid="0">
      <p:cViewPr varScale="1">
        <p:scale>
          <a:sx n="117" d="100"/>
          <a:sy n="117" d="100"/>
        </p:scale>
        <p:origin x="690"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Hengeveld" userId="71c87482-c674-4b18-ae4d-cd5aa41a1d55" providerId="ADAL" clId="{EA65C268-C8B5-4E73-AE1F-2540C2F0D212}"/>
    <pc:docChg chg="undo custSel addSld delSld modSld sldOrd delMainMaster modMainMaster">
      <pc:chgData name="Derek Hengeveld" userId="71c87482-c674-4b18-ae4d-cd5aa41a1d55" providerId="ADAL" clId="{EA65C268-C8B5-4E73-AE1F-2540C2F0D212}" dt="2025-05-28T17:53:29.977" v="7072" actId="14100"/>
      <pc:docMkLst>
        <pc:docMk/>
      </pc:docMkLst>
      <pc:sldChg chg="modSp mod">
        <pc:chgData name="Derek Hengeveld" userId="71c87482-c674-4b18-ae4d-cd5aa41a1d55" providerId="ADAL" clId="{EA65C268-C8B5-4E73-AE1F-2540C2F0D212}" dt="2025-05-23T15:16:08.945" v="4" actId="6549"/>
        <pc:sldMkLst>
          <pc:docMk/>
          <pc:sldMk cId="2506163793" sldId="256"/>
        </pc:sldMkLst>
        <pc:spChg chg="mod">
          <ac:chgData name="Derek Hengeveld" userId="71c87482-c674-4b18-ae4d-cd5aa41a1d55" providerId="ADAL" clId="{EA65C268-C8B5-4E73-AE1F-2540C2F0D212}" dt="2025-05-23T15:16:08.945" v="4" actId="6549"/>
          <ac:spMkLst>
            <pc:docMk/>
            <pc:sldMk cId="2506163793" sldId="256"/>
            <ac:spMk id="6" creationId="{8EA73325-B72C-8B92-1960-1A4CDEAF0E75}"/>
          </ac:spMkLst>
        </pc:spChg>
        <pc:spChg chg="mod">
          <ac:chgData name="Derek Hengeveld" userId="71c87482-c674-4b18-ae4d-cd5aa41a1d55" providerId="ADAL" clId="{EA65C268-C8B5-4E73-AE1F-2540C2F0D212}" dt="2025-05-23T15:15:47.006" v="0"/>
          <ac:spMkLst>
            <pc:docMk/>
            <pc:sldMk cId="2506163793" sldId="256"/>
            <ac:spMk id="7" creationId="{F96C7411-77C9-9844-994D-2526E02FC7A5}"/>
          </ac:spMkLst>
        </pc:spChg>
      </pc:sldChg>
      <pc:sldChg chg="modSp del mod">
        <pc:chgData name="Derek Hengeveld" userId="71c87482-c674-4b18-ae4d-cd5aa41a1d55" providerId="ADAL" clId="{EA65C268-C8B5-4E73-AE1F-2540C2F0D212}" dt="2025-05-27T17:25:44.523" v="4632" actId="47"/>
        <pc:sldMkLst>
          <pc:docMk/>
          <pc:sldMk cId="2416237493" sldId="320"/>
        </pc:sldMkLst>
      </pc:sldChg>
      <pc:sldChg chg="del">
        <pc:chgData name="Derek Hengeveld" userId="71c87482-c674-4b18-ae4d-cd5aa41a1d55" providerId="ADAL" clId="{EA65C268-C8B5-4E73-AE1F-2540C2F0D212}" dt="2025-05-27T17:25:46.475" v="4633" actId="47"/>
        <pc:sldMkLst>
          <pc:docMk/>
          <pc:sldMk cId="3251856967" sldId="321"/>
        </pc:sldMkLst>
      </pc:sldChg>
      <pc:sldChg chg="modSp del mod">
        <pc:chgData name="Derek Hengeveld" userId="71c87482-c674-4b18-ae4d-cd5aa41a1d55" providerId="ADAL" clId="{EA65C268-C8B5-4E73-AE1F-2540C2F0D212}" dt="2025-05-27T17:25:49.131" v="4636" actId="47"/>
        <pc:sldMkLst>
          <pc:docMk/>
          <pc:sldMk cId="324806556" sldId="322"/>
        </pc:sldMkLst>
      </pc:sldChg>
      <pc:sldChg chg="del">
        <pc:chgData name="Derek Hengeveld" userId="71c87482-c674-4b18-ae4d-cd5aa41a1d55" providerId="ADAL" clId="{EA65C268-C8B5-4E73-AE1F-2540C2F0D212}" dt="2025-05-27T17:25:51.989" v="4638" actId="47"/>
        <pc:sldMkLst>
          <pc:docMk/>
          <pc:sldMk cId="2720030637" sldId="323"/>
        </pc:sldMkLst>
      </pc:sldChg>
      <pc:sldChg chg="del">
        <pc:chgData name="Derek Hengeveld" userId="71c87482-c674-4b18-ae4d-cd5aa41a1d55" providerId="ADAL" clId="{EA65C268-C8B5-4E73-AE1F-2540C2F0D212}" dt="2025-05-27T17:25:55.324" v="4639" actId="47"/>
        <pc:sldMkLst>
          <pc:docMk/>
          <pc:sldMk cId="3665948225" sldId="324"/>
        </pc:sldMkLst>
      </pc:sldChg>
      <pc:sldChg chg="modSp del mod">
        <pc:chgData name="Derek Hengeveld" userId="71c87482-c674-4b18-ae4d-cd5aa41a1d55" providerId="ADAL" clId="{EA65C268-C8B5-4E73-AE1F-2540C2F0D212}" dt="2025-05-27T17:25:41.802" v="4631" actId="47"/>
        <pc:sldMkLst>
          <pc:docMk/>
          <pc:sldMk cId="3979963091" sldId="325"/>
        </pc:sldMkLst>
      </pc:sldChg>
      <pc:sldChg chg="del">
        <pc:chgData name="Derek Hengeveld" userId="71c87482-c674-4b18-ae4d-cd5aa41a1d55" providerId="ADAL" clId="{EA65C268-C8B5-4E73-AE1F-2540C2F0D212}" dt="2025-05-27T17:25:47.222" v="4634" actId="47"/>
        <pc:sldMkLst>
          <pc:docMk/>
          <pc:sldMk cId="1358288285" sldId="329"/>
        </pc:sldMkLst>
      </pc:sldChg>
      <pc:sldChg chg="delSp modSp mod">
        <pc:chgData name="Derek Hengeveld" userId="71c87482-c674-4b18-ae4d-cd5aa41a1d55" providerId="ADAL" clId="{EA65C268-C8B5-4E73-AE1F-2540C2F0D212}" dt="2025-05-28T17:29:46.799" v="6696" actId="478"/>
        <pc:sldMkLst>
          <pc:docMk/>
          <pc:sldMk cId="3154279652" sldId="332"/>
        </pc:sldMkLst>
        <pc:spChg chg="mod">
          <ac:chgData name="Derek Hengeveld" userId="71c87482-c674-4b18-ae4d-cd5aa41a1d55" providerId="ADAL" clId="{EA65C268-C8B5-4E73-AE1F-2540C2F0D212}" dt="2025-05-28T17:29:44.973" v="6695" actId="20577"/>
          <ac:spMkLst>
            <pc:docMk/>
            <pc:sldMk cId="3154279652" sldId="332"/>
            <ac:spMk id="3" creationId="{01DDE708-E97C-9769-3225-EF8A93A708BC}"/>
          </ac:spMkLst>
        </pc:spChg>
      </pc:sldChg>
      <pc:sldChg chg="modSp mod">
        <pc:chgData name="Derek Hengeveld" userId="71c87482-c674-4b18-ae4d-cd5aa41a1d55" providerId="ADAL" clId="{EA65C268-C8B5-4E73-AE1F-2540C2F0D212}" dt="2025-05-27T19:07:46.470" v="5107" actId="14100"/>
        <pc:sldMkLst>
          <pc:docMk/>
          <pc:sldMk cId="582491788" sldId="333"/>
        </pc:sldMkLst>
        <pc:spChg chg="mod">
          <ac:chgData name="Derek Hengeveld" userId="71c87482-c674-4b18-ae4d-cd5aa41a1d55" providerId="ADAL" clId="{EA65C268-C8B5-4E73-AE1F-2540C2F0D212}" dt="2025-05-27T19:07:46.470" v="5107" actId="14100"/>
          <ac:spMkLst>
            <pc:docMk/>
            <pc:sldMk cId="582491788" sldId="333"/>
            <ac:spMk id="3" creationId="{564C2D5F-70D0-C38D-C6F0-6070FEC8FF95}"/>
          </ac:spMkLst>
        </pc:spChg>
        <pc:spChg chg="mod">
          <ac:chgData name="Derek Hengeveld" userId="71c87482-c674-4b18-ae4d-cd5aa41a1d55" providerId="ADAL" clId="{EA65C268-C8B5-4E73-AE1F-2540C2F0D212}" dt="2025-05-27T16:00:19.398" v="3650" actId="255"/>
          <ac:spMkLst>
            <pc:docMk/>
            <pc:sldMk cId="582491788" sldId="333"/>
            <ac:spMk id="16" creationId="{59D291F5-5858-51AA-98B7-92D6A6F3FDA7}"/>
          </ac:spMkLst>
        </pc:spChg>
        <pc:spChg chg="mod">
          <ac:chgData name="Derek Hengeveld" userId="71c87482-c674-4b18-ae4d-cd5aa41a1d55" providerId="ADAL" clId="{EA65C268-C8B5-4E73-AE1F-2540C2F0D212}" dt="2025-05-27T16:00:19.398" v="3650" actId="255"/>
          <ac:spMkLst>
            <pc:docMk/>
            <pc:sldMk cId="582491788" sldId="333"/>
            <ac:spMk id="19" creationId="{598383A7-6E43-A9A2-4BAD-374845999FAB}"/>
          </ac:spMkLst>
        </pc:spChg>
        <pc:spChg chg="mod">
          <ac:chgData name="Derek Hengeveld" userId="71c87482-c674-4b18-ae4d-cd5aa41a1d55" providerId="ADAL" clId="{EA65C268-C8B5-4E73-AE1F-2540C2F0D212}" dt="2025-05-27T16:00:19.398" v="3650" actId="255"/>
          <ac:spMkLst>
            <pc:docMk/>
            <pc:sldMk cId="582491788" sldId="333"/>
            <ac:spMk id="21" creationId="{65103DDB-29C1-979C-30B3-F73B75D4F616}"/>
          </ac:spMkLst>
        </pc:spChg>
        <pc:spChg chg="mod">
          <ac:chgData name="Derek Hengeveld" userId="71c87482-c674-4b18-ae4d-cd5aa41a1d55" providerId="ADAL" clId="{EA65C268-C8B5-4E73-AE1F-2540C2F0D212}" dt="2025-05-27T16:00:19.398" v="3650" actId="255"/>
          <ac:spMkLst>
            <pc:docMk/>
            <pc:sldMk cId="582491788" sldId="333"/>
            <ac:spMk id="22" creationId="{3132C844-7F95-3BCF-E3F8-203CE42B1B72}"/>
          </ac:spMkLst>
        </pc:spChg>
        <pc:picChg chg="mod">
          <ac:chgData name="Derek Hengeveld" userId="71c87482-c674-4b18-ae4d-cd5aa41a1d55" providerId="ADAL" clId="{EA65C268-C8B5-4E73-AE1F-2540C2F0D212}" dt="2025-05-23T15:22:56.065" v="200" actId="1076"/>
          <ac:picMkLst>
            <pc:docMk/>
            <pc:sldMk cId="582491788" sldId="333"/>
            <ac:picMk id="18" creationId="{3ABC8BF6-5012-3CBA-488A-A55BC1C36B67}"/>
          </ac:picMkLst>
        </pc:picChg>
      </pc:sldChg>
      <pc:sldChg chg="modSp mod ord">
        <pc:chgData name="Derek Hengeveld" userId="71c87482-c674-4b18-ae4d-cd5aa41a1d55" providerId="ADAL" clId="{EA65C268-C8B5-4E73-AE1F-2540C2F0D212}" dt="2025-05-28T17:31:08.524" v="6745" actId="6549"/>
        <pc:sldMkLst>
          <pc:docMk/>
          <pc:sldMk cId="1376811922" sldId="336"/>
        </pc:sldMkLst>
        <pc:spChg chg="mod">
          <ac:chgData name="Derek Hengeveld" userId="71c87482-c674-4b18-ae4d-cd5aa41a1d55" providerId="ADAL" clId="{EA65C268-C8B5-4E73-AE1F-2540C2F0D212}" dt="2025-05-28T17:31:08.524" v="6745" actId="6549"/>
          <ac:spMkLst>
            <pc:docMk/>
            <pc:sldMk cId="1376811922" sldId="336"/>
            <ac:spMk id="2" creationId="{83F7C935-FFB0-80C1-183D-D0DA1D4A0D6D}"/>
          </ac:spMkLst>
        </pc:spChg>
        <pc:grpChg chg="mod">
          <ac:chgData name="Derek Hengeveld" userId="71c87482-c674-4b18-ae4d-cd5aa41a1d55" providerId="ADAL" clId="{EA65C268-C8B5-4E73-AE1F-2540C2F0D212}" dt="2025-05-23T15:20:15.215" v="164" actId="1038"/>
          <ac:grpSpMkLst>
            <pc:docMk/>
            <pc:sldMk cId="1376811922" sldId="336"/>
            <ac:grpSpMk id="53" creationId="{E00C3AE3-426D-D28B-C0A5-45D86D94737A}"/>
          </ac:grpSpMkLst>
        </pc:grpChg>
        <pc:grpChg chg="mod">
          <ac:chgData name="Derek Hengeveld" userId="71c87482-c674-4b18-ae4d-cd5aa41a1d55" providerId="ADAL" clId="{EA65C268-C8B5-4E73-AE1F-2540C2F0D212}" dt="2025-05-23T15:20:25.299" v="198" actId="1038"/>
          <ac:grpSpMkLst>
            <pc:docMk/>
            <pc:sldMk cId="1376811922" sldId="336"/>
            <ac:grpSpMk id="69" creationId="{AE9FC030-90EF-8E53-68AE-22E9691C95B7}"/>
          </ac:grpSpMkLst>
        </pc:grpChg>
      </pc:sldChg>
      <pc:sldChg chg="addSp delSp modSp mod modNotesTx">
        <pc:chgData name="Derek Hengeveld" userId="71c87482-c674-4b18-ae4d-cd5aa41a1d55" providerId="ADAL" clId="{EA65C268-C8B5-4E73-AE1F-2540C2F0D212}" dt="2025-05-28T17:41:59.621" v="6766" actId="20577"/>
        <pc:sldMkLst>
          <pc:docMk/>
          <pc:sldMk cId="1805479623" sldId="338"/>
        </pc:sldMkLst>
        <pc:spChg chg="mod">
          <ac:chgData name="Derek Hengeveld" userId="71c87482-c674-4b18-ae4d-cd5aa41a1d55" providerId="ADAL" clId="{EA65C268-C8B5-4E73-AE1F-2540C2F0D212}" dt="2025-05-28T17:30:59.286" v="6744" actId="6549"/>
          <ac:spMkLst>
            <pc:docMk/>
            <pc:sldMk cId="1805479623" sldId="338"/>
            <ac:spMk id="2" creationId="{3498415F-92E6-C509-6A65-A13C3AA9C657}"/>
          </ac:spMkLst>
        </pc:spChg>
        <pc:spChg chg="mod">
          <ac:chgData name="Derek Hengeveld" userId="71c87482-c674-4b18-ae4d-cd5aa41a1d55" providerId="ADAL" clId="{EA65C268-C8B5-4E73-AE1F-2540C2F0D212}" dt="2025-05-28T17:27:35.551" v="6627" actId="20577"/>
          <ac:spMkLst>
            <pc:docMk/>
            <pc:sldMk cId="1805479623" sldId="338"/>
            <ac:spMk id="3" creationId="{564C2D5F-70D0-C38D-C6F0-6070FEC8FF95}"/>
          </ac:spMkLst>
        </pc:spChg>
        <pc:spChg chg="add mod">
          <ac:chgData name="Derek Hengeveld" userId="71c87482-c674-4b18-ae4d-cd5aa41a1d55" providerId="ADAL" clId="{EA65C268-C8B5-4E73-AE1F-2540C2F0D212}" dt="2025-05-28T17:27:31.593" v="6625" actId="1036"/>
          <ac:spMkLst>
            <pc:docMk/>
            <pc:sldMk cId="1805479623" sldId="338"/>
            <ac:spMk id="10" creationId="{130703F8-92AE-EC1A-9347-1BA440855B57}"/>
          </ac:spMkLst>
        </pc:spChg>
        <pc:spChg chg="mod">
          <ac:chgData name="Derek Hengeveld" userId="71c87482-c674-4b18-ae4d-cd5aa41a1d55" providerId="ADAL" clId="{EA65C268-C8B5-4E73-AE1F-2540C2F0D212}" dt="2025-05-28T17:17:55.172" v="6488" actId="1036"/>
          <ac:spMkLst>
            <pc:docMk/>
            <pc:sldMk cId="1805479623" sldId="338"/>
            <ac:spMk id="14" creationId="{5D251F19-41C9-0E49-47A3-7540E0C2289D}"/>
          </ac:spMkLst>
        </pc:spChg>
        <pc:spChg chg="mod">
          <ac:chgData name="Derek Hengeveld" userId="71c87482-c674-4b18-ae4d-cd5aa41a1d55" providerId="ADAL" clId="{EA65C268-C8B5-4E73-AE1F-2540C2F0D212}" dt="2025-05-28T17:27:42.636" v="6648" actId="1036"/>
          <ac:spMkLst>
            <pc:docMk/>
            <pc:sldMk cId="1805479623" sldId="338"/>
            <ac:spMk id="17" creationId="{92268BAE-8428-3CAC-D6CF-023E84750AEA}"/>
          </ac:spMkLst>
        </pc:spChg>
        <pc:picChg chg="add mod">
          <ac:chgData name="Derek Hengeveld" userId="71c87482-c674-4b18-ae4d-cd5aa41a1d55" providerId="ADAL" clId="{EA65C268-C8B5-4E73-AE1F-2540C2F0D212}" dt="2025-05-28T17:17:55.172" v="6488" actId="1036"/>
          <ac:picMkLst>
            <pc:docMk/>
            <pc:sldMk cId="1805479623" sldId="338"/>
            <ac:picMk id="6" creationId="{ED2AA4F1-81AC-8930-B876-FDEA4BC80273}"/>
          </ac:picMkLst>
        </pc:picChg>
        <pc:picChg chg="add mod">
          <ac:chgData name="Derek Hengeveld" userId="71c87482-c674-4b18-ae4d-cd5aa41a1d55" providerId="ADAL" clId="{EA65C268-C8B5-4E73-AE1F-2540C2F0D212}" dt="2025-05-28T17:17:55.172" v="6488" actId="1036"/>
          <ac:picMkLst>
            <pc:docMk/>
            <pc:sldMk cId="1805479623" sldId="338"/>
            <ac:picMk id="7" creationId="{1F6CD3C0-1676-E4C2-B396-DFD4FD7E646A}"/>
          </ac:picMkLst>
        </pc:picChg>
        <pc:picChg chg="add mod modCrop">
          <ac:chgData name="Derek Hengeveld" userId="71c87482-c674-4b18-ae4d-cd5aa41a1d55" providerId="ADAL" clId="{EA65C268-C8B5-4E73-AE1F-2540C2F0D212}" dt="2025-05-28T17:27:31.593" v="6625" actId="1036"/>
          <ac:picMkLst>
            <pc:docMk/>
            <pc:sldMk cId="1805479623" sldId="338"/>
            <ac:picMk id="9" creationId="{077AFD06-727A-68A2-BD6B-9F14E34DF8EB}"/>
          </ac:picMkLst>
        </pc:picChg>
        <pc:picChg chg="mod modCrop">
          <ac:chgData name="Derek Hengeveld" userId="71c87482-c674-4b18-ae4d-cd5aa41a1d55" providerId="ADAL" clId="{EA65C268-C8B5-4E73-AE1F-2540C2F0D212}" dt="2025-05-28T17:27:42.636" v="6648" actId="1036"/>
          <ac:picMkLst>
            <pc:docMk/>
            <pc:sldMk cId="1805479623" sldId="338"/>
            <ac:picMk id="16" creationId="{823687F3-A247-6F38-02B0-81A197BB63CC}"/>
          </ac:picMkLst>
        </pc:picChg>
      </pc:sldChg>
      <pc:sldChg chg="modSp del mod">
        <pc:chgData name="Derek Hengeveld" userId="71c87482-c674-4b18-ae4d-cd5aa41a1d55" providerId="ADAL" clId="{EA65C268-C8B5-4E73-AE1F-2540C2F0D212}" dt="2025-05-27T17:25:48.231" v="4635" actId="47"/>
        <pc:sldMkLst>
          <pc:docMk/>
          <pc:sldMk cId="2827220483" sldId="339"/>
        </pc:sldMkLst>
      </pc:sldChg>
      <pc:sldChg chg="modSp del mod">
        <pc:chgData name="Derek Hengeveld" userId="71c87482-c674-4b18-ae4d-cd5aa41a1d55" providerId="ADAL" clId="{EA65C268-C8B5-4E73-AE1F-2540C2F0D212}" dt="2025-05-27T17:25:49.965" v="4637" actId="47"/>
        <pc:sldMkLst>
          <pc:docMk/>
          <pc:sldMk cId="3387832350" sldId="340"/>
        </pc:sldMkLst>
      </pc:sldChg>
      <pc:sldChg chg="addSp delSp modSp new mod modNotesTx">
        <pc:chgData name="Derek Hengeveld" userId="71c87482-c674-4b18-ae4d-cd5aa41a1d55" providerId="ADAL" clId="{EA65C268-C8B5-4E73-AE1F-2540C2F0D212}" dt="2025-05-28T17:42:11.003" v="6769" actId="20577"/>
        <pc:sldMkLst>
          <pc:docMk/>
          <pc:sldMk cId="956338893" sldId="341"/>
        </pc:sldMkLst>
        <pc:spChg chg="mod">
          <ac:chgData name="Derek Hengeveld" userId="71c87482-c674-4b18-ae4d-cd5aa41a1d55" providerId="ADAL" clId="{EA65C268-C8B5-4E73-AE1F-2540C2F0D212}" dt="2025-05-23T15:24:24.573" v="228" actId="20577"/>
          <ac:spMkLst>
            <pc:docMk/>
            <pc:sldMk cId="956338893" sldId="341"/>
            <ac:spMk id="2" creationId="{000B73F4-4B01-C8DC-01C7-10DDACF82122}"/>
          </ac:spMkLst>
        </pc:spChg>
        <pc:spChg chg="mod">
          <ac:chgData name="Derek Hengeveld" userId="71c87482-c674-4b18-ae4d-cd5aa41a1d55" providerId="ADAL" clId="{EA65C268-C8B5-4E73-AE1F-2540C2F0D212}" dt="2025-05-28T17:30:10.245" v="6730" actId="20577"/>
          <ac:spMkLst>
            <pc:docMk/>
            <pc:sldMk cId="956338893" sldId="341"/>
            <ac:spMk id="3" creationId="{C7D808EA-C634-6293-9147-18B5C97D154C}"/>
          </ac:spMkLst>
        </pc:spChg>
        <pc:spChg chg="mod">
          <ac:chgData name="Derek Hengeveld" userId="71c87482-c674-4b18-ae4d-cd5aa41a1d55" providerId="ADAL" clId="{EA65C268-C8B5-4E73-AE1F-2540C2F0D212}" dt="2025-05-23T19:29:42.819" v="1336" actId="20577"/>
          <ac:spMkLst>
            <pc:docMk/>
            <pc:sldMk cId="956338893" sldId="341"/>
            <ac:spMk id="4" creationId="{2CE5525D-1C3F-235F-F5C9-FC2B363E88EE}"/>
          </ac:spMkLst>
        </pc:spChg>
        <pc:spChg chg="add mod">
          <ac:chgData name="Derek Hengeveld" userId="71c87482-c674-4b18-ae4d-cd5aa41a1d55" providerId="ADAL" clId="{EA65C268-C8B5-4E73-AE1F-2540C2F0D212}" dt="2025-05-28T17:29:25.873" v="6684" actId="20577"/>
          <ac:spMkLst>
            <pc:docMk/>
            <pc:sldMk cId="956338893" sldId="341"/>
            <ac:spMk id="8" creationId="{63085C53-9341-787E-574F-D7A8BA49EDCF}"/>
          </ac:spMkLst>
        </pc:spChg>
        <pc:spChg chg="add mod">
          <ac:chgData name="Derek Hengeveld" userId="71c87482-c674-4b18-ae4d-cd5aa41a1d55" providerId="ADAL" clId="{EA65C268-C8B5-4E73-AE1F-2540C2F0D212}" dt="2025-05-27T16:00:08.890" v="3649" actId="255"/>
          <ac:spMkLst>
            <pc:docMk/>
            <pc:sldMk cId="956338893" sldId="341"/>
            <ac:spMk id="18" creationId="{E7B56B53-7F9B-81CE-6A78-3E3AAFFE8766}"/>
          </ac:spMkLst>
        </pc:spChg>
        <pc:spChg chg="add mod">
          <ac:chgData name="Derek Hengeveld" userId="71c87482-c674-4b18-ae4d-cd5aa41a1d55" providerId="ADAL" clId="{EA65C268-C8B5-4E73-AE1F-2540C2F0D212}" dt="2025-05-28T17:30:17.015" v="6738" actId="1036"/>
          <ac:spMkLst>
            <pc:docMk/>
            <pc:sldMk cId="956338893" sldId="341"/>
            <ac:spMk id="19" creationId="{A191B6DA-9821-4341-E8A7-8E4B03AC832A}"/>
          </ac:spMkLst>
        </pc:spChg>
        <pc:picChg chg="add mod ord">
          <ac:chgData name="Derek Hengeveld" userId="71c87482-c674-4b18-ae4d-cd5aa41a1d55" providerId="ADAL" clId="{EA65C268-C8B5-4E73-AE1F-2540C2F0D212}" dt="2025-05-28T17:30:17.015" v="6738" actId="1036"/>
          <ac:picMkLst>
            <pc:docMk/>
            <pc:sldMk cId="956338893" sldId="341"/>
            <ac:picMk id="6" creationId="{19E1CEB6-DB63-193E-6BA2-C7CB0D9394E4}"/>
          </ac:picMkLst>
        </pc:picChg>
        <pc:picChg chg="add mod modCrop">
          <ac:chgData name="Derek Hengeveld" userId="71c87482-c674-4b18-ae4d-cd5aa41a1d55" providerId="ADAL" clId="{EA65C268-C8B5-4E73-AE1F-2540C2F0D212}" dt="2025-05-28T17:29:21.844" v="6675" actId="1036"/>
          <ac:picMkLst>
            <pc:docMk/>
            <pc:sldMk cId="956338893" sldId="341"/>
            <ac:picMk id="7" creationId="{AEC2BD64-76C6-2BA5-E05B-640D0AA3C526}"/>
          </ac:picMkLst>
        </pc:picChg>
        <pc:picChg chg="add mod modCrop">
          <ac:chgData name="Derek Hengeveld" userId="71c87482-c674-4b18-ae4d-cd5aa41a1d55" providerId="ADAL" clId="{EA65C268-C8B5-4E73-AE1F-2540C2F0D212}" dt="2025-05-23T17:29:21.568" v="989" actId="1036"/>
          <ac:picMkLst>
            <pc:docMk/>
            <pc:sldMk cId="956338893" sldId="341"/>
            <ac:picMk id="9" creationId="{04EF6297-358E-920D-B8AA-75854947244F}"/>
          </ac:picMkLst>
        </pc:picChg>
        <pc:picChg chg="add mod ord modCrop">
          <ac:chgData name="Derek Hengeveld" userId="71c87482-c674-4b18-ae4d-cd5aa41a1d55" providerId="ADAL" clId="{EA65C268-C8B5-4E73-AE1F-2540C2F0D212}" dt="2025-05-23T17:29:21.568" v="989" actId="1036"/>
          <ac:picMkLst>
            <pc:docMk/>
            <pc:sldMk cId="956338893" sldId="341"/>
            <ac:picMk id="10" creationId="{B18DE205-5CF9-660D-3DA3-8A4450E21CB7}"/>
          </ac:picMkLst>
        </pc:picChg>
        <pc:cxnChg chg="add mod">
          <ac:chgData name="Derek Hengeveld" userId="71c87482-c674-4b18-ae4d-cd5aa41a1d55" providerId="ADAL" clId="{EA65C268-C8B5-4E73-AE1F-2540C2F0D212}" dt="2025-05-28T17:30:25.943" v="6739" actId="14100"/>
          <ac:cxnSpMkLst>
            <pc:docMk/>
            <pc:sldMk cId="956338893" sldId="341"/>
            <ac:cxnSpMk id="16" creationId="{EAC43929-198C-3585-4282-7F4283B39260}"/>
          </ac:cxnSpMkLst>
        </pc:cxnChg>
      </pc:sldChg>
      <pc:sldChg chg="modSp new mod">
        <pc:chgData name="Derek Hengeveld" userId="71c87482-c674-4b18-ae4d-cd5aa41a1d55" providerId="ADAL" clId="{EA65C268-C8B5-4E73-AE1F-2540C2F0D212}" dt="2025-05-23T15:24:50.134" v="243" actId="20577"/>
        <pc:sldMkLst>
          <pc:docMk/>
          <pc:sldMk cId="2230357877" sldId="342"/>
        </pc:sldMkLst>
        <pc:spChg chg="mod">
          <ac:chgData name="Derek Hengeveld" userId="71c87482-c674-4b18-ae4d-cd5aa41a1d55" providerId="ADAL" clId="{EA65C268-C8B5-4E73-AE1F-2540C2F0D212}" dt="2025-05-23T15:24:50.134" v="243" actId="20577"/>
          <ac:spMkLst>
            <pc:docMk/>
            <pc:sldMk cId="2230357877" sldId="342"/>
            <ac:spMk id="2" creationId="{D69F8797-2161-2961-0AEB-92E9F759B591}"/>
          </ac:spMkLst>
        </pc:spChg>
      </pc:sldChg>
      <pc:sldChg chg="modSp add del mod">
        <pc:chgData name="Derek Hengeveld" userId="71c87482-c674-4b18-ae4d-cd5aa41a1d55" providerId="ADAL" clId="{EA65C268-C8B5-4E73-AE1F-2540C2F0D212}" dt="2025-05-23T20:07:59.582" v="2498" actId="47"/>
        <pc:sldMkLst>
          <pc:docMk/>
          <pc:sldMk cId="1601486729" sldId="343"/>
        </pc:sldMkLst>
      </pc:sldChg>
      <pc:sldChg chg="addSp delSp modSp add del mod">
        <pc:chgData name="Derek Hengeveld" userId="71c87482-c674-4b18-ae4d-cd5aa41a1d55" providerId="ADAL" clId="{EA65C268-C8B5-4E73-AE1F-2540C2F0D212}" dt="2025-05-23T19:39:40.294" v="1743" actId="47"/>
        <pc:sldMkLst>
          <pc:docMk/>
          <pc:sldMk cId="1204440972" sldId="344"/>
        </pc:sldMkLst>
      </pc:sldChg>
      <pc:sldChg chg="delSp modSp add del mod">
        <pc:chgData name="Derek Hengeveld" userId="71c87482-c674-4b18-ae4d-cd5aa41a1d55" providerId="ADAL" clId="{EA65C268-C8B5-4E73-AE1F-2540C2F0D212}" dt="2025-05-23T20:08:01.515" v="2499" actId="47"/>
        <pc:sldMkLst>
          <pc:docMk/>
          <pc:sldMk cId="4251197571" sldId="345"/>
        </pc:sldMkLst>
      </pc:sldChg>
      <pc:sldChg chg="modSp add mod">
        <pc:chgData name="Derek Hengeveld" userId="71c87482-c674-4b18-ae4d-cd5aa41a1d55" providerId="ADAL" clId="{EA65C268-C8B5-4E73-AE1F-2540C2F0D212}" dt="2025-05-23T20:09:49.605" v="2528" actId="20577"/>
        <pc:sldMkLst>
          <pc:docMk/>
          <pc:sldMk cId="28958401" sldId="346"/>
        </pc:sldMkLst>
        <pc:spChg chg="mod">
          <ac:chgData name="Derek Hengeveld" userId="71c87482-c674-4b18-ae4d-cd5aa41a1d55" providerId="ADAL" clId="{EA65C268-C8B5-4E73-AE1F-2540C2F0D212}" dt="2025-05-23T20:09:49.605" v="2528" actId="20577"/>
          <ac:spMkLst>
            <pc:docMk/>
            <pc:sldMk cId="28958401" sldId="346"/>
            <ac:spMk id="2" creationId="{D69F8797-2161-2961-0AEB-92E9F759B591}"/>
          </ac:spMkLst>
        </pc:spChg>
      </pc:sldChg>
      <pc:sldChg chg="addSp delSp modSp add mod ord">
        <pc:chgData name="Derek Hengeveld" userId="71c87482-c674-4b18-ae4d-cd5aa41a1d55" providerId="ADAL" clId="{EA65C268-C8B5-4E73-AE1F-2540C2F0D212}" dt="2025-05-27T20:47:04.502" v="6288" actId="1036"/>
        <pc:sldMkLst>
          <pc:docMk/>
          <pc:sldMk cId="1232578165" sldId="347"/>
        </pc:sldMkLst>
        <pc:spChg chg="mod">
          <ac:chgData name="Derek Hengeveld" userId="71c87482-c674-4b18-ae4d-cd5aa41a1d55" providerId="ADAL" clId="{EA65C268-C8B5-4E73-AE1F-2540C2F0D212}" dt="2025-05-27T19:59:38.527" v="5335" actId="20577"/>
          <ac:spMkLst>
            <pc:docMk/>
            <pc:sldMk cId="1232578165" sldId="347"/>
            <ac:spMk id="2" creationId="{000B73F4-4B01-C8DC-01C7-10DDACF82122}"/>
          </ac:spMkLst>
        </pc:spChg>
        <pc:spChg chg="mod">
          <ac:chgData name="Derek Hengeveld" userId="71c87482-c674-4b18-ae4d-cd5aa41a1d55" providerId="ADAL" clId="{EA65C268-C8B5-4E73-AE1F-2540C2F0D212}" dt="2025-05-27T20:03:30.333" v="5545" actId="20577"/>
          <ac:spMkLst>
            <pc:docMk/>
            <pc:sldMk cId="1232578165" sldId="347"/>
            <ac:spMk id="3" creationId="{C7D808EA-C634-6293-9147-18B5C97D154C}"/>
          </ac:spMkLst>
        </pc:spChg>
        <pc:spChg chg="mod">
          <ac:chgData name="Derek Hengeveld" userId="71c87482-c674-4b18-ae4d-cd5aa41a1d55" providerId="ADAL" clId="{EA65C268-C8B5-4E73-AE1F-2540C2F0D212}" dt="2025-05-23T20:10:14.627" v="2556" actId="20577"/>
          <ac:spMkLst>
            <pc:docMk/>
            <pc:sldMk cId="1232578165" sldId="347"/>
            <ac:spMk id="4" creationId="{2CE5525D-1C3F-235F-F5C9-FC2B363E88EE}"/>
          </ac:spMkLst>
        </pc:spChg>
        <pc:spChg chg="add mod">
          <ac:chgData name="Derek Hengeveld" userId="71c87482-c674-4b18-ae4d-cd5aa41a1d55" providerId="ADAL" clId="{EA65C268-C8B5-4E73-AE1F-2540C2F0D212}" dt="2025-05-27T20:47:04.502" v="6288" actId="1036"/>
          <ac:spMkLst>
            <pc:docMk/>
            <pc:sldMk cId="1232578165" sldId="347"/>
            <ac:spMk id="8" creationId="{E8D2CF34-6443-2F1A-E148-1AECE22B87EC}"/>
          </ac:spMkLst>
        </pc:spChg>
        <pc:graphicFrameChg chg="add mod modGraphic">
          <ac:chgData name="Derek Hengeveld" userId="71c87482-c674-4b18-ae4d-cd5aa41a1d55" providerId="ADAL" clId="{EA65C268-C8B5-4E73-AE1F-2540C2F0D212}" dt="2025-05-27T20:47:04.502" v="6288" actId="1036"/>
          <ac:graphicFrameMkLst>
            <pc:docMk/>
            <pc:sldMk cId="1232578165" sldId="347"/>
            <ac:graphicFrameMk id="7" creationId="{5F2E1086-7D28-55D2-93CB-ECB054A5828B}"/>
          </ac:graphicFrameMkLst>
        </pc:graphicFrameChg>
      </pc:sldChg>
      <pc:sldChg chg="addSp delSp modSp add mod">
        <pc:chgData name="Derek Hengeveld" userId="71c87482-c674-4b18-ae4d-cd5aa41a1d55" providerId="ADAL" clId="{EA65C268-C8B5-4E73-AE1F-2540C2F0D212}" dt="2025-05-27T20:10:36.031" v="5778"/>
        <pc:sldMkLst>
          <pc:docMk/>
          <pc:sldMk cId="2274870320" sldId="348"/>
        </pc:sldMkLst>
        <pc:spChg chg="mod">
          <ac:chgData name="Derek Hengeveld" userId="71c87482-c674-4b18-ae4d-cd5aa41a1d55" providerId="ADAL" clId="{EA65C268-C8B5-4E73-AE1F-2540C2F0D212}" dt="2025-05-23T20:10:33.211" v="2580" actId="20577"/>
          <ac:spMkLst>
            <pc:docMk/>
            <pc:sldMk cId="2274870320" sldId="348"/>
            <ac:spMk id="2" creationId="{000B73F4-4B01-C8DC-01C7-10DDACF82122}"/>
          </ac:spMkLst>
        </pc:spChg>
        <pc:spChg chg="mod">
          <ac:chgData name="Derek Hengeveld" userId="71c87482-c674-4b18-ae4d-cd5aa41a1d55" providerId="ADAL" clId="{EA65C268-C8B5-4E73-AE1F-2540C2F0D212}" dt="2025-05-27T20:10:36.031" v="5778"/>
          <ac:spMkLst>
            <pc:docMk/>
            <pc:sldMk cId="2274870320" sldId="348"/>
            <ac:spMk id="3" creationId="{C7D808EA-C634-6293-9147-18B5C97D154C}"/>
          </ac:spMkLst>
        </pc:spChg>
        <pc:spChg chg="mod">
          <ac:chgData name="Derek Hengeveld" userId="71c87482-c674-4b18-ae4d-cd5aa41a1d55" providerId="ADAL" clId="{EA65C268-C8B5-4E73-AE1F-2540C2F0D212}" dt="2025-05-23T20:10:27.609" v="2559" actId="20577"/>
          <ac:spMkLst>
            <pc:docMk/>
            <pc:sldMk cId="2274870320" sldId="348"/>
            <ac:spMk id="4" creationId="{2CE5525D-1C3F-235F-F5C9-FC2B363E88EE}"/>
          </ac:spMkLst>
        </pc:spChg>
        <pc:spChg chg="add mod">
          <ac:chgData name="Derek Hengeveld" userId="71c87482-c674-4b18-ae4d-cd5aa41a1d55" providerId="ADAL" clId="{EA65C268-C8B5-4E73-AE1F-2540C2F0D212}" dt="2025-05-27T16:29:02.593" v="4078" actId="1076"/>
          <ac:spMkLst>
            <pc:docMk/>
            <pc:sldMk cId="2274870320" sldId="348"/>
            <ac:spMk id="11" creationId="{CAC62F88-8C74-EC7A-AF55-6F8A633E6496}"/>
          </ac:spMkLst>
        </pc:spChg>
        <pc:spChg chg="add mod">
          <ac:chgData name="Derek Hengeveld" userId="71c87482-c674-4b18-ae4d-cd5aa41a1d55" providerId="ADAL" clId="{EA65C268-C8B5-4E73-AE1F-2540C2F0D212}" dt="2025-05-27T16:25:04.140" v="4070" actId="14100"/>
          <ac:spMkLst>
            <pc:docMk/>
            <pc:sldMk cId="2274870320" sldId="348"/>
            <ac:spMk id="13" creationId="{7C6B963E-0057-F1B3-4F42-2F73D1CB861D}"/>
          </ac:spMkLst>
        </pc:spChg>
        <pc:graphicFrameChg chg="add mod modGraphic">
          <ac:chgData name="Derek Hengeveld" userId="71c87482-c674-4b18-ae4d-cd5aa41a1d55" providerId="ADAL" clId="{EA65C268-C8B5-4E73-AE1F-2540C2F0D212}" dt="2025-05-27T16:25:15.757" v="4073" actId="113"/>
          <ac:graphicFrameMkLst>
            <pc:docMk/>
            <pc:sldMk cId="2274870320" sldId="348"/>
            <ac:graphicFrameMk id="12" creationId="{701F9AD0-5D91-EBC6-11DE-6D1AB4A09BAF}"/>
          </ac:graphicFrameMkLst>
        </pc:graphicFrameChg>
        <pc:picChg chg="add mod">
          <ac:chgData name="Derek Hengeveld" userId="71c87482-c674-4b18-ae4d-cd5aa41a1d55" providerId="ADAL" clId="{EA65C268-C8B5-4E73-AE1F-2540C2F0D212}" dt="2025-05-27T16:29:02.593" v="4078" actId="1076"/>
          <ac:picMkLst>
            <pc:docMk/>
            <pc:sldMk cId="2274870320" sldId="348"/>
            <ac:picMk id="7" creationId="{2A28631D-8359-CC82-40F4-1786EC53EE76}"/>
          </ac:picMkLst>
        </pc:picChg>
      </pc:sldChg>
      <pc:sldChg chg="addSp delSp modSp add mod">
        <pc:chgData name="Derek Hengeveld" userId="71c87482-c674-4b18-ae4d-cd5aa41a1d55" providerId="ADAL" clId="{EA65C268-C8B5-4E73-AE1F-2540C2F0D212}" dt="2025-05-27T20:11:49.487" v="5798" actId="21"/>
        <pc:sldMkLst>
          <pc:docMk/>
          <pc:sldMk cId="1276245188" sldId="349"/>
        </pc:sldMkLst>
        <pc:spChg chg="mod">
          <ac:chgData name="Derek Hengeveld" userId="71c87482-c674-4b18-ae4d-cd5aa41a1d55" providerId="ADAL" clId="{EA65C268-C8B5-4E73-AE1F-2540C2F0D212}" dt="2025-05-23T19:28:19.900" v="1334" actId="20577"/>
          <ac:spMkLst>
            <pc:docMk/>
            <pc:sldMk cId="1276245188" sldId="349"/>
            <ac:spMk id="2" creationId="{000B73F4-4B01-C8DC-01C7-10DDACF82122}"/>
          </ac:spMkLst>
        </pc:spChg>
        <pc:spChg chg="mod">
          <ac:chgData name="Derek Hengeveld" userId="71c87482-c674-4b18-ae4d-cd5aa41a1d55" providerId="ADAL" clId="{EA65C268-C8B5-4E73-AE1F-2540C2F0D212}" dt="2025-05-27T18:53:45.405" v="5043" actId="14100"/>
          <ac:spMkLst>
            <pc:docMk/>
            <pc:sldMk cId="1276245188" sldId="349"/>
            <ac:spMk id="3" creationId="{C7D808EA-C634-6293-9147-18B5C97D154C}"/>
          </ac:spMkLst>
        </pc:spChg>
        <pc:spChg chg="mod">
          <ac:chgData name="Derek Hengeveld" userId="71c87482-c674-4b18-ae4d-cd5aa41a1d55" providerId="ADAL" clId="{EA65C268-C8B5-4E73-AE1F-2540C2F0D212}" dt="2025-05-23T19:29:45.845" v="1337"/>
          <ac:spMkLst>
            <pc:docMk/>
            <pc:sldMk cId="1276245188" sldId="349"/>
            <ac:spMk id="4" creationId="{2CE5525D-1C3F-235F-F5C9-FC2B363E88EE}"/>
          </ac:spMkLst>
        </pc:spChg>
        <pc:spChg chg="add mod">
          <ac:chgData name="Derek Hengeveld" userId="71c87482-c674-4b18-ae4d-cd5aa41a1d55" providerId="ADAL" clId="{EA65C268-C8B5-4E73-AE1F-2540C2F0D212}" dt="2025-05-27T19:20:54.424" v="5170" actId="1076"/>
          <ac:spMkLst>
            <pc:docMk/>
            <pc:sldMk cId="1276245188" sldId="349"/>
            <ac:spMk id="10" creationId="{FE3EE7BF-F68D-3460-2A43-85097D929804}"/>
          </ac:spMkLst>
        </pc:spChg>
        <pc:spChg chg="add mod">
          <ac:chgData name="Derek Hengeveld" userId="71c87482-c674-4b18-ae4d-cd5aa41a1d55" providerId="ADAL" clId="{EA65C268-C8B5-4E73-AE1F-2540C2F0D212}" dt="2025-05-27T18:50:36.142" v="4987" actId="14100"/>
          <ac:spMkLst>
            <pc:docMk/>
            <pc:sldMk cId="1276245188" sldId="349"/>
            <ac:spMk id="12" creationId="{5E398E65-02FA-A1F4-0D44-EEC08A0555EE}"/>
          </ac:spMkLst>
        </pc:spChg>
        <pc:spChg chg="add mod">
          <ac:chgData name="Derek Hengeveld" userId="71c87482-c674-4b18-ae4d-cd5aa41a1d55" providerId="ADAL" clId="{EA65C268-C8B5-4E73-AE1F-2540C2F0D212}" dt="2025-05-27T19:20:59.636" v="5171" actId="1076"/>
          <ac:spMkLst>
            <pc:docMk/>
            <pc:sldMk cId="1276245188" sldId="349"/>
            <ac:spMk id="13" creationId="{C65BDEAA-0086-A0A1-DB20-5C5B7EEAFEA5}"/>
          </ac:spMkLst>
        </pc:spChg>
        <pc:spChg chg="add mod">
          <ac:chgData name="Derek Hengeveld" userId="71c87482-c674-4b18-ae4d-cd5aa41a1d55" providerId="ADAL" clId="{EA65C268-C8B5-4E73-AE1F-2540C2F0D212}" dt="2025-05-27T18:52:17.906" v="5016" actId="1076"/>
          <ac:spMkLst>
            <pc:docMk/>
            <pc:sldMk cId="1276245188" sldId="349"/>
            <ac:spMk id="14" creationId="{80ACC82B-35DD-89CA-FD79-0482BBB6F717}"/>
          </ac:spMkLst>
        </pc:spChg>
        <pc:spChg chg="add mod">
          <ac:chgData name="Derek Hengeveld" userId="71c87482-c674-4b18-ae4d-cd5aa41a1d55" providerId="ADAL" clId="{EA65C268-C8B5-4E73-AE1F-2540C2F0D212}" dt="2025-05-27T18:52:21.334" v="5017" actId="1076"/>
          <ac:spMkLst>
            <pc:docMk/>
            <pc:sldMk cId="1276245188" sldId="349"/>
            <ac:spMk id="15" creationId="{F3A6EC2E-7475-5EB3-FF1B-B664AF68EEC1}"/>
          </ac:spMkLst>
        </pc:spChg>
        <pc:spChg chg="add mod ord">
          <ac:chgData name="Derek Hengeveld" userId="71c87482-c674-4b18-ae4d-cd5aa41a1d55" providerId="ADAL" clId="{EA65C268-C8B5-4E73-AE1F-2540C2F0D212}" dt="2025-05-27T18:48:07.756" v="4955" actId="14100"/>
          <ac:spMkLst>
            <pc:docMk/>
            <pc:sldMk cId="1276245188" sldId="349"/>
            <ac:spMk id="16" creationId="{67B09CC2-8B6D-5C97-1EE5-535C8BF5DBDA}"/>
          </ac:spMkLst>
        </pc:spChg>
        <pc:spChg chg="add mod ord">
          <ac:chgData name="Derek Hengeveld" userId="71c87482-c674-4b18-ae4d-cd5aa41a1d55" providerId="ADAL" clId="{EA65C268-C8B5-4E73-AE1F-2540C2F0D212}" dt="2025-05-27T18:49:49.590" v="4978" actId="166"/>
          <ac:spMkLst>
            <pc:docMk/>
            <pc:sldMk cId="1276245188" sldId="349"/>
            <ac:spMk id="18" creationId="{8CD43BF7-3BD9-09B1-2C4E-E006CF9C9C9E}"/>
          </ac:spMkLst>
        </pc:spChg>
        <pc:spChg chg="add mod">
          <ac:chgData name="Derek Hengeveld" userId="71c87482-c674-4b18-ae4d-cd5aa41a1d55" providerId="ADAL" clId="{EA65C268-C8B5-4E73-AE1F-2540C2F0D212}" dt="2025-05-27T19:21:43.678" v="5204" actId="1076"/>
          <ac:spMkLst>
            <pc:docMk/>
            <pc:sldMk cId="1276245188" sldId="349"/>
            <ac:spMk id="19" creationId="{DA9FAD8C-6618-CBF0-7C01-D380CD0018BF}"/>
          </ac:spMkLst>
        </pc:spChg>
        <pc:picChg chg="add mod">
          <ac:chgData name="Derek Hengeveld" userId="71c87482-c674-4b18-ae4d-cd5aa41a1d55" providerId="ADAL" clId="{EA65C268-C8B5-4E73-AE1F-2540C2F0D212}" dt="2025-05-27T18:50:29.219" v="4985" actId="1076"/>
          <ac:picMkLst>
            <pc:docMk/>
            <pc:sldMk cId="1276245188" sldId="349"/>
            <ac:picMk id="6" creationId="{374401F6-AE5A-E7CD-D1FD-E973626EBE29}"/>
          </ac:picMkLst>
        </pc:picChg>
        <pc:picChg chg="mod ord">
          <ac:chgData name="Derek Hengeveld" userId="71c87482-c674-4b18-ae4d-cd5aa41a1d55" providerId="ADAL" clId="{EA65C268-C8B5-4E73-AE1F-2540C2F0D212}" dt="2025-05-27T20:11:48.292" v="5797" actId="1076"/>
          <ac:picMkLst>
            <pc:docMk/>
            <pc:sldMk cId="1276245188" sldId="349"/>
            <ac:picMk id="8" creationId="{7CF40BD4-15C7-E47A-164D-86E8F86F27DA}"/>
          </ac:picMkLst>
        </pc:picChg>
        <pc:picChg chg="add mod">
          <ac:chgData name="Derek Hengeveld" userId="71c87482-c674-4b18-ae4d-cd5aa41a1d55" providerId="ADAL" clId="{EA65C268-C8B5-4E73-AE1F-2540C2F0D212}" dt="2025-05-27T18:52:13.556" v="5015" actId="1076"/>
          <ac:picMkLst>
            <pc:docMk/>
            <pc:sldMk cId="1276245188" sldId="349"/>
            <ac:picMk id="9" creationId="{F8F2392C-F1EE-CA0C-1A3A-AB56468E6740}"/>
          </ac:picMkLst>
        </pc:picChg>
      </pc:sldChg>
      <pc:sldChg chg="modSp add del mod">
        <pc:chgData name="Derek Hengeveld" userId="71c87482-c674-4b18-ae4d-cd5aa41a1d55" providerId="ADAL" clId="{EA65C268-C8B5-4E73-AE1F-2540C2F0D212}" dt="2025-05-23T19:39:28.260" v="1742" actId="47"/>
        <pc:sldMkLst>
          <pc:docMk/>
          <pc:sldMk cId="356775143" sldId="350"/>
        </pc:sldMkLst>
      </pc:sldChg>
      <pc:sldChg chg="addSp modSp add mod ord">
        <pc:chgData name="Derek Hengeveld" userId="71c87482-c674-4b18-ae4d-cd5aa41a1d55" providerId="ADAL" clId="{EA65C268-C8B5-4E73-AE1F-2540C2F0D212}" dt="2025-05-28T14:15:22.587" v="6292" actId="20577"/>
        <pc:sldMkLst>
          <pc:docMk/>
          <pc:sldMk cId="2527369935" sldId="350"/>
        </pc:sldMkLst>
        <pc:spChg chg="mod">
          <ac:chgData name="Derek Hengeveld" userId="71c87482-c674-4b18-ae4d-cd5aa41a1d55" providerId="ADAL" clId="{EA65C268-C8B5-4E73-AE1F-2540C2F0D212}" dt="2025-05-23T20:10:07.133" v="2554" actId="20577"/>
          <ac:spMkLst>
            <pc:docMk/>
            <pc:sldMk cId="2527369935" sldId="350"/>
            <ac:spMk id="2" creationId="{000B73F4-4B01-C8DC-01C7-10DDACF82122}"/>
          </ac:spMkLst>
        </pc:spChg>
        <pc:spChg chg="mod">
          <ac:chgData name="Derek Hengeveld" userId="71c87482-c674-4b18-ae4d-cd5aa41a1d55" providerId="ADAL" clId="{EA65C268-C8B5-4E73-AE1F-2540C2F0D212}" dt="2025-05-28T14:15:22.587" v="6292" actId="20577"/>
          <ac:spMkLst>
            <pc:docMk/>
            <pc:sldMk cId="2527369935" sldId="350"/>
            <ac:spMk id="3" creationId="{C7D808EA-C634-6293-9147-18B5C97D154C}"/>
          </ac:spMkLst>
        </pc:spChg>
        <pc:spChg chg="mod">
          <ac:chgData name="Derek Hengeveld" userId="71c87482-c674-4b18-ae4d-cd5aa41a1d55" providerId="ADAL" clId="{EA65C268-C8B5-4E73-AE1F-2540C2F0D212}" dt="2025-05-23T20:09:55.168" v="2529"/>
          <ac:spMkLst>
            <pc:docMk/>
            <pc:sldMk cId="2527369935" sldId="350"/>
            <ac:spMk id="4" creationId="{2CE5525D-1C3F-235F-F5C9-FC2B363E88EE}"/>
          </ac:spMkLst>
        </pc:spChg>
        <pc:spChg chg="add mod">
          <ac:chgData name="Derek Hengeveld" userId="71c87482-c674-4b18-ae4d-cd5aa41a1d55" providerId="ADAL" clId="{EA65C268-C8B5-4E73-AE1F-2540C2F0D212}" dt="2025-05-27T16:09:22.445" v="3845" actId="1076"/>
          <ac:spMkLst>
            <pc:docMk/>
            <pc:sldMk cId="2527369935" sldId="350"/>
            <ac:spMk id="9" creationId="{89ACE288-EE42-F6D2-FCCA-C94A8983FE05}"/>
          </ac:spMkLst>
        </pc:spChg>
        <pc:spChg chg="add mod">
          <ac:chgData name="Derek Hengeveld" userId="71c87482-c674-4b18-ae4d-cd5aa41a1d55" providerId="ADAL" clId="{EA65C268-C8B5-4E73-AE1F-2540C2F0D212}" dt="2025-05-27T16:08:36.021" v="3807" actId="14100"/>
          <ac:spMkLst>
            <pc:docMk/>
            <pc:sldMk cId="2527369935" sldId="350"/>
            <ac:spMk id="10" creationId="{14B342E6-4DB2-0875-1E69-705979CDB8BC}"/>
          </ac:spMkLst>
        </pc:spChg>
        <pc:spChg chg="add mod">
          <ac:chgData name="Derek Hengeveld" userId="71c87482-c674-4b18-ae4d-cd5aa41a1d55" providerId="ADAL" clId="{EA65C268-C8B5-4E73-AE1F-2540C2F0D212}" dt="2025-05-27T19:59:08.919" v="5325" actId="1076"/>
          <ac:spMkLst>
            <pc:docMk/>
            <pc:sldMk cId="2527369935" sldId="350"/>
            <ac:spMk id="11" creationId="{D889B5B6-7CE3-FF1B-03BD-CB3A31884A29}"/>
          </ac:spMkLst>
        </pc:spChg>
        <pc:picChg chg="add mod">
          <ac:chgData name="Derek Hengeveld" userId="71c87482-c674-4b18-ae4d-cd5aa41a1d55" providerId="ADAL" clId="{EA65C268-C8B5-4E73-AE1F-2540C2F0D212}" dt="2025-05-27T20:03:50.739" v="5559" actId="1037"/>
          <ac:picMkLst>
            <pc:docMk/>
            <pc:sldMk cId="2527369935" sldId="350"/>
            <ac:picMk id="6" creationId="{48E39CF4-77ED-C081-9FD7-54BFC784B99D}"/>
          </ac:picMkLst>
        </pc:picChg>
        <pc:picChg chg="add mod">
          <ac:chgData name="Derek Hengeveld" userId="71c87482-c674-4b18-ae4d-cd5aa41a1d55" providerId="ADAL" clId="{EA65C268-C8B5-4E73-AE1F-2540C2F0D212}" dt="2025-05-27T16:08:09.107" v="3761" actId="1076"/>
          <ac:picMkLst>
            <pc:docMk/>
            <pc:sldMk cId="2527369935" sldId="350"/>
            <ac:picMk id="7" creationId="{901DA36F-ECBA-6EF1-0DBE-502BE5287E05}"/>
          </ac:picMkLst>
        </pc:picChg>
        <pc:picChg chg="add mod">
          <ac:chgData name="Derek Hengeveld" userId="71c87482-c674-4b18-ae4d-cd5aa41a1d55" providerId="ADAL" clId="{EA65C268-C8B5-4E73-AE1F-2540C2F0D212}" dt="2025-05-27T19:59:05.403" v="5324" actId="1076"/>
          <ac:picMkLst>
            <pc:docMk/>
            <pc:sldMk cId="2527369935" sldId="350"/>
            <ac:picMk id="8" creationId="{975FEFBC-67D7-2D54-851D-6445D79B134F}"/>
          </ac:picMkLst>
        </pc:picChg>
      </pc:sldChg>
      <pc:sldChg chg="addSp delSp modSp add mod">
        <pc:chgData name="Derek Hengeveld" userId="71c87482-c674-4b18-ae4d-cd5aa41a1d55" providerId="ADAL" clId="{EA65C268-C8B5-4E73-AE1F-2540C2F0D212}" dt="2025-05-27T20:10:48.624" v="5786" actId="20577"/>
        <pc:sldMkLst>
          <pc:docMk/>
          <pc:sldMk cId="179118578" sldId="351"/>
        </pc:sldMkLst>
        <pc:spChg chg="mod">
          <ac:chgData name="Derek Hengeveld" userId="71c87482-c674-4b18-ae4d-cd5aa41a1d55" providerId="ADAL" clId="{EA65C268-C8B5-4E73-AE1F-2540C2F0D212}" dt="2025-05-27T20:10:48.624" v="5786" actId="20577"/>
          <ac:spMkLst>
            <pc:docMk/>
            <pc:sldMk cId="179118578" sldId="351"/>
            <ac:spMk id="3" creationId="{C7D808EA-C634-6293-9147-18B5C97D154C}"/>
          </ac:spMkLst>
        </pc:spChg>
        <pc:spChg chg="add mod">
          <ac:chgData name="Derek Hengeveld" userId="71c87482-c674-4b18-ae4d-cd5aa41a1d55" providerId="ADAL" clId="{EA65C268-C8B5-4E73-AE1F-2540C2F0D212}" dt="2025-05-27T16:11:35.349" v="3892" actId="20577"/>
          <ac:spMkLst>
            <pc:docMk/>
            <pc:sldMk cId="179118578" sldId="351"/>
            <ac:spMk id="11" creationId="{79ADA855-915F-1008-4D64-7F6EC0A9A2F1}"/>
          </ac:spMkLst>
        </pc:spChg>
        <pc:spChg chg="add mod">
          <ac:chgData name="Derek Hengeveld" userId="71c87482-c674-4b18-ae4d-cd5aa41a1d55" providerId="ADAL" clId="{EA65C268-C8B5-4E73-AE1F-2540C2F0D212}" dt="2025-05-27T16:25:07.442" v="4071"/>
          <ac:spMkLst>
            <pc:docMk/>
            <pc:sldMk cId="179118578" sldId="351"/>
            <ac:spMk id="19" creationId="{91975916-77C4-D0D4-F921-C26617911C52}"/>
          </ac:spMkLst>
        </pc:spChg>
        <pc:graphicFrameChg chg="add mod modGraphic">
          <ac:chgData name="Derek Hengeveld" userId="71c87482-c674-4b18-ae4d-cd5aa41a1d55" providerId="ADAL" clId="{EA65C268-C8B5-4E73-AE1F-2540C2F0D212}" dt="2025-05-27T16:25:28.831" v="4075" actId="113"/>
          <ac:graphicFrameMkLst>
            <pc:docMk/>
            <pc:sldMk cId="179118578" sldId="351"/>
            <ac:graphicFrameMk id="18" creationId="{A27C1688-4EF7-FEFC-EA48-501A0E29BC68}"/>
          </ac:graphicFrameMkLst>
        </pc:graphicFrameChg>
        <pc:picChg chg="mod">
          <ac:chgData name="Derek Hengeveld" userId="71c87482-c674-4b18-ae4d-cd5aa41a1d55" providerId="ADAL" clId="{EA65C268-C8B5-4E73-AE1F-2540C2F0D212}" dt="2025-05-27T15:57:37.043" v="3286" actId="1076"/>
          <ac:picMkLst>
            <pc:docMk/>
            <pc:sldMk cId="179118578" sldId="351"/>
            <ac:picMk id="8" creationId="{CDCD621F-A1DC-3365-7BE3-0830BC97585A}"/>
          </ac:picMkLst>
        </pc:picChg>
      </pc:sldChg>
      <pc:sldChg chg="addSp delSp modSp add mod">
        <pc:chgData name="Derek Hengeveld" userId="71c87482-c674-4b18-ae4d-cd5aa41a1d55" providerId="ADAL" clId="{EA65C268-C8B5-4E73-AE1F-2540C2F0D212}" dt="2025-05-28T17:45:41.329" v="7046" actId="6549"/>
        <pc:sldMkLst>
          <pc:docMk/>
          <pc:sldMk cId="2604453893" sldId="352"/>
        </pc:sldMkLst>
        <pc:spChg chg="mod">
          <ac:chgData name="Derek Hengeveld" userId="71c87482-c674-4b18-ae4d-cd5aa41a1d55" providerId="ADAL" clId="{EA65C268-C8B5-4E73-AE1F-2540C2F0D212}" dt="2025-05-28T17:45:41.329" v="7046" actId="6549"/>
          <ac:spMkLst>
            <pc:docMk/>
            <pc:sldMk cId="2604453893" sldId="352"/>
            <ac:spMk id="3" creationId="{C7D808EA-C634-6293-9147-18B5C97D154C}"/>
          </ac:spMkLst>
        </pc:spChg>
        <pc:spChg chg="add mod">
          <ac:chgData name="Derek Hengeveld" userId="71c87482-c674-4b18-ae4d-cd5aa41a1d55" providerId="ADAL" clId="{EA65C268-C8B5-4E73-AE1F-2540C2F0D212}" dt="2025-05-27T16:11:29.428" v="3880" actId="20577"/>
          <ac:spMkLst>
            <pc:docMk/>
            <pc:sldMk cId="2604453893" sldId="352"/>
            <ac:spMk id="11" creationId="{A1CE0804-DC6F-1E67-6E3F-B4FDE7100C86}"/>
          </ac:spMkLst>
        </pc:spChg>
        <pc:spChg chg="add mod">
          <ac:chgData name="Derek Hengeveld" userId="71c87482-c674-4b18-ae4d-cd5aa41a1d55" providerId="ADAL" clId="{EA65C268-C8B5-4E73-AE1F-2540C2F0D212}" dt="2025-05-27T16:25:09.178" v="4072"/>
          <ac:spMkLst>
            <pc:docMk/>
            <pc:sldMk cId="2604453893" sldId="352"/>
            <ac:spMk id="17" creationId="{65C5C00E-2962-05EA-67C6-C40ADE37FFFB}"/>
          </ac:spMkLst>
        </pc:spChg>
        <pc:spChg chg="add mod">
          <ac:chgData name="Derek Hengeveld" userId="71c87482-c674-4b18-ae4d-cd5aa41a1d55" providerId="ADAL" clId="{EA65C268-C8B5-4E73-AE1F-2540C2F0D212}" dt="2025-05-27T20:12:08.535" v="5802" actId="14100"/>
          <ac:spMkLst>
            <pc:docMk/>
            <pc:sldMk cId="2604453893" sldId="352"/>
            <ac:spMk id="20" creationId="{7CBDAF10-37C6-946F-B3EC-1FAAF955542D}"/>
          </ac:spMkLst>
        </pc:spChg>
        <pc:graphicFrameChg chg="add mod modGraphic">
          <ac:chgData name="Derek Hengeveld" userId="71c87482-c674-4b18-ae4d-cd5aa41a1d55" providerId="ADAL" clId="{EA65C268-C8B5-4E73-AE1F-2540C2F0D212}" dt="2025-05-27T16:25:33.105" v="4076" actId="113"/>
          <ac:graphicFrameMkLst>
            <pc:docMk/>
            <pc:sldMk cId="2604453893" sldId="352"/>
            <ac:graphicFrameMk id="16" creationId="{791879F6-49D8-6DBC-83B1-32BB1AFA656C}"/>
          </ac:graphicFrameMkLst>
        </pc:graphicFrameChg>
        <pc:picChg chg="mod">
          <ac:chgData name="Derek Hengeveld" userId="71c87482-c674-4b18-ae4d-cd5aa41a1d55" providerId="ADAL" clId="{EA65C268-C8B5-4E73-AE1F-2540C2F0D212}" dt="2025-05-27T15:57:46.420" v="3287" actId="1076"/>
          <ac:picMkLst>
            <pc:docMk/>
            <pc:sldMk cId="2604453893" sldId="352"/>
            <ac:picMk id="9" creationId="{761A4897-521F-FEF0-07F3-A481059CAE50}"/>
          </ac:picMkLst>
        </pc:picChg>
        <pc:picChg chg="add mod ord">
          <ac:chgData name="Derek Hengeveld" userId="71c87482-c674-4b18-ae4d-cd5aa41a1d55" providerId="ADAL" clId="{EA65C268-C8B5-4E73-AE1F-2540C2F0D212}" dt="2025-05-27T20:12:12.314" v="5803" actId="166"/>
          <ac:picMkLst>
            <pc:docMk/>
            <pc:sldMk cId="2604453893" sldId="352"/>
            <ac:picMk id="19" creationId="{DF3F8C7A-6BE8-DF95-9CE6-FAFAD5EC0134}"/>
          </ac:picMkLst>
        </pc:picChg>
      </pc:sldChg>
      <pc:sldChg chg="addSp delSp modSp add del mod">
        <pc:chgData name="Derek Hengeveld" userId="71c87482-c674-4b18-ae4d-cd5aa41a1d55" providerId="ADAL" clId="{EA65C268-C8B5-4E73-AE1F-2540C2F0D212}" dt="2025-05-27T20:24:20.849" v="6265" actId="15"/>
        <pc:sldMkLst>
          <pc:docMk/>
          <pc:sldMk cId="1131112918" sldId="353"/>
        </pc:sldMkLst>
        <pc:spChg chg="mod">
          <ac:chgData name="Derek Hengeveld" userId="71c87482-c674-4b18-ae4d-cd5aa41a1d55" providerId="ADAL" clId="{EA65C268-C8B5-4E73-AE1F-2540C2F0D212}" dt="2025-05-27T16:56:00.938" v="4363" actId="20577"/>
          <ac:spMkLst>
            <pc:docMk/>
            <pc:sldMk cId="1131112918" sldId="353"/>
            <ac:spMk id="2" creationId="{000B73F4-4B01-C8DC-01C7-10DDACF82122}"/>
          </ac:spMkLst>
        </pc:spChg>
        <pc:spChg chg="mod">
          <ac:chgData name="Derek Hengeveld" userId="71c87482-c674-4b18-ae4d-cd5aa41a1d55" providerId="ADAL" clId="{EA65C268-C8B5-4E73-AE1F-2540C2F0D212}" dt="2025-05-27T20:24:20.849" v="6265" actId="15"/>
          <ac:spMkLst>
            <pc:docMk/>
            <pc:sldMk cId="1131112918" sldId="353"/>
            <ac:spMk id="3" creationId="{C7D808EA-C634-6293-9147-18B5C97D154C}"/>
          </ac:spMkLst>
        </pc:spChg>
        <pc:picChg chg="add mod">
          <ac:chgData name="Derek Hengeveld" userId="71c87482-c674-4b18-ae4d-cd5aa41a1d55" providerId="ADAL" clId="{EA65C268-C8B5-4E73-AE1F-2540C2F0D212}" dt="2025-05-27T20:22:11.006" v="6128" actId="1076"/>
          <ac:picMkLst>
            <pc:docMk/>
            <pc:sldMk cId="1131112918" sldId="353"/>
            <ac:picMk id="6" creationId="{60DC5582-BD00-4E73-7AF2-BCDFB49DD6B5}"/>
          </ac:picMkLst>
        </pc:picChg>
        <pc:picChg chg="add mod">
          <ac:chgData name="Derek Hengeveld" userId="71c87482-c674-4b18-ae4d-cd5aa41a1d55" providerId="ADAL" clId="{EA65C268-C8B5-4E73-AE1F-2540C2F0D212}" dt="2025-05-27T20:23:38.295" v="6254" actId="1076"/>
          <ac:picMkLst>
            <pc:docMk/>
            <pc:sldMk cId="1131112918" sldId="353"/>
            <ac:picMk id="11" creationId="{2D1733DA-ABC3-52DC-6BB5-BA3D6571D6D8}"/>
          </ac:picMkLst>
        </pc:picChg>
      </pc:sldChg>
      <pc:sldChg chg="addSp modSp new mod ord">
        <pc:chgData name="Derek Hengeveld" userId="71c87482-c674-4b18-ae4d-cd5aa41a1d55" providerId="ADAL" clId="{EA65C268-C8B5-4E73-AE1F-2540C2F0D212}" dt="2025-05-27T19:07:16.308" v="5097"/>
        <pc:sldMkLst>
          <pc:docMk/>
          <pc:sldMk cId="2857246035" sldId="354"/>
        </pc:sldMkLst>
      </pc:sldChg>
      <pc:sldChg chg="addSp modSp new mod">
        <pc:chgData name="Derek Hengeveld" userId="71c87482-c674-4b18-ae4d-cd5aa41a1d55" providerId="ADAL" clId="{EA65C268-C8B5-4E73-AE1F-2540C2F0D212}" dt="2025-05-28T17:53:29.977" v="7072" actId="14100"/>
        <pc:sldMkLst>
          <pc:docMk/>
          <pc:sldMk cId="3106903987" sldId="355"/>
        </pc:sldMkLst>
        <pc:spChg chg="mod">
          <ac:chgData name="Derek Hengeveld" userId="71c87482-c674-4b18-ae4d-cd5aa41a1d55" providerId="ADAL" clId="{EA65C268-C8B5-4E73-AE1F-2540C2F0D212}" dt="2025-05-27T17:23:13.361" v="4589"/>
          <ac:spMkLst>
            <pc:docMk/>
            <pc:sldMk cId="3106903987" sldId="355"/>
            <ac:spMk id="2" creationId="{80F86F16-CE15-CEBB-56C3-2460A13BFA87}"/>
          </ac:spMkLst>
        </pc:spChg>
        <pc:spChg chg="mod">
          <ac:chgData name="Derek Hengeveld" userId="71c87482-c674-4b18-ae4d-cd5aa41a1d55" providerId="ADAL" clId="{EA65C268-C8B5-4E73-AE1F-2540C2F0D212}" dt="2025-05-28T17:53:29.977" v="7072" actId="14100"/>
          <ac:spMkLst>
            <pc:docMk/>
            <pc:sldMk cId="3106903987" sldId="355"/>
            <ac:spMk id="3" creationId="{2CF1E6A8-7BAC-E425-BCA1-BCEFDD3A9646}"/>
          </ac:spMkLst>
        </pc:spChg>
        <pc:spChg chg="mod">
          <ac:chgData name="Derek Hengeveld" userId="71c87482-c674-4b18-ae4d-cd5aa41a1d55" providerId="ADAL" clId="{EA65C268-C8B5-4E73-AE1F-2540C2F0D212}" dt="2025-05-27T18:55:18.945" v="5071" actId="20577"/>
          <ac:spMkLst>
            <pc:docMk/>
            <pc:sldMk cId="3106903987" sldId="355"/>
            <ac:spMk id="4" creationId="{80CD35BF-C7D4-FB8D-4170-CC722F4D2338}"/>
          </ac:spMkLst>
        </pc:spChg>
        <pc:spChg chg="add mod">
          <ac:chgData name="Derek Hengeveld" userId="71c87482-c674-4b18-ae4d-cd5aa41a1d55" providerId="ADAL" clId="{EA65C268-C8B5-4E73-AE1F-2540C2F0D212}" dt="2025-05-28T17:53:08.326" v="7070" actId="14100"/>
          <ac:spMkLst>
            <pc:docMk/>
            <pc:sldMk cId="3106903987" sldId="355"/>
            <ac:spMk id="7" creationId="{7AC91D61-65C6-0DB1-5F2D-15A7066FD0AA}"/>
          </ac:spMkLst>
        </pc:spChg>
        <pc:spChg chg="add mod">
          <ac:chgData name="Derek Hengeveld" userId="71c87482-c674-4b18-ae4d-cd5aa41a1d55" providerId="ADAL" clId="{EA65C268-C8B5-4E73-AE1F-2540C2F0D212}" dt="2025-05-28T17:52:50.444" v="7058" actId="1076"/>
          <ac:spMkLst>
            <pc:docMk/>
            <pc:sldMk cId="3106903987" sldId="355"/>
            <ac:spMk id="9" creationId="{918BBE06-4353-B45D-6022-8822D6F98BD7}"/>
          </ac:spMkLst>
        </pc:spChg>
        <pc:picChg chg="add mod">
          <ac:chgData name="Derek Hengeveld" userId="71c87482-c674-4b18-ae4d-cd5aa41a1d55" providerId="ADAL" clId="{EA65C268-C8B5-4E73-AE1F-2540C2F0D212}" dt="2025-05-27T17:24:43.140" v="4615" actId="14100"/>
          <ac:picMkLst>
            <pc:docMk/>
            <pc:sldMk cId="3106903987" sldId="355"/>
            <ac:picMk id="6" creationId="{F06F21B4-F594-DDDF-982E-925D7DD7F0BC}"/>
          </ac:picMkLst>
        </pc:picChg>
        <pc:picChg chg="add mod ord">
          <ac:chgData name="Derek Hengeveld" userId="71c87482-c674-4b18-ae4d-cd5aa41a1d55" providerId="ADAL" clId="{EA65C268-C8B5-4E73-AE1F-2540C2F0D212}" dt="2025-05-28T17:52:44.696" v="7057" actId="14100"/>
          <ac:picMkLst>
            <pc:docMk/>
            <pc:sldMk cId="3106903987" sldId="355"/>
            <ac:picMk id="8" creationId="{110976DD-A9F0-6AD1-C66C-A4151CCE48AD}"/>
          </ac:picMkLst>
        </pc:picChg>
        <pc:picChg chg="add mod">
          <ac:chgData name="Derek Hengeveld" userId="71c87482-c674-4b18-ae4d-cd5aa41a1d55" providerId="ADAL" clId="{EA65C268-C8B5-4E73-AE1F-2540C2F0D212}" dt="2025-05-28T17:52:42.394" v="7056" actId="1076"/>
          <ac:picMkLst>
            <pc:docMk/>
            <pc:sldMk cId="3106903987" sldId="355"/>
            <ac:picMk id="10" creationId="{AD0A5A5D-2850-F6DA-89BE-9BE804501373}"/>
          </ac:picMkLst>
        </pc:picChg>
      </pc:sldChg>
      <pc:sldChg chg="addSp modSp add mod">
        <pc:chgData name="Derek Hengeveld" userId="71c87482-c674-4b18-ae4d-cd5aa41a1d55" providerId="ADAL" clId="{EA65C268-C8B5-4E73-AE1F-2540C2F0D212}" dt="2025-05-27T18:55:23.247" v="5073" actId="20577"/>
        <pc:sldMkLst>
          <pc:docMk/>
          <pc:sldMk cId="1503944092" sldId="356"/>
        </pc:sldMkLst>
        <pc:spChg chg="mod">
          <ac:chgData name="Derek Hengeveld" userId="71c87482-c674-4b18-ae4d-cd5aa41a1d55" providerId="ADAL" clId="{EA65C268-C8B5-4E73-AE1F-2540C2F0D212}" dt="2025-05-27T17:24:56.615" v="4616"/>
          <ac:spMkLst>
            <pc:docMk/>
            <pc:sldMk cId="1503944092" sldId="356"/>
            <ac:spMk id="2" creationId="{80F86F16-CE15-CEBB-56C3-2460A13BFA87}"/>
          </ac:spMkLst>
        </pc:spChg>
        <pc:spChg chg="mod">
          <ac:chgData name="Derek Hengeveld" userId="71c87482-c674-4b18-ae4d-cd5aa41a1d55" providerId="ADAL" clId="{EA65C268-C8B5-4E73-AE1F-2540C2F0D212}" dt="2025-05-27T17:25:28.599" v="4630" actId="14100"/>
          <ac:spMkLst>
            <pc:docMk/>
            <pc:sldMk cId="1503944092" sldId="356"/>
            <ac:spMk id="3" creationId="{2CF1E6A8-7BAC-E425-BCA1-BCEFDD3A9646}"/>
          </ac:spMkLst>
        </pc:spChg>
        <pc:spChg chg="mod">
          <ac:chgData name="Derek Hengeveld" userId="71c87482-c674-4b18-ae4d-cd5aa41a1d55" providerId="ADAL" clId="{EA65C268-C8B5-4E73-AE1F-2540C2F0D212}" dt="2025-05-27T18:55:23.247" v="5073" actId="20577"/>
          <ac:spMkLst>
            <pc:docMk/>
            <pc:sldMk cId="1503944092" sldId="356"/>
            <ac:spMk id="4" creationId="{80CD35BF-C7D4-FB8D-4170-CC722F4D2338}"/>
          </ac:spMkLst>
        </pc:spChg>
        <pc:graphicFrameChg chg="add mod">
          <ac:chgData name="Derek Hengeveld" userId="71c87482-c674-4b18-ae4d-cd5aa41a1d55" providerId="ADAL" clId="{EA65C268-C8B5-4E73-AE1F-2540C2F0D212}" dt="2025-05-27T17:25:16.220" v="4625"/>
          <ac:graphicFrameMkLst>
            <pc:docMk/>
            <pc:sldMk cId="1503944092" sldId="356"/>
            <ac:graphicFrameMk id="6" creationId="{E5611CAE-B0E7-B215-66D5-9EA750E87BEF}"/>
          </ac:graphicFrameMkLst>
        </pc:graphicFrameChg>
        <pc:picChg chg="add mod">
          <ac:chgData name="Derek Hengeveld" userId="71c87482-c674-4b18-ae4d-cd5aa41a1d55" providerId="ADAL" clId="{EA65C268-C8B5-4E73-AE1F-2540C2F0D212}" dt="2025-05-27T17:25:25.188" v="4629" actId="1076"/>
          <ac:picMkLst>
            <pc:docMk/>
            <pc:sldMk cId="1503944092" sldId="356"/>
            <ac:picMk id="7" creationId="{B7947362-B919-8DFC-4E04-8E3E2540AFAC}"/>
          </ac:picMkLst>
        </pc:picChg>
      </pc:sldChg>
      <pc:sldChg chg="addSp modSp add mod ord">
        <pc:chgData name="Derek Hengeveld" userId="71c87482-c674-4b18-ae4d-cd5aa41a1d55" providerId="ADAL" clId="{EA65C268-C8B5-4E73-AE1F-2540C2F0D212}" dt="2025-05-27T18:55:14.921" v="5069" actId="21"/>
        <pc:sldMkLst>
          <pc:docMk/>
          <pc:sldMk cId="4076899145" sldId="357"/>
        </pc:sldMkLst>
        <pc:spChg chg="mod">
          <ac:chgData name="Derek Hengeveld" userId="71c87482-c674-4b18-ae4d-cd5aa41a1d55" providerId="ADAL" clId="{EA65C268-C8B5-4E73-AE1F-2540C2F0D212}" dt="2025-05-27T17:21:17.895" v="4549"/>
          <ac:spMkLst>
            <pc:docMk/>
            <pc:sldMk cId="4076899145" sldId="357"/>
            <ac:spMk id="2" creationId="{80F86F16-CE15-CEBB-56C3-2460A13BFA87}"/>
          </ac:spMkLst>
        </pc:spChg>
        <pc:spChg chg="mod">
          <ac:chgData name="Derek Hengeveld" userId="71c87482-c674-4b18-ae4d-cd5aa41a1d55" providerId="ADAL" clId="{EA65C268-C8B5-4E73-AE1F-2540C2F0D212}" dt="2025-05-27T18:54:52.658" v="5058" actId="27636"/>
          <ac:spMkLst>
            <pc:docMk/>
            <pc:sldMk cId="4076899145" sldId="357"/>
            <ac:spMk id="3" creationId="{2CF1E6A8-7BAC-E425-BCA1-BCEFDD3A9646}"/>
          </ac:spMkLst>
        </pc:spChg>
        <pc:spChg chg="mod">
          <ac:chgData name="Derek Hengeveld" userId="71c87482-c674-4b18-ae4d-cd5aa41a1d55" providerId="ADAL" clId="{EA65C268-C8B5-4E73-AE1F-2540C2F0D212}" dt="2025-05-27T18:55:14.921" v="5069" actId="21"/>
          <ac:spMkLst>
            <pc:docMk/>
            <pc:sldMk cId="4076899145" sldId="357"/>
            <ac:spMk id="4" creationId="{80CD35BF-C7D4-FB8D-4170-CC722F4D2338}"/>
          </ac:spMkLst>
        </pc:spChg>
        <pc:spChg chg="add mod">
          <ac:chgData name="Derek Hengeveld" userId="71c87482-c674-4b18-ae4d-cd5aa41a1d55" providerId="ADAL" clId="{EA65C268-C8B5-4E73-AE1F-2540C2F0D212}" dt="2025-05-27T18:54:48.112" v="5056" actId="1076"/>
          <ac:spMkLst>
            <pc:docMk/>
            <pc:sldMk cId="4076899145" sldId="357"/>
            <ac:spMk id="7" creationId="{DD4DBB73-9042-7D7B-9B86-5EB70144852A}"/>
          </ac:spMkLst>
        </pc:spChg>
        <pc:spChg chg="add mod">
          <ac:chgData name="Derek Hengeveld" userId="71c87482-c674-4b18-ae4d-cd5aa41a1d55" providerId="ADAL" clId="{EA65C268-C8B5-4E73-AE1F-2540C2F0D212}" dt="2025-05-27T17:21:58.327" v="4561" actId="113"/>
          <ac:spMkLst>
            <pc:docMk/>
            <pc:sldMk cId="4076899145" sldId="357"/>
            <ac:spMk id="8" creationId="{57F79987-40CE-04B2-5166-1B69A47E5C60}"/>
          </ac:spMkLst>
        </pc:spChg>
        <pc:spChg chg="mod">
          <ac:chgData name="Derek Hengeveld" userId="71c87482-c674-4b18-ae4d-cd5aa41a1d55" providerId="ADAL" clId="{EA65C268-C8B5-4E73-AE1F-2540C2F0D212}" dt="2025-05-27T17:21:23.760" v="4550"/>
          <ac:spMkLst>
            <pc:docMk/>
            <pc:sldMk cId="4076899145" sldId="357"/>
            <ac:spMk id="11" creationId="{14AE83D6-0463-9481-7057-AE2A443BE38B}"/>
          </ac:spMkLst>
        </pc:spChg>
        <pc:spChg chg="mod">
          <ac:chgData name="Derek Hengeveld" userId="71c87482-c674-4b18-ae4d-cd5aa41a1d55" providerId="ADAL" clId="{EA65C268-C8B5-4E73-AE1F-2540C2F0D212}" dt="2025-05-27T17:21:23.760" v="4550"/>
          <ac:spMkLst>
            <pc:docMk/>
            <pc:sldMk cId="4076899145" sldId="357"/>
            <ac:spMk id="12" creationId="{EA0E6E1F-5BA2-9FD8-C802-7EE88BBC3ADD}"/>
          </ac:spMkLst>
        </pc:spChg>
        <pc:spChg chg="mod">
          <ac:chgData name="Derek Hengeveld" userId="71c87482-c674-4b18-ae4d-cd5aa41a1d55" providerId="ADAL" clId="{EA65C268-C8B5-4E73-AE1F-2540C2F0D212}" dt="2025-05-27T17:21:23.760" v="4550"/>
          <ac:spMkLst>
            <pc:docMk/>
            <pc:sldMk cId="4076899145" sldId="357"/>
            <ac:spMk id="13" creationId="{6EC396D5-D58C-8745-E5C3-866EFCB5B841}"/>
          </ac:spMkLst>
        </pc:spChg>
        <pc:spChg chg="mod">
          <ac:chgData name="Derek Hengeveld" userId="71c87482-c674-4b18-ae4d-cd5aa41a1d55" providerId="ADAL" clId="{EA65C268-C8B5-4E73-AE1F-2540C2F0D212}" dt="2025-05-27T17:21:23.760" v="4550"/>
          <ac:spMkLst>
            <pc:docMk/>
            <pc:sldMk cId="4076899145" sldId="357"/>
            <ac:spMk id="14" creationId="{2A74C568-670C-CEAC-49EF-F365B7F4C038}"/>
          </ac:spMkLst>
        </pc:spChg>
        <pc:spChg chg="mod">
          <ac:chgData name="Derek Hengeveld" userId="71c87482-c674-4b18-ae4d-cd5aa41a1d55" providerId="ADAL" clId="{EA65C268-C8B5-4E73-AE1F-2540C2F0D212}" dt="2025-05-27T17:21:23.760" v="4550"/>
          <ac:spMkLst>
            <pc:docMk/>
            <pc:sldMk cId="4076899145" sldId="357"/>
            <ac:spMk id="15" creationId="{DD2842D4-A437-D4A2-9BED-CD69882F633E}"/>
          </ac:spMkLst>
        </pc:spChg>
        <pc:spChg chg="mod">
          <ac:chgData name="Derek Hengeveld" userId="71c87482-c674-4b18-ae4d-cd5aa41a1d55" providerId="ADAL" clId="{EA65C268-C8B5-4E73-AE1F-2540C2F0D212}" dt="2025-05-27T17:21:23.760" v="4550"/>
          <ac:spMkLst>
            <pc:docMk/>
            <pc:sldMk cId="4076899145" sldId="357"/>
            <ac:spMk id="16" creationId="{3C8726BA-DC4C-3CD2-0EB3-17607DA0B3EA}"/>
          </ac:spMkLst>
        </pc:spChg>
        <pc:spChg chg="mod">
          <ac:chgData name="Derek Hengeveld" userId="71c87482-c674-4b18-ae4d-cd5aa41a1d55" providerId="ADAL" clId="{EA65C268-C8B5-4E73-AE1F-2540C2F0D212}" dt="2025-05-27T17:21:23.760" v="4550"/>
          <ac:spMkLst>
            <pc:docMk/>
            <pc:sldMk cId="4076899145" sldId="357"/>
            <ac:spMk id="17" creationId="{FEB19020-34D5-B205-2A3B-1272DECDF00F}"/>
          </ac:spMkLst>
        </pc:spChg>
        <pc:spChg chg="add mod">
          <ac:chgData name="Derek Hengeveld" userId="71c87482-c674-4b18-ae4d-cd5aa41a1d55" providerId="ADAL" clId="{EA65C268-C8B5-4E73-AE1F-2540C2F0D212}" dt="2025-05-27T18:54:24.278" v="5045" actId="1076"/>
          <ac:spMkLst>
            <pc:docMk/>
            <pc:sldMk cId="4076899145" sldId="357"/>
            <ac:spMk id="18" creationId="{BDE9E0C6-E1AC-D27E-8F38-D2D2C90D9F9E}"/>
          </ac:spMkLst>
        </pc:spChg>
        <pc:grpChg chg="add mod">
          <ac:chgData name="Derek Hengeveld" userId="71c87482-c674-4b18-ae4d-cd5aa41a1d55" providerId="ADAL" clId="{EA65C268-C8B5-4E73-AE1F-2540C2F0D212}" dt="2025-05-27T17:21:35.993" v="4554" actId="1076"/>
          <ac:grpSpMkLst>
            <pc:docMk/>
            <pc:sldMk cId="4076899145" sldId="357"/>
            <ac:grpSpMk id="9" creationId="{38074D4B-F257-8DC7-6436-A8F0A5141DDD}"/>
          </ac:grpSpMkLst>
        </pc:grpChg>
        <pc:picChg chg="add mod">
          <ac:chgData name="Derek Hengeveld" userId="71c87482-c674-4b18-ae4d-cd5aa41a1d55" providerId="ADAL" clId="{EA65C268-C8B5-4E73-AE1F-2540C2F0D212}" dt="2025-05-27T18:54:45.242" v="5055" actId="1076"/>
          <ac:picMkLst>
            <pc:docMk/>
            <pc:sldMk cId="4076899145" sldId="357"/>
            <ac:picMk id="6" creationId="{472478E9-14B5-C4E0-D1BC-34FC4B967036}"/>
          </ac:picMkLst>
        </pc:picChg>
        <pc:picChg chg="mod">
          <ac:chgData name="Derek Hengeveld" userId="71c87482-c674-4b18-ae4d-cd5aa41a1d55" providerId="ADAL" clId="{EA65C268-C8B5-4E73-AE1F-2540C2F0D212}" dt="2025-05-27T17:21:23.760" v="4550"/>
          <ac:picMkLst>
            <pc:docMk/>
            <pc:sldMk cId="4076899145" sldId="357"/>
            <ac:picMk id="10" creationId="{EEAE137E-0961-F71E-7A34-3F535A1C051D}"/>
          </ac:picMkLst>
        </pc:picChg>
      </pc:sldChg>
      <pc:sldChg chg="addSp modSp new mod">
        <pc:chgData name="Derek Hengeveld" userId="71c87482-c674-4b18-ae4d-cd5aa41a1d55" providerId="ADAL" clId="{EA65C268-C8B5-4E73-AE1F-2540C2F0D212}" dt="2025-05-27T19:08:18.847" v="5123" actId="1076"/>
        <pc:sldMkLst>
          <pc:docMk/>
          <pc:sldMk cId="825814690" sldId="358"/>
        </pc:sldMkLst>
        <pc:spChg chg="mod">
          <ac:chgData name="Derek Hengeveld" userId="71c87482-c674-4b18-ae4d-cd5aa41a1d55" providerId="ADAL" clId="{EA65C268-C8B5-4E73-AE1F-2540C2F0D212}" dt="2025-05-27T19:08:15.082" v="5122" actId="20577"/>
          <ac:spMkLst>
            <pc:docMk/>
            <pc:sldMk cId="825814690" sldId="358"/>
            <ac:spMk id="2" creationId="{65D0255E-3F5F-6396-7AE1-FD5605904645}"/>
          </ac:spMkLst>
        </pc:spChg>
        <pc:spChg chg="mod">
          <ac:chgData name="Derek Hengeveld" userId="71c87482-c674-4b18-ae4d-cd5aa41a1d55" providerId="ADAL" clId="{EA65C268-C8B5-4E73-AE1F-2540C2F0D212}" dt="2025-05-27T18:56:24.672" v="5090" actId="14100"/>
          <ac:spMkLst>
            <pc:docMk/>
            <pc:sldMk cId="825814690" sldId="358"/>
            <ac:spMk id="3" creationId="{B2332C1C-6C15-430B-58DF-E6376444195B}"/>
          </ac:spMkLst>
        </pc:spChg>
        <pc:spChg chg="mod">
          <ac:chgData name="Derek Hengeveld" userId="71c87482-c674-4b18-ae4d-cd5aa41a1d55" providerId="ADAL" clId="{EA65C268-C8B5-4E73-AE1F-2540C2F0D212}" dt="2025-05-27T18:55:27.839" v="5075" actId="20577"/>
          <ac:spMkLst>
            <pc:docMk/>
            <pc:sldMk cId="825814690" sldId="358"/>
            <ac:spMk id="4" creationId="{83FAD7DF-9250-207E-67E5-FB14E578AEDC}"/>
          </ac:spMkLst>
        </pc:spChg>
        <pc:spChg chg="mod">
          <ac:chgData name="Derek Hengeveld" userId="71c87482-c674-4b18-ae4d-cd5aa41a1d55" providerId="ADAL" clId="{EA65C268-C8B5-4E73-AE1F-2540C2F0D212}" dt="2025-05-27T18:25:13.783" v="4755"/>
          <ac:spMkLst>
            <pc:docMk/>
            <pc:sldMk cId="825814690" sldId="358"/>
            <ac:spMk id="8" creationId="{77573657-7B6D-D892-98F6-A08612DB20CC}"/>
          </ac:spMkLst>
        </pc:spChg>
        <pc:spChg chg="mod">
          <ac:chgData name="Derek Hengeveld" userId="71c87482-c674-4b18-ae4d-cd5aa41a1d55" providerId="ADAL" clId="{EA65C268-C8B5-4E73-AE1F-2540C2F0D212}" dt="2025-05-27T18:25:13.783" v="4755"/>
          <ac:spMkLst>
            <pc:docMk/>
            <pc:sldMk cId="825814690" sldId="358"/>
            <ac:spMk id="9" creationId="{7F4C4647-4DFE-83A4-D874-8B2957B34126}"/>
          </ac:spMkLst>
        </pc:spChg>
        <pc:spChg chg="mod">
          <ac:chgData name="Derek Hengeveld" userId="71c87482-c674-4b18-ae4d-cd5aa41a1d55" providerId="ADAL" clId="{EA65C268-C8B5-4E73-AE1F-2540C2F0D212}" dt="2025-05-27T18:25:13.783" v="4755"/>
          <ac:spMkLst>
            <pc:docMk/>
            <pc:sldMk cId="825814690" sldId="358"/>
            <ac:spMk id="10" creationId="{5621B654-8D88-7EEC-F30B-7120CB2C0E84}"/>
          </ac:spMkLst>
        </pc:spChg>
        <pc:spChg chg="add mod">
          <ac:chgData name="Derek Hengeveld" userId="71c87482-c674-4b18-ae4d-cd5aa41a1d55" providerId="ADAL" clId="{EA65C268-C8B5-4E73-AE1F-2540C2F0D212}" dt="2025-05-27T19:08:18.847" v="5123" actId="1076"/>
          <ac:spMkLst>
            <pc:docMk/>
            <pc:sldMk cId="825814690" sldId="358"/>
            <ac:spMk id="11" creationId="{0AD53CE7-F6F0-8D06-D38B-DF6AF488F28B}"/>
          </ac:spMkLst>
        </pc:spChg>
        <pc:spChg chg="add mod">
          <ac:chgData name="Derek Hengeveld" userId="71c87482-c674-4b18-ae4d-cd5aa41a1d55" providerId="ADAL" clId="{EA65C268-C8B5-4E73-AE1F-2540C2F0D212}" dt="2025-05-27T18:56:06.356" v="5085" actId="1076"/>
          <ac:spMkLst>
            <pc:docMk/>
            <pc:sldMk cId="825814690" sldId="358"/>
            <ac:spMk id="13" creationId="{B81B0B21-C0B7-67BF-13B0-343945B26FEA}"/>
          </ac:spMkLst>
        </pc:spChg>
        <pc:grpChg chg="add mod ord">
          <ac:chgData name="Derek Hengeveld" userId="71c87482-c674-4b18-ae4d-cd5aa41a1d55" providerId="ADAL" clId="{EA65C268-C8B5-4E73-AE1F-2540C2F0D212}" dt="2025-05-27T18:56:16.902" v="5088" actId="1076"/>
          <ac:grpSpMkLst>
            <pc:docMk/>
            <pc:sldMk cId="825814690" sldId="358"/>
            <ac:grpSpMk id="6" creationId="{76DCE80D-5063-2B89-3D98-4DB64EDD4CB6}"/>
          </ac:grpSpMkLst>
        </pc:grpChg>
        <pc:picChg chg="mod">
          <ac:chgData name="Derek Hengeveld" userId="71c87482-c674-4b18-ae4d-cd5aa41a1d55" providerId="ADAL" clId="{EA65C268-C8B5-4E73-AE1F-2540C2F0D212}" dt="2025-05-27T18:25:13.783" v="4755"/>
          <ac:picMkLst>
            <pc:docMk/>
            <pc:sldMk cId="825814690" sldId="358"/>
            <ac:picMk id="7" creationId="{3987D152-C166-EE86-089F-AA49C7E68BF8}"/>
          </ac:picMkLst>
        </pc:picChg>
        <pc:picChg chg="add mod">
          <ac:chgData name="Derek Hengeveld" userId="71c87482-c674-4b18-ae4d-cd5aa41a1d55" providerId="ADAL" clId="{EA65C268-C8B5-4E73-AE1F-2540C2F0D212}" dt="2025-05-27T18:56:06.356" v="5085" actId="1076"/>
          <ac:picMkLst>
            <pc:docMk/>
            <pc:sldMk cId="825814690" sldId="358"/>
            <ac:picMk id="12" creationId="{5FF9E4CD-AD85-42F5-824D-6F5917F6CF70}"/>
          </ac:picMkLst>
        </pc:picChg>
      </pc:sldChg>
      <pc:sldChg chg="modSp add mod">
        <pc:chgData name="Derek Hengeveld" userId="71c87482-c674-4b18-ae4d-cd5aa41a1d55" providerId="ADAL" clId="{EA65C268-C8B5-4E73-AE1F-2540C2F0D212}" dt="2025-05-27T19:07:22.586" v="5105" actId="20577"/>
        <pc:sldMkLst>
          <pc:docMk/>
          <pc:sldMk cId="2834805886" sldId="359"/>
        </pc:sldMkLst>
        <pc:spChg chg="mod">
          <ac:chgData name="Derek Hengeveld" userId="71c87482-c674-4b18-ae4d-cd5aa41a1d55" providerId="ADAL" clId="{EA65C268-C8B5-4E73-AE1F-2540C2F0D212}" dt="2025-05-27T19:07:22.586" v="5105" actId="20577"/>
          <ac:spMkLst>
            <pc:docMk/>
            <pc:sldMk cId="2834805886" sldId="359"/>
            <ac:spMk id="2" creationId="{D69F8797-2161-2961-0AEB-92E9F759B591}"/>
          </ac:spMkLst>
        </pc:spChg>
      </pc:sldChg>
      <pc:sldChg chg="addSp delSp modSp new mod modNotesTx">
        <pc:chgData name="Derek Hengeveld" userId="71c87482-c674-4b18-ae4d-cd5aa41a1d55" providerId="ADAL" clId="{EA65C268-C8B5-4E73-AE1F-2540C2F0D212}" dt="2025-05-28T17:10:02.650" v="6404" actId="14100"/>
        <pc:sldMkLst>
          <pc:docMk/>
          <pc:sldMk cId="3474779458" sldId="360"/>
        </pc:sldMkLst>
        <pc:spChg chg="mod">
          <ac:chgData name="Derek Hengeveld" userId="71c87482-c674-4b18-ae4d-cd5aa41a1d55" providerId="ADAL" clId="{EA65C268-C8B5-4E73-AE1F-2540C2F0D212}" dt="2025-05-28T17:05:42.494" v="6336" actId="20577"/>
          <ac:spMkLst>
            <pc:docMk/>
            <pc:sldMk cId="3474779458" sldId="360"/>
            <ac:spMk id="2" creationId="{791163BA-469B-10E1-F793-DB545981E78E}"/>
          </ac:spMkLst>
        </pc:spChg>
        <pc:spChg chg="add mod">
          <ac:chgData name="Derek Hengeveld" userId="71c87482-c674-4b18-ae4d-cd5aa41a1d55" providerId="ADAL" clId="{EA65C268-C8B5-4E73-AE1F-2540C2F0D212}" dt="2025-05-28T17:06:10.663" v="6377" actId="1036"/>
          <ac:spMkLst>
            <pc:docMk/>
            <pc:sldMk cId="3474779458" sldId="360"/>
            <ac:spMk id="18" creationId="{1C71BBD4-6331-EAB5-267E-7AAFB6890EF0}"/>
          </ac:spMkLst>
        </pc:spChg>
        <pc:spChg chg="add mod">
          <ac:chgData name="Derek Hengeveld" userId="71c87482-c674-4b18-ae4d-cd5aa41a1d55" providerId="ADAL" clId="{EA65C268-C8B5-4E73-AE1F-2540C2F0D212}" dt="2025-05-28T17:06:10.663" v="6377" actId="1036"/>
          <ac:spMkLst>
            <pc:docMk/>
            <pc:sldMk cId="3474779458" sldId="360"/>
            <ac:spMk id="19" creationId="{EC1CE81D-598E-86C0-3AE0-0B138E2BF0AE}"/>
          </ac:spMkLst>
        </pc:spChg>
        <pc:spChg chg="add mod">
          <ac:chgData name="Derek Hengeveld" userId="71c87482-c674-4b18-ae4d-cd5aa41a1d55" providerId="ADAL" clId="{EA65C268-C8B5-4E73-AE1F-2540C2F0D212}" dt="2025-05-28T17:06:10.663" v="6377" actId="1036"/>
          <ac:spMkLst>
            <pc:docMk/>
            <pc:sldMk cId="3474779458" sldId="360"/>
            <ac:spMk id="20" creationId="{291ED064-46D3-3A6C-5ED7-777D48A93870}"/>
          </ac:spMkLst>
        </pc:spChg>
        <pc:spChg chg="add mod">
          <ac:chgData name="Derek Hengeveld" userId="71c87482-c674-4b18-ae4d-cd5aa41a1d55" providerId="ADAL" clId="{EA65C268-C8B5-4E73-AE1F-2540C2F0D212}" dt="2025-05-28T17:06:10.663" v="6377" actId="1036"/>
          <ac:spMkLst>
            <pc:docMk/>
            <pc:sldMk cId="3474779458" sldId="360"/>
            <ac:spMk id="21" creationId="{7F6308BF-FE1A-57AF-00B1-B135F2A46048}"/>
          </ac:spMkLst>
        </pc:spChg>
        <pc:spChg chg="add mod">
          <ac:chgData name="Derek Hengeveld" userId="71c87482-c674-4b18-ae4d-cd5aa41a1d55" providerId="ADAL" clId="{EA65C268-C8B5-4E73-AE1F-2540C2F0D212}" dt="2025-05-28T17:06:10.663" v="6377" actId="1036"/>
          <ac:spMkLst>
            <pc:docMk/>
            <pc:sldMk cId="3474779458" sldId="360"/>
            <ac:spMk id="22" creationId="{2C0AA904-56F0-DB58-A959-8C6E2EA039B6}"/>
          </ac:spMkLst>
        </pc:spChg>
        <pc:spChg chg="add mod">
          <ac:chgData name="Derek Hengeveld" userId="71c87482-c674-4b18-ae4d-cd5aa41a1d55" providerId="ADAL" clId="{EA65C268-C8B5-4E73-AE1F-2540C2F0D212}" dt="2025-05-28T17:06:10.663" v="6377" actId="1036"/>
          <ac:spMkLst>
            <pc:docMk/>
            <pc:sldMk cId="3474779458" sldId="360"/>
            <ac:spMk id="23" creationId="{329F49CC-8093-2F6E-1673-2BF29EF91EB8}"/>
          </ac:spMkLst>
        </pc:spChg>
        <pc:spChg chg="add mod">
          <ac:chgData name="Derek Hengeveld" userId="71c87482-c674-4b18-ae4d-cd5aa41a1d55" providerId="ADAL" clId="{EA65C268-C8B5-4E73-AE1F-2540C2F0D212}" dt="2025-05-28T17:06:10.663" v="6377" actId="1036"/>
          <ac:spMkLst>
            <pc:docMk/>
            <pc:sldMk cId="3474779458" sldId="360"/>
            <ac:spMk id="26" creationId="{7D6BE09A-C11F-2ECA-6D42-7EA817C44996}"/>
          </ac:spMkLst>
        </pc:spChg>
        <pc:spChg chg="add mod">
          <ac:chgData name="Derek Hengeveld" userId="71c87482-c674-4b18-ae4d-cd5aa41a1d55" providerId="ADAL" clId="{EA65C268-C8B5-4E73-AE1F-2540C2F0D212}" dt="2025-05-28T17:06:10.663" v="6377" actId="1036"/>
          <ac:spMkLst>
            <pc:docMk/>
            <pc:sldMk cId="3474779458" sldId="360"/>
            <ac:spMk id="28" creationId="{9D60E388-2C68-BB0C-CC89-65043BEAD0A0}"/>
          </ac:spMkLst>
        </pc:spChg>
        <pc:spChg chg="add mod">
          <ac:chgData name="Derek Hengeveld" userId="71c87482-c674-4b18-ae4d-cd5aa41a1d55" providerId="ADAL" clId="{EA65C268-C8B5-4E73-AE1F-2540C2F0D212}" dt="2025-05-28T17:06:10.663" v="6377" actId="1036"/>
          <ac:spMkLst>
            <pc:docMk/>
            <pc:sldMk cId="3474779458" sldId="360"/>
            <ac:spMk id="31" creationId="{F2A67CE9-037C-7B51-4461-36872CDE5153}"/>
          </ac:spMkLst>
        </pc:spChg>
        <pc:spChg chg="add mod">
          <ac:chgData name="Derek Hengeveld" userId="71c87482-c674-4b18-ae4d-cd5aa41a1d55" providerId="ADAL" clId="{EA65C268-C8B5-4E73-AE1F-2540C2F0D212}" dt="2025-05-28T17:06:10.663" v="6377" actId="1036"/>
          <ac:spMkLst>
            <pc:docMk/>
            <pc:sldMk cId="3474779458" sldId="360"/>
            <ac:spMk id="32" creationId="{933D9661-DDC3-5AEA-7AFA-B397C46D3A79}"/>
          </ac:spMkLst>
        </pc:spChg>
        <pc:spChg chg="add mod">
          <ac:chgData name="Derek Hengeveld" userId="71c87482-c674-4b18-ae4d-cd5aa41a1d55" providerId="ADAL" clId="{EA65C268-C8B5-4E73-AE1F-2540C2F0D212}" dt="2025-05-28T17:06:10.663" v="6377" actId="1036"/>
          <ac:spMkLst>
            <pc:docMk/>
            <pc:sldMk cId="3474779458" sldId="360"/>
            <ac:spMk id="34" creationId="{ADC373CD-47CA-4DC8-3FFE-461D8EB53398}"/>
          </ac:spMkLst>
        </pc:spChg>
        <pc:spChg chg="add mod">
          <ac:chgData name="Derek Hengeveld" userId="71c87482-c674-4b18-ae4d-cd5aa41a1d55" providerId="ADAL" clId="{EA65C268-C8B5-4E73-AE1F-2540C2F0D212}" dt="2025-05-28T17:06:10.663" v="6377" actId="1036"/>
          <ac:spMkLst>
            <pc:docMk/>
            <pc:sldMk cId="3474779458" sldId="360"/>
            <ac:spMk id="37" creationId="{A2F3FDCA-3E77-180E-1593-29E4D0DF1912}"/>
          </ac:spMkLst>
        </pc:spChg>
        <pc:spChg chg="add mod">
          <ac:chgData name="Derek Hengeveld" userId="71c87482-c674-4b18-ae4d-cd5aa41a1d55" providerId="ADAL" clId="{EA65C268-C8B5-4E73-AE1F-2540C2F0D212}" dt="2025-05-28T17:06:10.663" v="6377" actId="1036"/>
          <ac:spMkLst>
            <pc:docMk/>
            <pc:sldMk cId="3474779458" sldId="360"/>
            <ac:spMk id="38" creationId="{ED5AB3CD-2A42-06D6-E918-26CDCE65442C}"/>
          </ac:spMkLst>
        </pc:spChg>
        <pc:spChg chg="add mod">
          <ac:chgData name="Derek Hengeveld" userId="71c87482-c674-4b18-ae4d-cd5aa41a1d55" providerId="ADAL" clId="{EA65C268-C8B5-4E73-AE1F-2540C2F0D212}" dt="2025-05-28T17:06:26.609" v="6379" actId="1076"/>
          <ac:spMkLst>
            <pc:docMk/>
            <pc:sldMk cId="3474779458" sldId="360"/>
            <ac:spMk id="39" creationId="{DBE38017-85AF-76E7-FD87-CF38E6F4DAE1}"/>
          </ac:spMkLst>
        </pc:spChg>
        <pc:spChg chg="add mod">
          <ac:chgData name="Derek Hengeveld" userId="71c87482-c674-4b18-ae4d-cd5aa41a1d55" providerId="ADAL" clId="{EA65C268-C8B5-4E73-AE1F-2540C2F0D212}" dt="2025-05-28T17:06:10.663" v="6377" actId="1036"/>
          <ac:spMkLst>
            <pc:docMk/>
            <pc:sldMk cId="3474779458" sldId="360"/>
            <ac:spMk id="41" creationId="{4C0DFEBE-9B80-79A5-E2F9-6766FA02BDAC}"/>
          </ac:spMkLst>
        </pc:spChg>
        <pc:spChg chg="add mod">
          <ac:chgData name="Derek Hengeveld" userId="71c87482-c674-4b18-ae4d-cd5aa41a1d55" providerId="ADAL" clId="{EA65C268-C8B5-4E73-AE1F-2540C2F0D212}" dt="2025-05-28T17:06:10.663" v="6377" actId="1036"/>
          <ac:spMkLst>
            <pc:docMk/>
            <pc:sldMk cId="3474779458" sldId="360"/>
            <ac:spMk id="42" creationId="{D1F9F34F-C2E6-439E-2FA2-6447FD35602C}"/>
          </ac:spMkLst>
        </pc:spChg>
        <pc:grpChg chg="add mod">
          <ac:chgData name="Derek Hengeveld" userId="71c87482-c674-4b18-ae4d-cd5aa41a1d55" providerId="ADAL" clId="{EA65C268-C8B5-4E73-AE1F-2540C2F0D212}" dt="2025-05-28T17:06:10.663" v="6377" actId="1036"/>
          <ac:grpSpMkLst>
            <pc:docMk/>
            <pc:sldMk cId="3474779458" sldId="360"/>
            <ac:grpSpMk id="13" creationId="{16A38572-669D-3ABA-56DB-3C61AB658143}"/>
          </ac:grpSpMkLst>
        </pc:grpChg>
        <pc:picChg chg="add mod">
          <ac:chgData name="Derek Hengeveld" userId="71c87482-c674-4b18-ae4d-cd5aa41a1d55" providerId="ADAL" clId="{EA65C268-C8B5-4E73-AE1F-2540C2F0D212}" dt="2025-05-28T17:06:10.663" v="6377" actId="1036"/>
          <ac:picMkLst>
            <pc:docMk/>
            <pc:sldMk cId="3474779458" sldId="360"/>
            <ac:picMk id="5" creationId="{9BC92757-FB2A-6D2F-F1FE-BFF0AA68E8FA}"/>
          </ac:picMkLst>
        </pc:picChg>
        <pc:cxnChg chg="add mod">
          <ac:chgData name="Derek Hengeveld" userId="71c87482-c674-4b18-ae4d-cd5aa41a1d55" providerId="ADAL" clId="{EA65C268-C8B5-4E73-AE1F-2540C2F0D212}" dt="2025-05-28T17:06:10.663" v="6377" actId="1036"/>
          <ac:cxnSpMkLst>
            <pc:docMk/>
            <pc:sldMk cId="3474779458" sldId="360"/>
            <ac:cxnSpMk id="6" creationId="{A3E550F2-5BEF-9954-DFDB-2D763326D587}"/>
          </ac:cxnSpMkLst>
        </pc:cxnChg>
        <pc:cxnChg chg="add mod">
          <ac:chgData name="Derek Hengeveld" userId="71c87482-c674-4b18-ae4d-cd5aa41a1d55" providerId="ADAL" clId="{EA65C268-C8B5-4E73-AE1F-2540C2F0D212}" dt="2025-05-28T17:06:10.663" v="6377" actId="1036"/>
          <ac:cxnSpMkLst>
            <pc:docMk/>
            <pc:sldMk cId="3474779458" sldId="360"/>
            <ac:cxnSpMk id="7" creationId="{1ABCAB9B-1E55-A321-DD0F-B367A47F1671}"/>
          </ac:cxnSpMkLst>
        </pc:cxnChg>
        <pc:cxnChg chg="add mod">
          <ac:chgData name="Derek Hengeveld" userId="71c87482-c674-4b18-ae4d-cd5aa41a1d55" providerId="ADAL" clId="{EA65C268-C8B5-4E73-AE1F-2540C2F0D212}" dt="2025-05-28T17:06:10.663" v="6377" actId="1036"/>
          <ac:cxnSpMkLst>
            <pc:docMk/>
            <pc:sldMk cId="3474779458" sldId="360"/>
            <ac:cxnSpMk id="8" creationId="{3AEAFE38-123A-70A6-7DDB-1A6855CE544A}"/>
          </ac:cxnSpMkLst>
        </pc:cxnChg>
        <pc:cxnChg chg="add mod">
          <ac:chgData name="Derek Hengeveld" userId="71c87482-c674-4b18-ae4d-cd5aa41a1d55" providerId="ADAL" clId="{EA65C268-C8B5-4E73-AE1F-2540C2F0D212}" dt="2025-05-28T17:06:10.663" v="6377" actId="1036"/>
          <ac:cxnSpMkLst>
            <pc:docMk/>
            <pc:sldMk cId="3474779458" sldId="360"/>
            <ac:cxnSpMk id="9" creationId="{FD94ADB9-E3E0-ADA8-E1E3-5FE736657CC4}"/>
          </ac:cxnSpMkLst>
        </pc:cxnChg>
        <pc:cxnChg chg="add mod">
          <ac:chgData name="Derek Hengeveld" userId="71c87482-c674-4b18-ae4d-cd5aa41a1d55" providerId="ADAL" clId="{EA65C268-C8B5-4E73-AE1F-2540C2F0D212}" dt="2025-05-28T17:06:10.663" v="6377" actId="1036"/>
          <ac:cxnSpMkLst>
            <pc:docMk/>
            <pc:sldMk cId="3474779458" sldId="360"/>
            <ac:cxnSpMk id="10" creationId="{54D43AD9-FD04-3792-162F-0BC511BC5E04}"/>
          </ac:cxnSpMkLst>
        </pc:cxnChg>
        <pc:cxnChg chg="add mod">
          <ac:chgData name="Derek Hengeveld" userId="71c87482-c674-4b18-ae4d-cd5aa41a1d55" providerId="ADAL" clId="{EA65C268-C8B5-4E73-AE1F-2540C2F0D212}" dt="2025-05-28T17:06:10.663" v="6377" actId="1036"/>
          <ac:cxnSpMkLst>
            <pc:docMk/>
            <pc:sldMk cId="3474779458" sldId="360"/>
            <ac:cxnSpMk id="11" creationId="{9213DB65-D7AB-C2CF-B3F8-DF69F30FBAA1}"/>
          </ac:cxnSpMkLst>
        </pc:cxnChg>
        <pc:cxnChg chg="add mod">
          <ac:chgData name="Derek Hengeveld" userId="71c87482-c674-4b18-ae4d-cd5aa41a1d55" providerId="ADAL" clId="{EA65C268-C8B5-4E73-AE1F-2540C2F0D212}" dt="2025-05-28T17:06:10.663" v="6377" actId="1036"/>
          <ac:cxnSpMkLst>
            <pc:docMk/>
            <pc:sldMk cId="3474779458" sldId="360"/>
            <ac:cxnSpMk id="12" creationId="{CD3CF348-D87E-EF0D-92B7-BE18FFB518EF}"/>
          </ac:cxnSpMkLst>
        </pc:cxnChg>
        <pc:cxnChg chg="add mod">
          <ac:chgData name="Derek Hengeveld" userId="71c87482-c674-4b18-ae4d-cd5aa41a1d55" providerId="ADAL" clId="{EA65C268-C8B5-4E73-AE1F-2540C2F0D212}" dt="2025-05-28T17:06:10.663" v="6377" actId="1036"/>
          <ac:cxnSpMkLst>
            <pc:docMk/>
            <pc:sldMk cId="3474779458" sldId="360"/>
            <ac:cxnSpMk id="14" creationId="{224EA479-9A99-1FF0-E012-B921E5E5DB1A}"/>
          </ac:cxnSpMkLst>
        </pc:cxnChg>
        <pc:cxnChg chg="add mod">
          <ac:chgData name="Derek Hengeveld" userId="71c87482-c674-4b18-ae4d-cd5aa41a1d55" providerId="ADAL" clId="{EA65C268-C8B5-4E73-AE1F-2540C2F0D212}" dt="2025-05-28T17:06:10.663" v="6377" actId="1036"/>
          <ac:cxnSpMkLst>
            <pc:docMk/>
            <pc:sldMk cId="3474779458" sldId="360"/>
            <ac:cxnSpMk id="15" creationId="{D19CD556-3AA1-98BC-DA42-211E0C34DFEB}"/>
          </ac:cxnSpMkLst>
        </pc:cxnChg>
        <pc:cxnChg chg="add mod">
          <ac:chgData name="Derek Hengeveld" userId="71c87482-c674-4b18-ae4d-cd5aa41a1d55" providerId="ADAL" clId="{EA65C268-C8B5-4E73-AE1F-2540C2F0D212}" dt="2025-05-28T17:06:10.663" v="6377" actId="1036"/>
          <ac:cxnSpMkLst>
            <pc:docMk/>
            <pc:sldMk cId="3474779458" sldId="360"/>
            <ac:cxnSpMk id="16" creationId="{9D9C196A-1EA5-0F5A-7C1A-5ECB080CA208}"/>
          </ac:cxnSpMkLst>
        </pc:cxnChg>
        <pc:cxnChg chg="add mod">
          <ac:chgData name="Derek Hengeveld" userId="71c87482-c674-4b18-ae4d-cd5aa41a1d55" providerId="ADAL" clId="{EA65C268-C8B5-4E73-AE1F-2540C2F0D212}" dt="2025-05-28T17:06:10.663" v="6377" actId="1036"/>
          <ac:cxnSpMkLst>
            <pc:docMk/>
            <pc:sldMk cId="3474779458" sldId="360"/>
            <ac:cxnSpMk id="17" creationId="{BF57D367-DCB3-676C-DA20-C8D46155149B}"/>
          </ac:cxnSpMkLst>
        </pc:cxnChg>
        <pc:cxnChg chg="add mod">
          <ac:chgData name="Derek Hengeveld" userId="71c87482-c674-4b18-ae4d-cd5aa41a1d55" providerId="ADAL" clId="{EA65C268-C8B5-4E73-AE1F-2540C2F0D212}" dt="2025-05-28T17:06:10.663" v="6377" actId="1036"/>
          <ac:cxnSpMkLst>
            <pc:docMk/>
            <pc:sldMk cId="3474779458" sldId="360"/>
            <ac:cxnSpMk id="24" creationId="{79BAF48B-D254-4A2A-08F0-4D0681842A0B}"/>
          </ac:cxnSpMkLst>
        </pc:cxnChg>
        <pc:cxnChg chg="add mod">
          <ac:chgData name="Derek Hengeveld" userId="71c87482-c674-4b18-ae4d-cd5aa41a1d55" providerId="ADAL" clId="{EA65C268-C8B5-4E73-AE1F-2540C2F0D212}" dt="2025-05-28T17:06:10.663" v="6377" actId="1036"/>
          <ac:cxnSpMkLst>
            <pc:docMk/>
            <pc:sldMk cId="3474779458" sldId="360"/>
            <ac:cxnSpMk id="25" creationId="{4B4C93C9-2AD5-F09A-EF12-820A2EE5E887}"/>
          </ac:cxnSpMkLst>
        </pc:cxnChg>
        <pc:cxnChg chg="add mod">
          <ac:chgData name="Derek Hengeveld" userId="71c87482-c674-4b18-ae4d-cd5aa41a1d55" providerId="ADAL" clId="{EA65C268-C8B5-4E73-AE1F-2540C2F0D212}" dt="2025-05-28T17:06:10.663" v="6377" actId="1036"/>
          <ac:cxnSpMkLst>
            <pc:docMk/>
            <pc:sldMk cId="3474779458" sldId="360"/>
            <ac:cxnSpMk id="27" creationId="{EAC69009-D4FD-1391-D17F-75C2D5EE8239}"/>
          </ac:cxnSpMkLst>
        </pc:cxnChg>
        <pc:cxnChg chg="add mod">
          <ac:chgData name="Derek Hengeveld" userId="71c87482-c674-4b18-ae4d-cd5aa41a1d55" providerId="ADAL" clId="{EA65C268-C8B5-4E73-AE1F-2540C2F0D212}" dt="2025-05-28T17:06:10.663" v="6377" actId="1036"/>
          <ac:cxnSpMkLst>
            <pc:docMk/>
            <pc:sldMk cId="3474779458" sldId="360"/>
            <ac:cxnSpMk id="29" creationId="{716F01AC-7E73-77A6-E8D0-2606120EA1C8}"/>
          </ac:cxnSpMkLst>
        </pc:cxnChg>
        <pc:cxnChg chg="add mod">
          <ac:chgData name="Derek Hengeveld" userId="71c87482-c674-4b18-ae4d-cd5aa41a1d55" providerId="ADAL" clId="{EA65C268-C8B5-4E73-AE1F-2540C2F0D212}" dt="2025-05-28T17:06:10.663" v="6377" actId="1036"/>
          <ac:cxnSpMkLst>
            <pc:docMk/>
            <pc:sldMk cId="3474779458" sldId="360"/>
            <ac:cxnSpMk id="30" creationId="{837420DE-A253-2B29-CD84-3AF472716F66}"/>
          </ac:cxnSpMkLst>
        </pc:cxnChg>
        <pc:cxnChg chg="add mod">
          <ac:chgData name="Derek Hengeveld" userId="71c87482-c674-4b18-ae4d-cd5aa41a1d55" providerId="ADAL" clId="{EA65C268-C8B5-4E73-AE1F-2540C2F0D212}" dt="2025-05-28T17:06:10.663" v="6377" actId="1036"/>
          <ac:cxnSpMkLst>
            <pc:docMk/>
            <pc:sldMk cId="3474779458" sldId="360"/>
            <ac:cxnSpMk id="33" creationId="{9267735E-5BA9-5CDA-FFA8-B2F33CD39C8D}"/>
          </ac:cxnSpMkLst>
        </pc:cxnChg>
        <pc:cxnChg chg="add mod">
          <ac:chgData name="Derek Hengeveld" userId="71c87482-c674-4b18-ae4d-cd5aa41a1d55" providerId="ADAL" clId="{EA65C268-C8B5-4E73-AE1F-2540C2F0D212}" dt="2025-05-28T17:06:10.663" v="6377" actId="1036"/>
          <ac:cxnSpMkLst>
            <pc:docMk/>
            <pc:sldMk cId="3474779458" sldId="360"/>
            <ac:cxnSpMk id="35" creationId="{01A083F5-74BC-66D6-29F3-9704FA0FAF7A}"/>
          </ac:cxnSpMkLst>
        </pc:cxnChg>
        <pc:cxnChg chg="add mod">
          <ac:chgData name="Derek Hengeveld" userId="71c87482-c674-4b18-ae4d-cd5aa41a1d55" providerId="ADAL" clId="{EA65C268-C8B5-4E73-AE1F-2540C2F0D212}" dt="2025-05-28T17:06:10.663" v="6377" actId="1036"/>
          <ac:cxnSpMkLst>
            <pc:docMk/>
            <pc:sldMk cId="3474779458" sldId="360"/>
            <ac:cxnSpMk id="36" creationId="{C187272C-135A-8268-2F70-0DEEC15A9E85}"/>
          </ac:cxnSpMkLst>
        </pc:cxnChg>
        <pc:cxnChg chg="add mod">
          <ac:chgData name="Derek Hengeveld" userId="71c87482-c674-4b18-ae4d-cd5aa41a1d55" providerId="ADAL" clId="{EA65C268-C8B5-4E73-AE1F-2540C2F0D212}" dt="2025-05-28T17:06:01.969" v="6338"/>
          <ac:cxnSpMkLst>
            <pc:docMk/>
            <pc:sldMk cId="3474779458" sldId="360"/>
            <ac:cxnSpMk id="43" creationId="{40209EAB-3400-8B51-AF63-AC3422EA1D09}"/>
          </ac:cxnSpMkLst>
        </pc:cxnChg>
        <pc:cxnChg chg="add mod">
          <ac:chgData name="Derek Hengeveld" userId="71c87482-c674-4b18-ae4d-cd5aa41a1d55" providerId="ADAL" clId="{EA65C268-C8B5-4E73-AE1F-2540C2F0D212}" dt="2025-05-28T17:06:01.969" v="6338"/>
          <ac:cxnSpMkLst>
            <pc:docMk/>
            <pc:sldMk cId="3474779458" sldId="360"/>
            <ac:cxnSpMk id="44" creationId="{55588C76-0A7A-68BD-BFC5-87636D49EA15}"/>
          </ac:cxnSpMkLst>
        </pc:cxnChg>
        <pc:cxnChg chg="add mod">
          <ac:chgData name="Derek Hengeveld" userId="71c87482-c674-4b18-ae4d-cd5aa41a1d55" providerId="ADAL" clId="{EA65C268-C8B5-4E73-AE1F-2540C2F0D212}" dt="2025-05-28T17:06:01.969" v="6338"/>
          <ac:cxnSpMkLst>
            <pc:docMk/>
            <pc:sldMk cId="3474779458" sldId="360"/>
            <ac:cxnSpMk id="45" creationId="{F5666396-B120-DE1A-5373-4477DA10230F}"/>
          </ac:cxnSpMkLst>
        </pc:cxnChg>
      </pc:sldChg>
      <pc:sldChg chg="add">
        <pc:chgData name="Derek Hengeveld" userId="71c87482-c674-4b18-ae4d-cd5aa41a1d55" providerId="ADAL" clId="{EA65C268-C8B5-4E73-AE1F-2540C2F0D212}" dt="2025-05-28T17:19:46.448" v="6515"/>
        <pc:sldMkLst>
          <pc:docMk/>
          <pc:sldMk cId="2991053317" sldId="361"/>
        </pc:sldMkLst>
      </pc:sldChg>
      <pc:sldChg chg="addSp delSp modSp new del mod">
        <pc:chgData name="Derek Hengeveld" userId="71c87482-c674-4b18-ae4d-cd5aa41a1d55" providerId="ADAL" clId="{EA65C268-C8B5-4E73-AE1F-2540C2F0D212}" dt="2025-05-28T17:19:39.633" v="6514" actId="47"/>
        <pc:sldMkLst>
          <pc:docMk/>
          <pc:sldMk cId="3070887712" sldId="361"/>
        </pc:sldMkLst>
      </pc:sldChg>
      <pc:sldMasterChg chg="modSldLayout">
        <pc:chgData name="Derek Hengeveld" userId="71c87482-c674-4b18-ae4d-cd5aa41a1d55" providerId="ADAL" clId="{EA65C268-C8B5-4E73-AE1F-2540C2F0D212}" dt="2025-05-28T17:51:13.037" v="7053"/>
        <pc:sldMasterMkLst>
          <pc:docMk/>
          <pc:sldMasterMk cId="2787489404" sldId="2147483648"/>
        </pc:sldMasterMkLst>
        <pc:sldLayoutChg chg="addSp delSp modSp mod">
          <pc:chgData name="Derek Hengeveld" userId="71c87482-c674-4b18-ae4d-cd5aa41a1d55" providerId="ADAL" clId="{EA65C268-C8B5-4E73-AE1F-2540C2F0D212}" dt="2025-05-28T17:51:13.037" v="7053"/>
          <pc:sldLayoutMkLst>
            <pc:docMk/>
            <pc:sldMasterMk cId="2787489404" sldId="2147483648"/>
            <pc:sldLayoutMk cId="1245161444" sldId="2147483649"/>
          </pc:sldLayoutMkLst>
          <pc:spChg chg="add mod">
            <ac:chgData name="Derek Hengeveld" userId="71c87482-c674-4b18-ae4d-cd5aa41a1d55" providerId="ADAL" clId="{EA65C268-C8B5-4E73-AE1F-2540C2F0D212}" dt="2025-05-28T17:51:13.037" v="7053"/>
            <ac:spMkLst>
              <pc:docMk/>
              <pc:sldMasterMk cId="2787489404" sldId="2147483648"/>
              <pc:sldLayoutMk cId="1245161444" sldId="2147483649"/>
              <ac:spMk id="5" creationId="{CACF54C3-086F-BED1-BA0C-4A76DFD0BA54}"/>
            </ac:spMkLst>
          </pc:spChg>
        </pc:sldLayoutChg>
        <pc:sldLayoutChg chg="modSp mod">
          <pc:chgData name="Derek Hengeveld" userId="71c87482-c674-4b18-ae4d-cd5aa41a1d55" providerId="ADAL" clId="{EA65C268-C8B5-4E73-AE1F-2540C2F0D212}" dt="2025-05-27T18:41:51.596" v="4884" actId="20577"/>
          <pc:sldLayoutMkLst>
            <pc:docMk/>
            <pc:sldMasterMk cId="2787489404" sldId="2147483648"/>
            <pc:sldLayoutMk cId="2953629008" sldId="2147483650"/>
          </pc:sldLayoutMkLst>
          <pc:spChg chg="mod">
            <ac:chgData name="Derek Hengeveld" userId="71c87482-c674-4b18-ae4d-cd5aa41a1d55" providerId="ADAL" clId="{EA65C268-C8B5-4E73-AE1F-2540C2F0D212}" dt="2025-05-27T18:41:51.596" v="4884" actId="20577"/>
            <ac:spMkLst>
              <pc:docMk/>
              <pc:sldMasterMk cId="2787489404" sldId="2147483648"/>
              <pc:sldLayoutMk cId="2953629008" sldId="2147483650"/>
              <ac:spMk id="12" creationId="{25AC1BA6-04A1-A74E-B75D-6A10E8876D23}"/>
            </ac:spMkLst>
          </pc:spChg>
        </pc:sldLayoutChg>
        <pc:sldLayoutChg chg="modSp mod">
          <pc:chgData name="Derek Hengeveld" userId="71c87482-c674-4b18-ae4d-cd5aa41a1d55" providerId="ADAL" clId="{EA65C268-C8B5-4E73-AE1F-2540C2F0D212}" dt="2025-05-27T18:42:09.752" v="4887" actId="255"/>
          <pc:sldLayoutMkLst>
            <pc:docMk/>
            <pc:sldMasterMk cId="2787489404" sldId="2147483648"/>
            <pc:sldLayoutMk cId="3960570411" sldId="2147483652"/>
          </pc:sldLayoutMkLst>
          <pc:spChg chg="mod">
            <ac:chgData name="Derek Hengeveld" userId="71c87482-c674-4b18-ae4d-cd5aa41a1d55" providerId="ADAL" clId="{EA65C268-C8B5-4E73-AE1F-2540C2F0D212}" dt="2025-05-27T18:42:09.752" v="4887" actId="255"/>
            <ac:spMkLst>
              <pc:docMk/>
              <pc:sldMasterMk cId="2787489404" sldId="2147483648"/>
              <pc:sldLayoutMk cId="3960570411" sldId="2147483652"/>
              <ac:spMk id="2" creationId="{3F98E959-B1EA-5F03-E7C2-F0B93C424921}"/>
            </ac:spMkLst>
          </pc:spChg>
        </pc:sldLayoutChg>
        <pc:sldLayoutChg chg="modSp mod">
          <pc:chgData name="Derek Hengeveld" userId="71c87482-c674-4b18-ae4d-cd5aa41a1d55" providerId="ADAL" clId="{EA65C268-C8B5-4E73-AE1F-2540C2F0D212}" dt="2025-05-27T18:42:16.414" v="4889" actId="255"/>
          <pc:sldLayoutMkLst>
            <pc:docMk/>
            <pc:sldMasterMk cId="2787489404" sldId="2147483648"/>
            <pc:sldLayoutMk cId="3208893228" sldId="2147483653"/>
          </pc:sldLayoutMkLst>
          <pc:spChg chg="mod">
            <ac:chgData name="Derek Hengeveld" userId="71c87482-c674-4b18-ae4d-cd5aa41a1d55" providerId="ADAL" clId="{EA65C268-C8B5-4E73-AE1F-2540C2F0D212}" dt="2025-05-27T18:42:16.414" v="4889" actId="255"/>
            <ac:spMkLst>
              <pc:docMk/>
              <pc:sldMasterMk cId="2787489404" sldId="2147483648"/>
              <pc:sldLayoutMk cId="3208893228" sldId="2147483653"/>
              <ac:spMk id="2" creationId="{C0340130-73F3-DD22-D2E9-2F88E3B6462B}"/>
            </ac:spMkLst>
          </pc:spChg>
        </pc:sldLayoutChg>
        <pc:sldLayoutChg chg="modSp mod">
          <pc:chgData name="Derek Hengeveld" userId="71c87482-c674-4b18-ae4d-cd5aa41a1d55" providerId="ADAL" clId="{EA65C268-C8B5-4E73-AE1F-2540C2F0D212}" dt="2025-05-27T18:42:42.220" v="4895" actId="255"/>
          <pc:sldLayoutMkLst>
            <pc:docMk/>
            <pc:sldMasterMk cId="2787489404" sldId="2147483648"/>
            <pc:sldLayoutMk cId="30034653" sldId="2147483654"/>
          </pc:sldLayoutMkLst>
          <pc:spChg chg="mod">
            <ac:chgData name="Derek Hengeveld" userId="71c87482-c674-4b18-ae4d-cd5aa41a1d55" providerId="ADAL" clId="{EA65C268-C8B5-4E73-AE1F-2540C2F0D212}" dt="2025-05-27T18:42:42.220" v="4895" actId="255"/>
            <ac:spMkLst>
              <pc:docMk/>
              <pc:sldMasterMk cId="2787489404" sldId="2147483648"/>
              <pc:sldLayoutMk cId="30034653" sldId="2147483654"/>
              <ac:spMk id="2" creationId="{BAA2849D-C741-9922-D505-655BB8BF86E9}"/>
            </ac:spMkLst>
          </pc:spChg>
        </pc:sldLayoutChg>
        <pc:sldLayoutChg chg="modSp mod">
          <pc:chgData name="Derek Hengeveld" userId="71c87482-c674-4b18-ae4d-cd5aa41a1d55" providerId="ADAL" clId="{EA65C268-C8B5-4E73-AE1F-2540C2F0D212}" dt="2025-05-27T18:42:51.065" v="4897" actId="255"/>
          <pc:sldLayoutMkLst>
            <pc:docMk/>
            <pc:sldMasterMk cId="2787489404" sldId="2147483648"/>
            <pc:sldLayoutMk cId="2969513471" sldId="2147483655"/>
          </pc:sldLayoutMkLst>
          <pc:spChg chg="mod">
            <ac:chgData name="Derek Hengeveld" userId="71c87482-c674-4b18-ae4d-cd5aa41a1d55" providerId="ADAL" clId="{EA65C268-C8B5-4E73-AE1F-2540C2F0D212}" dt="2025-05-27T18:42:51.065" v="4897" actId="255"/>
            <ac:spMkLst>
              <pc:docMk/>
              <pc:sldMasterMk cId="2787489404" sldId="2147483648"/>
              <pc:sldLayoutMk cId="2969513471" sldId="2147483655"/>
              <ac:spMk id="2" creationId="{3F17B274-4986-EA55-7A42-8CFF7C0D2B65}"/>
            </ac:spMkLst>
          </pc:spChg>
        </pc:sldLayoutChg>
        <pc:sldLayoutChg chg="modSp mod">
          <pc:chgData name="Derek Hengeveld" userId="71c87482-c674-4b18-ae4d-cd5aa41a1d55" providerId="ADAL" clId="{EA65C268-C8B5-4E73-AE1F-2540C2F0D212}" dt="2025-05-27T18:42:58.089" v="4899"/>
          <pc:sldLayoutMkLst>
            <pc:docMk/>
            <pc:sldMasterMk cId="2787489404" sldId="2147483648"/>
            <pc:sldLayoutMk cId="3276122635" sldId="2147483656"/>
          </pc:sldLayoutMkLst>
        </pc:sldLayoutChg>
        <pc:sldLayoutChg chg="modSp mod">
          <pc:chgData name="Derek Hengeveld" userId="71c87482-c674-4b18-ae4d-cd5aa41a1d55" providerId="ADAL" clId="{EA65C268-C8B5-4E73-AE1F-2540C2F0D212}" dt="2025-05-27T18:42:22.398" v="4891" actId="255"/>
          <pc:sldLayoutMkLst>
            <pc:docMk/>
            <pc:sldMasterMk cId="2787489404" sldId="2147483648"/>
            <pc:sldLayoutMk cId="2030480208" sldId="2147483659"/>
          </pc:sldLayoutMkLst>
        </pc:sldLayoutChg>
        <pc:sldLayoutChg chg="modSp mod">
          <pc:chgData name="Derek Hengeveld" userId="71c87482-c674-4b18-ae4d-cd5aa41a1d55" providerId="ADAL" clId="{EA65C268-C8B5-4E73-AE1F-2540C2F0D212}" dt="2025-05-27T18:42:34.570" v="4893" actId="255"/>
          <pc:sldLayoutMkLst>
            <pc:docMk/>
            <pc:sldMasterMk cId="2787489404" sldId="2147483648"/>
            <pc:sldLayoutMk cId="3301438569" sldId="2147483660"/>
          </pc:sldLayoutMkLst>
        </pc:sldLayoutChg>
        <pc:sldLayoutChg chg="addSp delSp modSp mod">
          <pc:chgData name="Derek Hengeveld" userId="71c87482-c674-4b18-ae4d-cd5aa41a1d55" providerId="ADAL" clId="{EA65C268-C8B5-4E73-AE1F-2540C2F0D212}" dt="2025-05-28T17:50:38.768" v="7050" actId="207"/>
          <pc:sldLayoutMkLst>
            <pc:docMk/>
            <pc:sldMasterMk cId="2787489404" sldId="2147483648"/>
            <pc:sldLayoutMk cId="88451718" sldId="2147483687"/>
          </pc:sldLayoutMkLst>
          <pc:spChg chg="add mod">
            <ac:chgData name="Derek Hengeveld" userId="71c87482-c674-4b18-ae4d-cd5aa41a1d55" providerId="ADAL" clId="{EA65C268-C8B5-4E73-AE1F-2540C2F0D212}" dt="2025-05-28T17:50:38.768" v="7050" actId="207"/>
            <ac:spMkLst>
              <pc:docMk/>
              <pc:sldMasterMk cId="2787489404" sldId="2147483648"/>
              <pc:sldLayoutMk cId="88451718" sldId="2147483687"/>
              <ac:spMk id="2" creationId="{FBC4DBA0-2916-BB7C-DE19-83EAC48AB7BE}"/>
            </ac:spMkLst>
          </pc:spChg>
        </pc:sldLayoutChg>
      </pc:sldMasterChg>
      <pc:sldMasterChg chg="del">
        <pc:chgData name="Derek Hengeveld" userId="71c87482-c674-4b18-ae4d-cd5aa41a1d55" providerId="ADAL" clId="{EA65C268-C8B5-4E73-AE1F-2540C2F0D212}" dt="2025-05-27T18:43:39.906" v="4900" actId="2696"/>
        <pc:sldMasterMkLst>
          <pc:docMk/>
          <pc:sldMasterMk cId="1100871618" sldId="2147483661"/>
        </pc:sldMasterMkLst>
      </pc:sldMasterChg>
    </pc:docChg>
  </pc:docChgLst>
  <pc:docChgLst>
    <pc:chgData name="Derek Hengeveld" userId="71c87482-c674-4b18-ae4d-cd5aa41a1d55" providerId="ADAL" clId="{575BB434-5EF0-45F1-BB9C-D8702716B968}"/>
    <pc:docChg chg="undo custSel addSld delSld modSld sldOrd modMainMaster">
      <pc:chgData name="Derek Hengeveld" userId="71c87482-c674-4b18-ae4d-cd5aa41a1d55" providerId="ADAL" clId="{575BB434-5EF0-45F1-BB9C-D8702716B968}" dt="2023-04-17T22:21:20.811" v="965"/>
      <pc:docMkLst>
        <pc:docMk/>
      </pc:docMkLst>
      <pc:sldChg chg="addSp delSp modSp mod">
        <pc:chgData name="Derek Hengeveld" userId="71c87482-c674-4b18-ae4d-cd5aa41a1d55" providerId="ADAL" clId="{575BB434-5EF0-45F1-BB9C-D8702716B968}" dt="2023-04-17T22:02:43.531" v="811" actId="20577"/>
        <pc:sldMkLst>
          <pc:docMk/>
          <pc:sldMk cId="2506163793" sldId="256"/>
        </pc:sldMkLst>
      </pc:sldChg>
      <pc:sldChg chg="del">
        <pc:chgData name="Derek Hengeveld" userId="71c87482-c674-4b18-ae4d-cd5aa41a1d55" providerId="ADAL" clId="{575BB434-5EF0-45F1-BB9C-D8702716B968}" dt="2023-04-17T22:04:25.417" v="840" actId="47"/>
        <pc:sldMkLst>
          <pc:docMk/>
          <pc:sldMk cId="267020264" sldId="319"/>
        </pc:sldMkLst>
      </pc:sldChg>
      <pc:sldChg chg="addSp modSp new mod">
        <pc:chgData name="Derek Hengeveld" userId="71c87482-c674-4b18-ae4d-cd5aa41a1d55" providerId="ADAL" clId="{575BB434-5EF0-45F1-BB9C-D8702716B968}" dt="2023-04-17T21:29:12.731" v="622" actId="1076"/>
        <pc:sldMkLst>
          <pc:docMk/>
          <pc:sldMk cId="2416237493" sldId="320"/>
        </pc:sldMkLst>
      </pc:sldChg>
      <pc:sldChg chg="addSp delSp modSp add mod">
        <pc:chgData name="Derek Hengeveld" userId="71c87482-c674-4b18-ae4d-cd5aa41a1d55" providerId="ADAL" clId="{575BB434-5EF0-45F1-BB9C-D8702716B968}" dt="2023-04-17T22:00:03.124" v="704"/>
        <pc:sldMkLst>
          <pc:docMk/>
          <pc:sldMk cId="3251856967" sldId="321"/>
        </pc:sldMkLst>
      </pc:sldChg>
      <pc:sldChg chg="addSp modSp add mod">
        <pc:chgData name="Derek Hengeveld" userId="71c87482-c674-4b18-ae4d-cd5aa41a1d55" providerId="ADAL" clId="{575BB434-5EF0-45F1-BB9C-D8702716B968}" dt="2023-04-17T22:01:47.788" v="774" actId="1076"/>
        <pc:sldMkLst>
          <pc:docMk/>
          <pc:sldMk cId="324806556" sldId="322"/>
        </pc:sldMkLst>
      </pc:sldChg>
      <pc:sldChg chg="addSp modSp add mod">
        <pc:chgData name="Derek Hengeveld" userId="71c87482-c674-4b18-ae4d-cd5aa41a1d55" providerId="ADAL" clId="{575BB434-5EF0-45F1-BB9C-D8702716B968}" dt="2023-04-17T21:00:19.734" v="148" actId="1076"/>
        <pc:sldMkLst>
          <pc:docMk/>
          <pc:sldMk cId="2720030637" sldId="323"/>
        </pc:sldMkLst>
      </pc:sldChg>
      <pc:sldChg chg="delSp modSp add mod">
        <pc:chgData name="Derek Hengeveld" userId="71c87482-c674-4b18-ae4d-cd5aa41a1d55" providerId="ADAL" clId="{575BB434-5EF0-45F1-BB9C-D8702716B968}" dt="2023-04-17T20:52:07.358" v="131" actId="20577"/>
        <pc:sldMkLst>
          <pc:docMk/>
          <pc:sldMk cId="3665948225" sldId="324"/>
        </pc:sldMkLst>
      </pc:sldChg>
      <pc:sldChg chg="addSp modSp add mod">
        <pc:chgData name="Derek Hengeveld" userId="71c87482-c674-4b18-ae4d-cd5aa41a1d55" providerId="ADAL" clId="{575BB434-5EF0-45F1-BB9C-D8702716B968}" dt="2023-04-17T21:29:46.158" v="674" actId="20577"/>
        <pc:sldMkLst>
          <pc:docMk/>
          <pc:sldMk cId="3979963091" sldId="325"/>
        </pc:sldMkLst>
      </pc:sldChg>
      <pc:sldChg chg="addSp modSp add mod">
        <pc:chgData name="Derek Hengeveld" userId="71c87482-c674-4b18-ae4d-cd5aa41a1d55" providerId="ADAL" clId="{575BB434-5EF0-45F1-BB9C-D8702716B968}" dt="2023-04-17T21:28:46.597" v="612" actId="1076"/>
        <pc:sldMkLst>
          <pc:docMk/>
          <pc:sldMk cId="666349159" sldId="326"/>
        </pc:sldMkLst>
      </pc:sldChg>
      <pc:sldChg chg="addSp delSp modSp add mod">
        <pc:chgData name="Derek Hengeveld" userId="71c87482-c674-4b18-ae4d-cd5aa41a1d55" providerId="ADAL" clId="{575BB434-5EF0-45F1-BB9C-D8702716B968}" dt="2023-04-17T21:30:24.426" v="689" actId="1076"/>
        <pc:sldMkLst>
          <pc:docMk/>
          <pc:sldMk cId="1732434141" sldId="327"/>
        </pc:sldMkLst>
      </pc:sldChg>
      <pc:sldChg chg="addSp delSp modSp add mod">
        <pc:chgData name="Derek Hengeveld" userId="71c87482-c674-4b18-ae4d-cd5aa41a1d55" providerId="ADAL" clId="{575BB434-5EF0-45F1-BB9C-D8702716B968}" dt="2023-04-17T22:00:32.448" v="711" actId="1076"/>
        <pc:sldMkLst>
          <pc:docMk/>
          <pc:sldMk cId="2615045071" sldId="328"/>
        </pc:sldMkLst>
      </pc:sldChg>
      <pc:sldChg chg="addSp delSp modSp add mod">
        <pc:chgData name="Derek Hengeveld" userId="71c87482-c674-4b18-ae4d-cd5aa41a1d55" providerId="ADAL" clId="{575BB434-5EF0-45F1-BB9C-D8702716B968}" dt="2023-04-17T22:00:50.828" v="733" actId="20577"/>
        <pc:sldMkLst>
          <pc:docMk/>
          <pc:sldMk cId="1358288285" sldId="329"/>
        </pc:sldMkLst>
      </pc:sldChg>
      <pc:sldChg chg="addSp delSp modSp add mod">
        <pc:chgData name="Derek Hengeveld" userId="71c87482-c674-4b18-ae4d-cd5aa41a1d55" providerId="ADAL" clId="{575BB434-5EF0-45F1-BB9C-D8702716B968}" dt="2023-04-17T22:01:23.298" v="767" actId="1076"/>
        <pc:sldMkLst>
          <pc:docMk/>
          <pc:sldMk cId="3915254457" sldId="330"/>
        </pc:sldMkLst>
      </pc:sldChg>
      <pc:sldChg chg="addSp delSp modSp add mod">
        <pc:chgData name="Derek Hengeveld" userId="71c87482-c674-4b18-ae4d-cd5aa41a1d55" providerId="ADAL" clId="{575BB434-5EF0-45F1-BB9C-D8702716B968}" dt="2023-04-17T22:02:05.575" v="788" actId="1076"/>
        <pc:sldMkLst>
          <pc:docMk/>
          <pc:sldMk cId="3658081133" sldId="331"/>
        </pc:sldMkLst>
      </pc:sldChg>
      <pc:sldChg chg="modSp add mod">
        <pc:chgData name="Derek Hengeveld" userId="71c87482-c674-4b18-ae4d-cd5aa41a1d55" providerId="ADAL" clId="{575BB434-5EF0-45F1-BB9C-D8702716B968}" dt="2023-04-17T22:03:26.917" v="839" actId="27636"/>
        <pc:sldMkLst>
          <pc:docMk/>
          <pc:sldMk cId="3154279652" sldId="332"/>
        </pc:sldMkLst>
      </pc:sldChg>
      <pc:sldChg chg="modSp new mod">
        <pc:chgData name="Derek Hengeveld" userId="71c87482-c674-4b18-ae4d-cd5aa41a1d55" providerId="ADAL" clId="{575BB434-5EF0-45F1-BB9C-D8702716B968}" dt="2023-04-17T22:06:08.467" v="905" actId="15"/>
        <pc:sldMkLst>
          <pc:docMk/>
          <pc:sldMk cId="582491788" sldId="333"/>
        </pc:sldMkLst>
      </pc:sldChg>
      <pc:sldChg chg="addSp modSp new ord">
        <pc:chgData name="Derek Hengeveld" userId="71c87482-c674-4b18-ae4d-cd5aa41a1d55" providerId="ADAL" clId="{575BB434-5EF0-45F1-BB9C-D8702716B968}" dt="2023-04-17T22:20:50.045" v="963" actId="1036"/>
        <pc:sldMkLst>
          <pc:docMk/>
          <pc:sldMk cId="3851694781" sldId="334"/>
        </pc:sldMkLst>
      </pc:sldChg>
      <pc:sldChg chg="addSp modSp new">
        <pc:chgData name="Derek Hengeveld" userId="71c87482-c674-4b18-ae4d-cd5aa41a1d55" providerId="ADAL" clId="{575BB434-5EF0-45F1-BB9C-D8702716B968}" dt="2023-04-17T22:21:20.811" v="965"/>
        <pc:sldMkLst>
          <pc:docMk/>
          <pc:sldMk cId="401795141" sldId="335"/>
        </pc:sldMkLst>
      </pc:sldChg>
      <pc:sldMasterChg chg="modSldLayout">
        <pc:chgData name="Derek Hengeveld" userId="71c87482-c674-4b18-ae4d-cd5aa41a1d55" providerId="ADAL" clId="{575BB434-5EF0-45F1-BB9C-D8702716B968}" dt="2023-04-17T20:41:34.639" v="35" actId="13926"/>
        <pc:sldMasterMkLst>
          <pc:docMk/>
          <pc:sldMasterMk cId="2787489404" sldId="2147483648"/>
        </pc:sldMasterMkLst>
        <pc:sldLayoutChg chg="addSp delSp modSp mod">
          <pc:chgData name="Derek Hengeveld" userId="71c87482-c674-4b18-ae4d-cd5aa41a1d55" providerId="ADAL" clId="{575BB434-5EF0-45F1-BB9C-D8702716B968}" dt="2023-04-17T20:41:34.639" v="35" actId="13926"/>
          <pc:sldLayoutMkLst>
            <pc:docMk/>
            <pc:sldMasterMk cId="2787489404" sldId="2147483648"/>
            <pc:sldLayoutMk cId="1245161444" sldId="2147483649"/>
          </pc:sldLayoutMkLst>
        </pc:sldLayoutChg>
      </pc:sldMasterChg>
    </pc:docChg>
  </pc:docChgLst>
  <pc:docChgLst>
    <pc:chgData name="Derek Hengeveld" userId="71c87482-c674-4b18-ae4d-cd5aa41a1d55" providerId="ADAL" clId="{DC9E3C47-86D3-47E3-ADA6-8B3C62EE03B7}"/>
    <pc:docChg chg="custSel modSld modMainMaster">
      <pc:chgData name="Derek Hengeveld" userId="71c87482-c674-4b18-ae4d-cd5aa41a1d55" providerId="ADAL" clId="{DC9E3C47-86D3-47E3-ADA6-8B3C62EE03B7}" dt="2025-07-29T13:03:56.526" v="98"/>
      <pc:docMkLst>
        <pc:docMk/>
      </pc:docMkLst>
      <pc:sldChg chg="modSp mod">
        <pc:chgData name="Derek Hengeveld" userId="71c87482-c674-4b18-ae4d-cd5aa41a1d55" providerId="ADAL" clId="{DC9E3C47-86D3-47E3-ADA6-8B3C62EE03B7}" dt="2025-07-28T14:36:44.179" v="64" actId="20577"/>
        <pc:sldMkLst>
          <pc:docMk/>
          <pc:sldMk cId="2506163793" sldId="256"/>
        </pc:sldMkLst>
        <pc:spChg chg="mod">
          <ac:chgData name="Derek Hengeveld" userId="71c87482-c674-4b18-ae4d-cd5aa41a1d55" providerId="ADAL" clId="{DC9E3C47-86D3-47E3-ADA6-8B3C62EE03B7}" dt="2025-07-28T14:36:44.179" v="64" actId="20577"/>
          <ac:spMkLst>
            <pc:docMk/>
            <pc:sldMk cId="2506163793" sldId="256"/>
            <ac:spMk id="7" creationId="{F96C7411-77C9-9844-994D-2526E02FC7A5}"/>
          </ac:spMkLst>
        </pc:spChg>
      </pc:sldChg>
      <pc:sldChg chg="modSp mod">
        <pc:chgData name="Derek Hengeveld" userId="71c87482-c674-4b18-ae4d-cd5aa41a1d55" providerId="ADAL" clId="{DC9E3C47-86D3-47E3-ADA6-8B3C62EE03B7}" dt="2025-07-29T13:03:56.526" v="98"/>
        <pc:sldMkLst>
          <pc:docMk/>
          <pc:sldMk cId="1276245188" sldId="349"/>
        </pc:sldMkLst>
        <pc:spChg chg="mod">
          <ac:chgData name="Derek Hengeveld" userId="71c87482-c674-4b18-ae4d-cd5aa41a1d55" providerId="ADAL" clId="{DC9E3C47-86D3-47E3-ADA6-8B3C62EE03B7}" dt="2025-07-29T13:03:56.526" v="98"/>
          <ac:spMkLst>
            <pc:docMk/>
            <pc:sldMk cId="1276245188" sldId="349"/>
            <ac:spMk id="3" creationId="{C7D808EA-C634-6293-9147-18B5C97D154C}"/>
          </ac:spMkLst>
        </pc:spChg>
      </pc:sldChg>
      <pc:sldChg chg="modSp mod">
        <pc:chgData name="Derek Hengeveld" userId="71c87482-c674-4b18-ae4d-cd5aa41a1d55" providerId="ADAL" clId="{DC9E3C47-86D3-47E3-ADA6-8B3C62EE03B7}" dt="2025-07-28T14:39:35.469" v="97" actId="14100"/>
        <pc:sldMkLst>
          <pc:docMk/>
          <pc:sldMk cId="1503944092" sldId="356"/>
        </pc:sldMkLst>
        <pc:spChg chg="mod">
          <ac:chgData name="Derek Hengeveld" userId="71c87482-c674-4b18-ae4d-cd5aa41a1d55" providerId="ADAL" clId="{DC9E3C47-86D3-47E3-ADA6-8B3C62EE03B7}" dt="2025-07-28T14:39:19.577" v="73" actId="27636"/>
          <ac:spMkLst>
            <pc:docMk/>
            <pc:sldMk cId="1503944092" sldId="356"/>
            <ac:spMk id="3" creationId="{2CF1E6A8-7BAC-E425-BCA1-BCEFDD3A9646}"/>
          </ac:spMkLst>
        </pc:spChg>
        <pc:graphicFrameChg chg="mod">
          <ac:chgData name="Derek Hengeveld" userId="71c87482-c674-4b18-ae4d-cd5aa41a1d55" providerId="ADAL" clId="{DC9E3C47-86D3-47E3-ADA6-8B3C62EE03B7}" dt="2025-07-28T14:39:26.838" v="95" actId="1036"/>
          <ac:graphicFrameMkLst>
            <pc:docMk/>
            <pc:sldMk cId="1503944092" sldId="356"/>
            <ac:graphicFrameMk id="6" creationId="{E5611CAE-B0E7-B215-66D5-9EA750E87BEF}"/>
          </ac:graphicFrameMkLst>
        </pc:graphicFrameChg>
        <pc:picChg chg="mod">
          <ac:chgData name="Derek Hengeveld" userId="71c87482-c674-4b18-ae4d-cd5aa41a1d55" providerId="ADAL" clId="{DC9E3C47-86D3-47E3-ADA6-8B3C62EE03B7}" dt="2025-07-28T14:39:35.469" v="97" actId="14100"/>
          <ac:picMkLst>
            <pc:docMk/>
            <pc:sldMk cId="1503944092" sldId="356"/>
            <ac:picMk id="7" creationId="{B7947362-B919-8DFC-4E04-8E3E2540AFAC}"/>
          </ac:picMkLst>
        </pc:picChg>
      </pc:sldChg>
      <pc:sldMasterChg chg="modSldLayout">
        <pc:chgData name="Derek Hengeveld" userId="71c87482-c674-4b18-ae4d-cd5aa41a1d55" providerId="ADAL" clId="{DC9E3C47-86D3-47E3-ADA6-8B3C62EE03B7}" dt="2025-07-28T14:37:55.487" v="71" actId="20577"/>
        <pc:sldMasterMkLst>
          <pc:docMk/>
          <pc:sldMasterMk cId="2787489404" sldId="2147483648"/>
        </pc:sldMasterMkLst>
        <pc:sldLayoutChg chg="modSp mod">
          <pc:chgData name="Derek Hengeveld" userId="71c87482-c674-4b18-ae4d-cd5aa41a1d55" providerId="ADAL" clId="{DC9E3C47-86D3-47E3-ADA6-8B3C62EE03B7}" dt="2025-07-28T14:37:34.359" v="65" actId="20577"/>
          <pc:sldLayoutMkLst>
            <pc:docMk/>
            <pc:sldMasterMk cId="2787489404" sldId="2147483648"/>
            <pc:sldLayoutMk cId="1245161444" sldId="2147483649"/>
          </pc:sldLayoutMkLst>
          <pc:spChg chg="mod">
            <ac:chgData name="Derek Hengeveld" userId="71c87482-c674-4b18-ae4d-cd5aa41a1d55" providerId="ADAL" clId="{DC9E3C47-86D3-47E3-ADA6-8B3C62EE03B7}" dt="2025-07-28T14:37:34.359" v="65" actId="20577"/>
            <ac:spMkLst>
              <pc:docMk/>
              <pc:sldMasterMk cId="2787489404" sldId="2147483648"/>
              <pc:sldLayoutMk cId="1245161444" sldId="2147483649"/>
              <ac:spMk id="5" creationId="{CACF54C3-086F-BED1-BA0C-4A76DFD0BA54}"/>
            </ac:spMkLst>
          </pc:spChg>
        </pc:sldLayoutChg>
        <pc:sldLayoutChg chg="modSp mod">
          <pc:chgData name="Derek Hengeveld" userId="71c87482-c674-4b18-ae4d-cd5aa41a1d55" providerId="ADAL" clId="{DC9E3C47-86D3-47E3-ADA6-8B3C62EE03B7}" dt="2025-07-28T14:37:42.253" v="67" actId="20577"/>
          <pc:sldLayoutMkLst>
            <pc:docMk/>
            <pc:sldMasterMk cId="2787489404" sldId="2147483648"/>
            <pc:sldLayoutMk cId="2953629008" sldId="2147483650"/>
          </pc:sldLayoutMkLst>
          <pc:spChg chg="mod">
            <ac:chgData name="Derek Hengeveld" userId="71c87482-c674-4b18-ae4d-cd5aa41a1d55" providerId="ADAL" clId="{DC9E3C47-86D3-47E3-ADA6-8B3C62EE03B7}" dt="2025-07-28T14:37:42.253" v="67" actId="20577"/>
            <ac:spMkLst>
              <pc:docMk/>
              <pc:sldMasterMk cId="2787489404" sldId="2147483648"/>
              <pc:sldLayoutMk cId="2953629008" sldId="2147483650"/>
              <ac:spMk id="12" creationId="{25AC1BA6-04A1-A74E-B75D-6A10E8876D23}"/>
            </ac:spMkLst>
          </pc:spChg>
        </pc:sldLayoutChg>
        <pc:sldLayoutChg chg="modSp mod">
          <pc:chgData name="Derek Hengeveld" userId="71c87482-c674-4b18-ae4d-cd5aa41a1d55" providerId="ADAL" clId="{DC9E3C47-86D3-47E3-ADA6-8B3C62EE03B7}" dt="2025-07-28T14:37:45.031" v="68" actId="20577"/>
          <pc:sldLayoutMkLst>
            <pc:docMk/>
            <pc:sldMasterMk cId="2787489404" sldId="2147483648"/>
            <pc:sldLayoutMk cId="3960570411" sldId="2147483652"/>
          </pc:sldLayoutMkLst>
          <pc:spChg chg="mod">
            <ac:chgData name="Derek Hengeveld" userId="71c87482-c674-4b18-ae4d-cd5aa41a1d55" providerId="ADAL" clId="{DC9E3C47-86D3-47E3-ADA6-8B3C62EE03B7}" dt="2025-07-28T14:37:45.031" v="68" actId="20577"/>
            <ac:spMkLst>
              <pc:docMk/>
              <pc:sldMasterMk cId="2787489404" sldId="2147483648"/>
              <pc:sldLayoutMk cId="3960570411" sldId="2147483652"/>
              <ac:spMk id="2" creationId="{3F98E959-B1EA-5F03-E7C2-F0B93C424921}"/>
            </ac:spMkLst>
          </pc:spChg>
        </pc:sldLayoutChg>
        <pc:sldLayoutChg chg="modSp mod">
          <pc:chgData name="Derek Hengeveld" userId="71c87482-c674-4b18-ae4d-cd5aa41a1d55" providerId="ADAL" clId="{DC9E3C47-86D3-47E3-ADA6-8B3C62EE03B7}" dt="2025-07-28T14:37:49.211" v="69" actId="20577"/>
          <pc:sldLayoutMkLst>
            <pc:docMk/>
            <pc:sldMasterMk cId="2787489404" sldId="2147483648"/>
            <pc:sldLayoutMk cId="3208893228" sldId="2147483653"/>
          </pc:sldLayoutMkLst>
          <pc:spChg chg="mod">
            <ac:chgData name="Derek Hengeveld" userId="71c87482-c674-4b18-ae4d-cd5aa41a1d55" providerId="ADAL" clId="{DC9E3C47-86D3-47E3-ADA6-8B3C62EE03B7}" dt="2025-07-28T14:37:49.211" v="69" actId="20577"/>
            <ac:spMkLst>
              <pc:docMk/>
              <pc:sldMasterMk cId="2787489404" sldId="2147483648"/>
              <pc:sldLayoutMk cId="3208893228" sldId="2147483653"/>
              <ac:spMk id="2" creationId="{C0340130-73F3-DD22-D2E9-2F88E3B6462B}"/>
            </ac:spMkLst>
          </pc:spChg>
        </pc:sldLayoutChg>
        <pc:sldLayoutChg chg="modSp mod">
          <pc:chgData name="Derek Hengeveld" userId="71c87482-c674-4b18-ae4d-cd5aa41a1d55" providerId="ADAL" clId="{DC9E3C47-86D3-47E3-ADA6-8B3C62EE03B7}" dt="2025-07-28T14:37:52.434" v="70" actId="20577"/>
          <pc:sldLayoutMkLst>
            <pc:docMk/>
            <pc:sldMasterMk cId="2787489404" sldId="2147483648"/>
            <pc:sldLayoutMk cId="30034653" sldId="2147483654"/>
          </pc:sldLayoutMkLst>
          <pc:spChg chg="mod">
            <ac:chgData name="Derek Hengeveld" userId="71c87482-c674-4b18-ae4d-cd5aa41a1d55" providerId="ADAL" clId="{DC9E3C47-86D3-47E3-ADA6-8B3C62EE03B7}" dt="2025-07-28T14:37:52.434" v="70" actId="20577"/>
            <ac:spMkLst>
              <pc:docMk/>
              <pc:sldMasterMk cId="2787489404" sldId="2147483648"/>
              <pc:sldLayoutMk cId="30034653" sldId="2147483654"/>
              <ac:spMk id="2" creationId="{BAA2849D-C741-9922-D505-655BB8BF86E9}"/>
            </ac:spMkLst>
          </pc:spChg>
        </pc:sldLayoutChg>
        <pc:sldLayoutChg chg="modSp mod">
          <pc:chgData name="Derek Hengeveld" userId="71c87482-c674-4b18-ae4d-cd5aa41a1d55" providerId="ADAL" clId="{DC9E3C47-86D3-47E3-ADA6-8B3C62EE03B7}" dt="2025-07-28T14:37:55.487" v="71" actId="20577"/>
          <pc:sldLayoutMkLst>
            <pc:docMk/>
            <pc:sldMasterMk cId="2787489404" sldId="2147483648"/>
            <pc:sldLayoutMk cId="2969513471" sldId="2147483655"/>
          </pc:sldLayoutMkLst>
          <pc:spChg chg="mod">
            <ac:chgData name="Derek Hengeveld" userId="71c87482-c674-4b18-ae4d-cd5aa41a1d55" providerId="ADAL" clId="{DC9E3C47-86D3-47E3-ADA6-8B3C62EE03B7}" dt="2025-07-28T14:37:55.487" v="71" actId="20577"/>
            <ac:spMkLst>
              <pc:docMk/>
              <pc:sldMasterMk cId="2787489404" sldId="2147483648"/>
              <pc:sldLayoutMk cId="2969513471" sldId="2147483655"/>
              <ac:spMk id="2" creationId="{3F17B274-4986-EA55-7A42-8CFF7C0D2B65}"/>
            </ac:spMkLst>
          </pc:spChg>
        </pc:sldLayoutChg>
        <pc:sldLayoutChg chg="modSp mod">
          <pc:chgData name="Derek Hengeveld" userId="71c87482-c674-4b18-ae4d-cd5aa41a1d55" providerId="ADAL" clId="{DC9E3C47-86D3-47E3-ADA6-8B3C62EE03B7}" dt="2025-07-28T14:37:39.243" v="66" actId="20577"/>
          <pc:sldLayoutMkLst>
            <pc:docMk/>
            <pc:sldMasterMk cId="2787489404" sldId="2147483648"/>
            <pc:sldLayoutMk cId="88451718" sldId="2147483687"/>
          </pc:sldLayoutMkLst>
          <pc:spChg chg="mod">
            <ac:chgData name="Derek Hengeveld" userId="71c87482-c674-4b18-ae4d-cd5aa41a1d55" providerId="ADAL" clId="{DC9E3C47-86D3-47E3-ADA6-8B3C62EE03B7}" dt="2025-07-28T14:37:39.243" v="66" actId="20577"/>
            <ac:spMkLst>
              <pc:docMk/>
              <pc:sldMasterMk cId="2787489404" sldId="2147483648"/>
              <pc:sldLayoutMk cId="88451718" sldId="2147483687"/>
              <ac:spMk id="2" creationId="{FBC4DBA0-2916-BB7C-DE19-83EAC48AB7BE}"/>
            </ac:spMkLst>
          </pc:spChg>
        </pc:sldLayoutChg>
      </pc:sldMasterChg>
    </pc:docChg>
  </pc:docChgLst>
  <pc:docChgLst>
    <pc:chgData name="Derek Hengeveld" userId="71c87482-c674-4b18-ae4d-cd5aa41a1d55" providerId="ADAL" clId="{C3E01647-EBDF-49DF-8E7C-BA72AD96AF7A}"/>
    <pc:docChg chg="undo redo custSel addSld delSld modSld sldOrd modMainMaster">
      <pc:chgData name="Derek Hengeveld" userId="71c87482-c674-4b18-ae4d-cd5aa41a1d55" providerId="ADAL" clId="{C3E01647-EBDF-49DF-8E7C-BA72AD96AF7A}" dt="2023-07-10T14:53:43.933" v="7310" actId="20577"/>
      <pc:docMkLst>
        <pc:docMk/>
      </pc:docMkLst>
      <pc:sldChg chg="delSp modSp mod">
        <pc:chgData name="Derek Hengeveld" userId="71c87482-c674-4b18-ae4d-cd5aa41a1d55" providerId="ADAL" clId="{C3E01647-EBDF-49DF-8E7C-BA72AD96AF7A}" dt="2023-06-20T16:33:34.710" v="6419" actId="1076"/>
        <pc:sldMkLst>
          <pc:docMk/>
          <pc:sldMk cId="2506163793" sldId="256"/>
        </pc:sldMkLst>
      </pc:sldChg>
      <pc:sldChg chg="addSp modSp mod">
        <pc:chgData name="Derek Hengeveld" userId="71c87482-c674-4b18-ae4d-cd5aa41a1d55" providerId="ADAL" clId="{C3E01647-EBDF-49DF-8E7C-BA72AD96AF7A}" dt="2023-07-05T16:55:54.317" v="6861" actId="20577"/>
        <pc:sldMkLst>
          <pc:docMk/>
          <pc:sldMk cId="2416237493" sldId="320"/>
        </pc:sldMkLst>
      </pc:sldChg>
      <pc:sldChg chg="addSp modSp mod">
        <pc:chgData name="Derek Hengeveld" userId="71c87482-c674-4b18-ae4d-cd5aa41a1d55" providerId="ADAL" clId="{C3E01647-EBDF-49DF-8E7C-BA72AD96AF7A}" dt="2023-07-05T17:18:36.931" v="6925" actId="20577"/>
        <pc:sldMkLst>
          <pc:docMk/>
          <pc:sldMk cId="3251856967" sldId="321"/>
        </pc:sldMkLst>
      </pc:sldChg>
      <pc:sldChg chg="addSp modSp mod">
        <pc:chgData name="Derek Hengeveld" userId="71c87482-c674-4b18-ae4d-cd5aa41a1d55" providerId="ADAL" clId="{C3E01647-EBDF-49DF-8E7C-BA72AD96AF7A}" dt="2023-07-05T17:24:12.012" v="6956" actId="14100"/>
        <pc:sldMkLst>
          <pc:docMk/>
          <pc:sldMk cId="324806556" sldId="322"/>
        </pc:sldMkLst>
      </pc:sldChg>
      <pc:sldChg chg="delSp modSp mod">
        <pc:chgData name="Derek Hengeveld" userId="71c87482-c674-4b18-ae4d-cd5aa41a1d55" providerId="ADAL" clId="{C3E01647-EBDF-49DF-8E7C-BA72AD96AF7A}" dt="2023-07-05T16:36:37.847" v="6490"/>
        <pc:sldMkLst>
          <pc:docMk/>
          <pc:sldMk cId="2720030637" sldId="323"/>
        </pc:sldMkLst>
      </pc:sldChg>
      <pc:sldChg chg="addSp delSp modSp mod">
        <pc:chgData name="Derek Hengeveld" userId="71c87482-c674-4b18-ae4d-cd5aa41a1d55" providerId="ADAL" clId="{C3E01647-EBDF-49DF-8E7C-BA72AD96AF7A}" dt="2023-06-20T16:32:56.539" v="6395" actId="14734"/>
        <pc:sldMkLst>
          <pc:docMk/>
          <pc:sldMk cId="3665948225" sldId="324"/>
        </pc:sldMkLst>
      </pc:sldChg>
      <pc:sldChg chg="addSp modSp mod">
        <pc:chgData name="Derek Hengeveld" userId="71c87482-c674-4b18-ae4d-cd5aa41a1d55" providerId="ADAL" clId="{C3E01647-EBDF-49DF-8E7C-BA72AD96AF7A}" dt="2023-07-05T17:33:36.461" v="7103" actId="313"/>
        <pc:sldMkLst>
          <pc:docMk/>
          <pc:sldMk cId="3979963091" sldId="325"/>
        </pc:sldMkLst>
      </pc:sldChg>
      <pc:sldChg chg="modSp del mod">
        <pc:chgData name="Derek Hengeveld" userId="71c87482-c674-4b18-ae4d-cd5aa41a1d55" providerId="ADAL" clId="{C3E01647-EBDF-49DF-8E7C-BA72AD96AF7A}" dt="2023-06-19T21:58:38.587" v="990" actId="47"/>
        <pc:sldMkLst>
          <pc:docMk/>
          <pc:sldMk cId="666349159" sldId="326"/>
        </pc:sldMkLst>
      </pc:sldChg>
      <pc:sldChg chg="delSp modSp del mod">
        <pc:chgData name="Derek Hengeveld" userId="71c87482-c674-4b18-ae4d-cd5aa41a1d55" providerId="ADAL" clId="{C3E01647-EBDF-49DF-8E7C-BA72AD96AF7A}" dt="2023-06-19T22:03:15.881" v="1118" actId="47"/>
        <pc:sldMkLst>
          <pc:docMk/>
          <pc:sldMk cId="1732434141" sldId="327"/>
        </pc:sldMkLst>
      </pc:sldChg>
      <pc:sldChg chg="delSp modSp del mod">
        <pc:chgData name="Derek Hengeveld" userId="71c87482-c674-4b18-ae4d-cd5aa41a1d55" providerId="ADAL" clId="{C3E01647-EBDF-49DF-8E7C-BA72AD96AF7A}" dt="2023-06-19T22:10:11.450" v="1681" actId="47"/>
        <pc:sldMkLst>
          <pc:docMk/>
          <pc:sldMk cId="2615045071" sldId="328"/>
        </pc:sldMkLst>
      </pc:sldChg>
      <pc:sldChg chg="addSp modSp mod">
        <pc:chgData name="Derek Hengeveld" userId="71c87482-c674-4b18-ae4d-cd5aa41a1d55" providerId="ADAL" clId="{C3E01647-EBDF-49DF-8E7C-BA72AD96AF7A}" dt="2023-06-20T15:57:01.399" v="5106" actId="1076"/>
        <pc:sldMkLst>
          <pc:docMk/>
          <pc:sldMk cId="1358288285" sldId="329"/>
        </pc:sldMkLst>
      </pc:sldChg>
      <pc:sldChg chg="modSp del mod">
        <pc:chgData name="Derek Hengeveld" userId="71c87482-c674-4b18-ae4d-cd5aa41a1d55" providerId="ADAL" clId="{C3E01647-EBDF-49DF-8E7C-BA72AD96AF7A}" dt="2023-06-19T22:12:49.402" v="1970" actId="47"/>
        <pc:sldMkLst>
          <pc:docMk/>
          <pc:sldMk cId="3915254457" sldId="330"/>
        </pc:sldMkLst>
      </pc:sldChg>
      <pc:sldChg chg="modSp del mod">
        <pc:chgData name="Derek Hengeveld" userId="71c87482-c674-4b18-ae4d-cd5aa41a1d55" providerId="ADAL" clId="{C3E01647-EBDF-49DF-8E7C-BA72AD96AF7A}" dt="2023-06-19T22:19:03.689" v="2608" actId="47"/>
        <pc:sldMkLst>
          <pc:docMk/>
          <pc:sldMk cId="3658081133" sldId="331"/>
        </pc:sldMkLst>
      </pc:sldChg>
      <pc:sldChg chg="addSp delSp modSp mod">
        <pc:chgData name="Derek Hengeveld" userId="71c87482-c674-4b18-ae4d-cd5aa41a1d55" providerId="ADAL" clId="{C3E01647-EBDF-49DF-8E7C-BA72AD96AF7A}" dt="2023-07-10T14:53:43.933" v="7310" actId="20577"/>
        <pc:sldMkLst>
          <pc:docMk/>
          <pc:sldMk cId="3154279652" sldId="332"/>
        </pc:sldMkLst>
      </pc:sldChg>
      <pc:sldChg chg="addSp delSp modSp mod modNotesTx">
        <pc:chgData name="Derek Hengeveld" userId="71c87482-c674-4b18-ae4d-cd5aa41a1d55" providerId="ADAL" clId="{C3E01647-EBDF-49DF-8E7C-BA72AD96AF7A}" dt="2023-06-20T16:22:22.728" v="6367" actId="113"/>
        <pc:sldMkLst>
          <pc:docMk/>
          <pc:sldMk cId="582491788" sldId="333"/>
        </pc:sldMkLst>
      </pc:sldChg>
      <pc:sldChg chg="del ord">
        <pc:chgData name="Derek Hengeveld" userId="71c87482-c674-4b18-ae4d-cd5aa41a1d55" providerId="ADAL" clId="{C3E01647-EBDF-49DF-8E7C-BA72AD96AF7A}" dt="2023-06-20T16:02:38.626" v="5261" actId="47"/>
        <pc:sldMkLst>
          <pc:docMk/>
          <pc:sldMk cId="3851694781" sldId="334"/>
        </pc:sldMkLst>
      </pc:sldChg>
      <pc:sldChg chg="addSp delSp modSp del mod ord">
        <pc:chgData name="Derek Hengeveld" userId="71c87482-c674-4b18-ae4d-cd5aa41a1d55" providerId="ADAL" clId="{C3E01647-EBDF-49DF-8E7C-BA72AD96AF7A}" dt="2023-06-19T21:46:58.738" v="810" actId="47"/>
        <pc:sldMkLst>
          <pc:docMk/>
          <pc:sldMk cId="401795141" sldId="335"/>
        </pc:sldMkLst>
      </pc:sldChg>
      <pc:sldChg chg="addSp delSp modSp new mod">
        <pc:chgData name="Derek Hengeveld" userId="71c87482-c674-4b18-ae4d-cd5aa41a1d55" providerId="ADAL" clId="{C3E01647-EBDF-49DF-8E7C-BA72AD96AF7A}" dt="2023-07-05T16:47:59.277" v="6623" actId="1076"/>
        <pc:sldMkLst>
          <pc:docMk/>
          <pc:sldMk cId="1376811922" sldId="336"/>
        </pc:sldMkLst>
      </pc:sldChg>
      <pc:sldChg chg="modSp add del mod">
        <pc:chgData name="Derek Hengeveld" userId="71c87482-c674-4b18-ae4d-cd5aa41a1d55" providerId="ADAL" clId="{C3E01647-EBDF-49DF-8E7C-BA72AD96AF7A}" dt="2023-06-20T13:42:24.099" v="3175" actId="47"/>
        <pc:sldMkLst>
          <pc:docMk/>
          <pc:sldMk cId="2456762105" sldId="337"/>
        </pc:sldMkLst>
      </pc:sldChg>
      <pc:sldChg chg="addSp delSp modSp add mod modNotesTx">
        <pc:chgData name="Derek Hengeveld" userId="71c87482-c674-4b18-ae4d-cd5aa41a1d55" providerId="ADAL" clId="{C3E01647-EBDF-49DF-8E7C-BA72AD96AF7A}" dt="2023-07-05T17:41:27.701" v="7309" actId="6549"/>
        <pc:sldMkLst>
          <pc:docMk/>
          <pc:sldMk cId="1805479623" sldId="338"/>
        </pc:sldMkLst>
      </pc:sldChg>
      <pc:sldChg chg="addSp delSp modSp add mod ord">
        <pc:chgData name="Derek Hengeveld" userId="71c87482-c674-4b18-ae4d-cd5aa41a1d55" providerId="ADAL" clId="{C3E01647-EBDF-49DF-8E7C-BA72AD96AF7A}" dt="2023-07-05T17:22:52.902" v="6952" actId="692"/>
        <pc:sldMkLst>
          <pc:docMk/>
          <pc:sldMk cId="2827220483" sldId="339"/>
        </pc:sldMkLst>
      </pc:sldChg>
      <pc:sldChg chg="addSp delSp modSp add mod">
        <pc:chgData name="Derek Hengeveld" userId="71c87482-c674-4b18-ae4d-cd5aa41a1d55" providerId="ADAL" clId="{C3E01647-EBDF-49DF-8E7C-BA72AD96AF7A}" dt="2023-07-05T17:38:36.126" v="7140" actId="1076"/>
        <pc:sldMkLst>
          <pc:docMk/>
          <pc:sldMk cId="3387832350" sldId="340"/>
        </pc:sldMkLst>
      </pc:sldChg>
      <pc:sldMasterChg chg="modSp mod modSldLayout">
        <pc:chgData name="Derek Hengeveld" userId="71c87482-c674-4b18-ae4d-cd5aa41a1d55" providerId="ADAL" clId="{C3E01647-EBDF-49DF-8E7C-BA72AD96AF7A}" dt="2023-07-05T16:34:34.654" v="6489" actId="255"/>
        <pc:sldMasterMkLst>
          <pc:docMk/>
          <pc:sldMasterMk cId="2787489404" sldId="2147483648"/>
        </pc:sldMasterMkLst>
        <pc:sldLayoutChg chg="modSp mod">
          <pc:chgData name="Derek Hengeveld" userId="71c87482-c674-4b18-ae4d-cd5aa41a1d55" providerId="ADAL" clId="{C3E01647-EBDF-49DF-8E7C-BA72AD96AF7A}" dt="2023-07-05T16:32:26.721" v="6479" actId="14100"/>
          <pc:sldLayoutMkLst>
            <pc:docMk/>
            <pc:sldMasterMk cId="2787489404" sldId="2147483648"/>
            <pc:sldLayoutMk cId="1245161444" sldId="2147483649"/>
          </pc:sldLayoutMkLst>
        </pc:sldLayoutChg>
        <pc:sldLayoutChg chg="modSp mod">
          <pc:chgData name="Derek Hengeveld" userId="71c87482-c674-4b18-ae4d-cd5aa41a1d55" providerId="ADAL" clId="{C3E01647-EBDF-49DF-8E7C-BA72AD96AF7A}" dt="2023-07-05T16:31:49.663" v="6470" actId="20577"/>
          <pc:sldLayoutMkLst>
            <pc:docMk/>
            <pc:sldMasterMk cId="2787489404" sldId="2147483648"/>
            <pc:sldLayoutMk cId="2953629008" sldId="2147483650"/>
          </pc:sldLayoutMkLst>
        </pc:sldLayoutChg>
        <pc:sldLayoutChg chg="addSp delSp modSp mod">
          <pc:chgData name="Derek Hengeveld" userId="71c87482-c674-4b18-ae4d-cd5aa41a1d55" providerId="ADAL" clId="{C3E01647-EBDF-49DF-8E7C-BA72AD96AF7A}" dt="2023-07-05T16:31:59.535" v="6472" actId="255"/>
          <pc:sldLayoutMkLst>
            <pc:docMk/>
            <pc:sldMasterMk cId="2787489404" sldId="2147483648"/>
            <pc:sldLayoutMk cId="3960570411" sldId="2147483652"/>
          </pc:sldLayoutMkLst>
        </pc:sldLayoutChg>
        <pc:sldLayoutChg chg="addSp delSp modSp mod">
          <pc:chgData name="Derek Hengeveld" userId="71c87482-c674-4b18-ae4d-cd5aa41a1d55" providerId="ADAL" clId="{C3E01647-EBDF-49DF-8E7C-BA72AD96AF7A}" dt="2023-07-05T16:32:57.431" v="6481" actId="255"/>
          <pc:sldLayoutMkLst>
            <pc:docMk/>
            <pc:sldMasterMk cId="2787489404" sldId="2147483648"/>
            <pc:sldLayoutMk cId="3208893228" sldId="2147483653"/>
          </pc:sldLayoutMkLst>
        </pc:sldLayoutChg>
        <pc:sldLayoutChg chg="addSp delSp modSp mod">
          <pc:chgData name="Derek Hengeveld" userId="71c87482-c674-4b18-ae4d-cd5aa41a1d55" providerId="ADAL" clId="{C3E01647-EBDF-49DF-8E7C-BA72AD96AF7A}" dt="2023-07-05T16:34:34.654" v="6489" actId="255"/>
          <pc:sldLayoutMkLst>
            <pc:docMk/>
            <pc:sldMasterMk cId="2787489404" sldId="2147483648"/>
            <pc:sldLayoutMk cId="30034653" sldId="2147483654"/>
          </pc:sldLayoutMkLst>
        </pc:sldLayoutChg>
        <pc:sldLayoutChg chg="addSp delSp modSp mod">
          <pc:chgData name="Derek Hengeveld" userId="71c87482-c674-4b18-ae4d-cd5aa41a1d55" providerId="ADAL" clId="{C3E01647-EBDF-49DF-8E7C-BA72AD96AF7A}" dt="2023-07-05T16:33:39.326" v="6483" actId="255"/>
          <pc:sldLayoutMkLst>
            <pc:docMk/>
            <pc:sldMasterMk cId="2787489404" sldId="2147483648"/>
            <pc:sldLayoutMk cId="2969513471" sldId="2147483655"/>
          </pc:sldLayoutMkLst>
        </pc:sldLayoutChg>
        <pc:sldLayoutChg chg="addSp delSp modSp mod">
          <pc:chgData name="Derek Hengeveld" userId="71c87482-c674-4b18-ae4d-cd5aa41a1d55" providerId="ADAL" clId="{C3E01647-EBDF-49DF-8E7C-BA72AD96AF7A}" dt="2023-07-05T16:23:59.866" v="6447"/>
          <pc:sldLayoutMkLst>
            <pc:docMk/>
            <pc:sldMasterMk cId="2787489404" sldId="2147483648"/>
            <pc:sldLayoutMk cId="3276122635" sldId="2147483656"/>
          </pc:sldLayoutMkLst>
        </pc:sldLayoutChg>
        <pc:sldLayoutChg chg="addSp delSp modSp mod">
          <pc:chgData name="Derek Hengeveld" userId="71c87482-c674-4b18-ae4d-cd5aa41a1d55" providerId="ADAL" clId="{C3E01647-EBDF-49DF-8E7C-BA72AD96AF7A}" dt="2023-07-05T16:34:15.979" v="6485" actId="255"/>
          <pc:sldLayoutMkLst>
            <pc:docMk/>
            <pc:sldMasterMk cId="2787489404" sldId="2147483648"/>
            <pc:sldLayoutMk cId="2030480208" sldId="2147483659"/>
          </pc:sldLayoutMkLst>
        </pc:sldLayoutChg>
        <pc:sldLayoutChg chg="addSp delSp modSp mod">
          <pc:chgData name="Derek Hengeveld" userId="71c87482-c674-4b18-ae4d-cd5aa41a1d55" providerId="ADAL" clId="{C3E01647-EBDF-49DF-8E7C-BA72AD96AF7A}" dt="2023-07-05T16:34:27.949" v="6487" actId="255"/>
          <pc:sldLayoutMkLst>
            <pc:docMk/>
            <pc:sldMasterMk cId="2787489404" sldId="2147483648"/>
            <pc:sldLayoutMk cId="3301438569" sldId="2147483660"/>
          </pc:sldLayoutMkLst>
        </pc:sldLayoutChg>
      </pc:sldMasterChg>
    </pc:docChg>
  </pc:docChgLst>
  <pc:docChgLst>
    <pc:chgData name="Derek Hengeveld" userId="71c87482-c674-4b18-ae4d-cd5aa41a1d55" providerId="ADAL" clId="{E7B733A3-6131-4476-867E-ADE08F23A044}"/>
    <pc:docChg chg="undo custSel modMainMaster">
      <pc:chgData name="Derek Hengeveld" userId="71c87482-c674-4b18-ae4d-cd5aa41a1d55" providerId="ADAL" clId="{E7B733A3-6131-4476-867E-ADE08F23A044}" dt="2025-06-16T13:56:03.492" v="13"/>
      <pc:docMkLst>
        <pc:docMk/>
      </pc:docMkLst>
      <pc:sldMasterChg chg="modSldLayout">
        <pc:chgData name="Derek Hengeveld" userId="71c87482-c674-4b18-ae4d-cd5aa41a1d55" providerId="ADAL" clId="{E7B733A3-6131-4476-867E-ADE08F23A044}" dt="2025-06-16T13:56:03.492" v="13"/>
        <pc:sldMasterMkLst>
          <pc:docMk/>
          <pc:sldMasterMk cId="2787489404" sldId="2147483648"/>
        </pc:sldMasterMkLst>
        <pc:sldLayoutChg chg="modSp mod">
          <pc:chgData name="Derek Hengeveld" userId="71c87482-c674-4b18-ae4d-cd5aa41a1d55" providerId="ADAL" clId="{E7B733A3-6131-4476-867E-ADE08F23A044}" dt="2025-06-16T13:56:03.492" v="13"/>
          <pc:sldLayoutMkLst>
            <pc:docMk/>
            <pc:sldMasterMk cId="2787489404" sldId="2147483648"/>
            <pc:sldLayoutMk cId="1245161444" sldId="2147483649"/>
          </pc:sldLayoutMkLst>
          <pc:spChg chg="mod">
            <ac:chgData name="Derek Hengeveld" userId="71c87482-c674-4b18-ae4d-cd5aa41a1d55" providerId="ADAL" clId="{E7B733A3-6131-4476-867E-ADE08F23A044}" dt="2025-06-16T13:56:03.492" v="13"/>
            <ac:spMkLst>
              <pc:docMk/>
              <pc:sldMasterMk cId="2787489404" sldId="2147483648"/>
              <pc:sldLayoutMk cId="1245161444" sldId="2147483649"/>
              <ac:spMk id="5" creationId="{CACF54C3-086F-BED1-BA0C-4A76DFD0BA54}"/>
            </ac:spMkLst>
          </pc:spChg>
        </pc:sldLayoutChg>
        <pc:sldLayoutChg chg="modSp mod">
          <pc:chgData name="Derek Hengeveld" userId="71c87482-c674-4b18-ae4d-cd5aa41a1d55" providerId="ADAL" clId="{E7B733A3-6131-4476-867E-ADE08F23A044}" dt="2025-06-16T13:55:30.236" v="6" actId="2711"/>
          <pc:sldLayoutMkLst>
            <pc:docMk/>
            <pc:sldMasterMk cId="2787489404" sldId="2147483648"/>
            <pc:sldLayoutMk cId="2953629008" sldId="2147483650"/>
          </pc:sldLayoutMkLst>
          <pc:spChg chg="mod">
            <ac:chgData name="Derek Hengeveld" userId="71c87482-c674-4b18-ae4d-cd5aa41a1d55" providerId="ADAL" clId="{E7B733A3-6131-4476-867E-ADE08F23A044}" dt="2025-06-16T13:55:30.236" v="6" actId="2711"/>
            <ac:spMkLst>
              <pc:docMk/>
              <pc:sldMasterMk cId="2787489404" sldId="2147483648"/>
              <pc:sldLayoutMk cId="2953629008" sldId="2147483650"/>
              <ac:spMk id="12" creationId="{25AC1BA6-04A1-A74E-B75D-6A10E8876D23}"/>
            </ac:spMkLst>
          </pc:spChg>
        </pc:sldLayoutChg>
        <pc:sldLayoutChg chg="modSp mod">
          <pc:chgData name="Derek Hengeveld" userId="71c87482-c674-4b18-ae4d-cd5aa41a1d55" providerId="ADAL" clId="{E7B733A3-6131-4476-867E-ADE08F23A044}" dt="2025-06-16T13:55:37.395" v="7"/>
          <pc:sldLayoutMkLst>
            <pc:docMk/>
            <pc:sldMasterMk cId="2787489404" sldId="2147483648"/>
            <pc:sldLayoutMk cId="3960570411" sldId="2147483652"/>
          </pc:sldLayoutMkLst>
          <pc:spChg chg="mod">
            <ac:chgData name="Derek Hengeveld" userId="71c87482-c674-4b18-ae4d-cd5aa41a1d55" providerId="ADAL" clId="{E7B733A3-6131-4476-867E-ADE08F23A044}" dt="2025-06-16T13:55:37.395" v="7"/>
            <ac:spMkLst>
              <pc:docMk/>
              <pc:sldMasterMk cId="2787489404" sldId="2147483648"/>
              <pc:sldLayoutMk cId="3960570411" sldId="2147483652"/>
              <ac:spMk id="2" creationId="{3F98E959-B1EA-5F03-E7C2-F0B93C424921}"/>
            </ac:spMkLst>
          </pc:spChg>
        </pc:sldLayoutChg>
        <pc:sldLayoutChg chg="modSp mod">
          <pc:chgData name="Derek Hengeveld" userId="71c87482-c674-4b18-ae4d-cd5aa41a1d55" providerId="ADAL" clId="{E7B733A3-6131-4476-867E-ADE08F23A044}" dt="2025-06-16T13:55:40.035" v="8"/>
          <pc:sldLayoutMkLst>
            <pc:docMk/>
            <pc:sldMasterMk cId="2787489404" sldId="2147483648"/>
            <pc:sldLayoutMk cId="3208893228" sldId="2147483653"/>
          </pc:sldLayoutMkLst>
          <pc:spChg chg="mod">
            <ac:chgData name="Derek Hengeveld" userId="71c87482-c674-4b18-ae4d-cd5aa41a1d55" providerId="ADAL" clId="{E7B733A3-6131-4476-867E-ADE08F23A044}" dt="2025-06-16T13:55:40.035" v="8"/>
            <ac:spMkLst>
              <pc:docMk/>
              <pc:sldMasterMk cId="2787489404" sldId="2147483648"/>
              <pc:sldLayoutMk cId="3208893228" sldId="2147483653"/>
              <ac:spMk id="2" creationId="{C0340130-73F3-DD22-D2E9-2F88E3B6462B}"/>
            </ac:spMkLst>
          </pc:spChg>
        </pc:sldLayoutChg>
        <pc:sldLayoutChg chg="modSp mod">
          <pc:chgData name="Derek Hengeveld" userId="71c87482-c674-4b18-ae4d-cd5aa41a1d55" providerId="ADAL" clId="{E7B733A3-6131-4476-867E-ADE08F23A044}" dt="2025-06-16T13:55:43.188" v="9"/>
          <pc:sldLayoutMkLst>
            <pc:docMk/>
            <pc:sldMasterMk cId="2787489404" sldId="2147483648"/>
            <pc:sldLayoutMk cId="30034653" sldId="2147483654"/>
          </pc:sldLayoutMkLst>
          <pc:spChg chg="mod">
            <ac:chgData name="Derek Hengeveld" userId="71c87482-c674-4b18-ae4d-cd5aa41a1d55" providerId="ADAL" clId="{E7B733A3-6131-4476-867E-ADE08F23A044}" dt="2025-06-16T13:55:43.188" v="9"/>
            <ac:spMkLst>
              <pc:docMk/>
              <pc:sldMasterMk cId="2787489404" sldId="2147483648"/>
              <pc:sldLayoutMk cId="30034653" sldId="2147483654"/>
              <ac:spMk id="2" creationId="{BAA2849D-C741-9922-D505-655BB8BF86E9}"/>
            </ac:spMkLst>
          </pc:spChg>
        </pc:sldLayoutChg>
        <pc:sldLayoutChg chg="modSp mod">
          <pc:chgData name="Derek Hengeveld" userId="71c87482-c674-4b18-ae4d-cd5aa41a1d55" providerId="ADAL" clId="{E7B733A3-6131-4476-867E-ADE08F23A044}" dt="2025-06-16T13:55:45.953" v="10"/>
          <pc:sldLayoutMkLst>
            <pc:docMk/>
            <pc:sldMasterMk cId="2787489404" sldId="2147483648"/>
            <pc:sldLayoutMk cId="2969513471" sldId="2147483655"/>
          </pc:sldLayoutMkLst>
          <pc:spChg chg="mod">
            <ac:chgData name="Derek Hengeveld" userId="71c87482-c674-4b18-ae4d-cd5aa41a1d55" providerId="ADAL" clId="{E7B733A3-6131-4476-867E-ADE08F23A044}" dt="2025-06-16T13:55:45.953" v="10"/>
            <ac:spMkLst>
              <pc:docMk/>
              <pc:sldMasterMk cId="2787489404" sldId="2147483648"/>
              <pc:sldLayoutMk cId="2969513471" sldId="2147483655"/>
              <ac:spMk id="2" creationId="{3F17B274-4986-EA55-7A42-8CFF7C0D2B65}"/>
            </ac:spMkLst>
          </pc:spChg>
        </pc:sldLayoutChg>
        <pc:sldLayoutChg chg="modSp mod">
          <pc:chgData name="Derek Hengeveld" userId="71c87482-c674-4b18-ae4d-cd5aa41a1d55" providerId="ADAL" clId="{E7B733A3-6131-4476-867E-ADE08F23A044}" dt="2025-06-16T13:55:02.376" v="3" actId="2711"/>
          <pc:sldLayoutMkLst>
            <pc:docMk/>
            <pc:sldMasterMk cId="2787489404" sldId="2147483648"/>
            <pc:sldLayoutMk cId="88451718" sldId="2147483687"/>
          </pc:sldLayoutMkLst>
          <pc:spChg chg="mod">
            <ac:chgData name="Derek Hengeveld" userId="71c87482-c674-4b18-ae4d-cd5aa41a1d55" providerId="ADAL" clId="{E7B733A3-6131-4476-867E-ADE08F23A044}" dt="2025-06-16T13:55:02.376" v="3" actId="2711"/>
            <ac:spMkLst>
              <pc:docMk/>
              <pc:sldMasterMk cId="2787489404" sldId="2147483648"/>
              <pc:sldLayoutMk cId="88451718" sldId="2147483687"/>
              <ac:spMk id="2" creationId="{FBC4DBA0-2916-BB7C-DE19-83EAC48AB7BE}"/>
            </ac:spMkLst>
          </pc:spChg>
        </pc:sldLayoutChg>
      </pc:sldMasterChg>
    </pc:docChg>
  </pc:docChgLst>
  <pc:docChgLst>
    <pc:chgData name="Derek Hengeveld" userId="71c87482-c674-4b18-ae4d-cd5aa41a1d55" providerId="ADAL" clId="{3C098982-0A07-4CC3-849D-F90120D4FC60}"/>
    <pc:docChg chg="custSel delSld modSld">
      <pc:chgData name="Derek Hengeveld" userId="71c87482-c674-4b18-ae4d-cd5aa41a1d55" providerId="ADAL" clId="{3C098982-0A07-4CC3-849D-F90120D4FC60}" dt="2025-06-30T12:19:37.062" v="127" actId="20577"/>
      <pc:docMkLst>
        <pc:docMk/>
      </pc:docMkLst>
      <pc:sldChg chg="modSp mod">
        <pc:chgData name="Derek Hengeveld" userId="71c87482-c674-4b18-ae4d-cd5aa41a1d55" providerId="ADAL" clId="{3C098982-0A07-4CC3-849D-F90120D4FC60}" dt="2025-06-30T12:19:37.062" v="127" actId="20577"/>
        <pc:sldMkLst>
          <pc:docMk/>
          <pc:sldMk cId="2506163793" sldId="256"/>
        </pc:sldMkLst>
        <pc:spChg chg="mod">
          <ac:chgData name="Derek Hengeveld" userId="71c87482-c674-4b18-ae4d-cd5aa41a1d55" providerId="ADAL" clId="{3C098982-0A07-4CC3-849D-F90120D4FC60}" dt="2025-06-30T12:18:13.019" v="57" actId="20577"/>
          <ac:spMkLst>
            <pc:docMk/>
            <pc:sldMk cId="2506163793" sldId="256"/>
            <ac:spMk id="6" creationId="{8EA73325-B72C-8B92-1960-1A4CDEAF0E75}"/>
          </ac:spMkLst>
        </pc:spChg>
        <pc:spChg chg="mod">
          <ac:chgData name="Derek Hengeveld" userId="71c87482-c674-4b18-ae4d-cd5aa41a1d55" providerId="ADAL" clId="{3C098982-0A07-4CC3-849D-F90120D4FC60}" dt="2025-06-30T12:19:37.062" v="127" actId="20577"/>
          <ac:spMkLst>
            <pc:docMk/>
            <pc:sldMk cId="2506163793" sldId="256"/>
            <ac:spMk id="7" creationId="{F96C7411-77C9-9844-994D-2526E02FC7A5}"/>
          </ac:spMkLst>
        </pc:spChg>
      </pc:sldChg>
      <pc:sldChg chg="del">
        <pc:chgData name="Derek Hengeveld" userId="71c87482-c674-4b18-ae4d-cd5aa41a1d55" providerId="ADAL" clId="{3C098982-0A07-4CC3-849D-F90120D4FC60}" dt="2025-06-30T12:07:18.251" v="0" actId="47"/>
        <pc:sldMkLst>
          <pc:docMk/>
          <pc:sldMk cId="2857246035" sldId="354"/>
        </pc:sldMkLst>
      </pc:sldChg>
      <pc:sldChg chg="addSp delSp modSp mod">
        <pc:chgData name="Derek Hengeveld" userId="71c87482-c674-4b18-ae4d-cd5aa41a1d55" providerId="ADAL" clId="{3C098982-0A07-4CC3-849D-F90120D4FC60}" dt="2025-06-30T12:13:55.933" v="45" actId="20577"/>
        <pc:sldMkLst>
          <pc:docMk/>
          <pc:sldMk cId="3474779458" sldId="360"/>
        </pc:sldMkLst>
        <pc:spChg chg="add mod">
          <ac:chgData name="Derek Hengeveld" userId="71c87482-c674-4b18-ae4d-cd5aa41a1d55" providerId="ADAL" clId="{3C098982-0A07-4CC3-849D-F90120D4FC60}" dt="2025-06-30T12:13:55.933" v="45" actId="20577"/>
          <ac:spMkLst>
            <pc:docMk/>
            <pc:sldMk cId="3474779458" sldId="360"/>
            <ac:spMk id="3" creationId="{B8A77110-93BD-4875-D220-76E10CED6497}"/>
          </ac:spMkLst>
        </pc:spChg>
      </pc:sldChg>
    </pc:docChg>
  </pc:docChgLst>
  <pc:docChgLst>
    <pc:chgData name="FOSTER, ISAAC J DR-02 USSF AFMC AFRL/RVSV" userId="93034d43-ada8-422b-b32d-2c965b267889" providerId="ADAL" clId="{D266038B-F1B0-4EC9-9681-9EC3CAFC484C}"/>
    <pc:docChg chg="modMainMaster">
      <pc:chgData name="FOSTER, ISAAC J DR-02 USSF AFMC AFRL/RVSV" userId="93034d43-ada8-422b-b32d-2c965b267889" providerId="ADAL" clId="{D266038B-F1B0-4EC9-9681-9EC3CAFC484C}" dt="2025-06-12T15:49:01.022" v="20"/>
      <pc:docMkLst>
        <pc:docMk/>
      </pc:docMkLst>
      <pc:sldMasterChg chg="modSp mod modSldLayout">
        <pc:chgData name="FOSTER, ISAAC J DR-02 USSF AFMC AFRL/RVSV" userId="93034d43-ada8-422b-b32d-2c965b267889" providerId="ADAL" clId="{D266038B-F1B0-4EC9-9681-9EC3CAFC484C}" dt="2025-06-12T15:49:01.022" v="20"/>
        <pc:sldMasterMkLst>
          <pc:docMk/>
          <pc:sldMasterMk cId="2787489404" sldId="2147483648"/>
        </pc:sldMasterMkLst>
        <pc:spChg chg="mod">
          <ac:chgData name="FOSTER, ISAAC J DR-02 USSF AFMC AFRL/RVSV" userId="93034d43-ada8-422b-b32d-2c965b267889" providerId="ADAL" clId="{D266038B-F1B0-4EC9-9681-9EC3CAFC484C}" dt="2025-06-12T15:49:01.022" v="20"/>
          <ac:spMkLst>
            <pc:docMk/>
            <pc:sldMasterMk cId="2787489404" sldId="2147483648"/>
            <ac:spMk id="5" creationId="{45A53319-C2B3-420E-ABE3-2F578DF27D3E}"/>
          </ac:spMkLst>
        </pc:spChg>
        <pc:sldLayoutChg chg="modSp mod">
          <pc:chgData name="FOSTER, ISAAC J DR-02 USSF AFMC AFRL/RVSV" userId="93034d43-ada8-422b-b32d-2c965b267889" providerId="ADAL" clId="{D266038B-F1B0-4EC9-9681-9EC3CAFC484C}" dt="2025-06-12T15:48:28.101" v="12" actId="2711"/>
          <pc:sldLayoutMkLst>
            <pc:docMk/>
            <pc:sldMasterMk cId="2787489404" sldId="2147483648"/>
            <pc:sldLayoutMk cId="1245161444" sldId="2147483649"/>
          </pc:sldLayoutMkLst>
          <pc:spChg chg="mod">
            <ac:chgData name="FOSTER, ISAAC J DR-02 USSF AFMC AFRL/RVSV" userId="93034d43-ada8-422b-b32d-2c965b267889" providerId="ADAL" clId="{D266038B-F1B0-4EC9-9681-9EC3CAFC484C}" dt="2025-06-12T15:48:28.101" v="12" actId="2711"/>
            <ac:spMkLst>
              <pc:docMk/>
              <pc:sldMasterMk cId="2787489404" sldId="2147483648"/>
              <pc:sldLayoutMk cId="1245161444" sldId="2147483649"/>
              <ac:spMk id="5" creationId="{CACF54C3-086F-BED1-BA0C-4A76DFD0BA54}"/>
            </ac:spMkLst>
          </pc:spChg>
        </pc:sldLayoutChg>
        <pc:sldLayoutChg chg="modSp mod">
          <pc:chgData name="FOSTER, ISAAC J DR-02 USSF AFMC AFRL/RVSV" userId="93034d43-ada8-422b-b32d-2c965b267889" providerId="ADAL" clId="{D266038B-F1B0-4EC9-9681-9EC3CAFC484C}" dt="2025-06-12T15:48:42.507" v="15"/>
          <pc:sldLayoutMkLst>
            <pc:docMk/>
            <pc:sldMasterMk cId="2787489404" sldId="2147483648"/>
            <pc:sldLayoutMk cId="2953629008" sldId="2147483650"/>
          </pc:sldLayoutMkLst>
          <pc:spChg chg="mod">
            <ac:chgData name="FOSTER, ISAAC J DR-02 USSF AFMC AFRL/RVSV" userId="93034d43-ada8-422b-b32d-2c965b267889" providerId="ADAL" clId="{D266038B-F1B0-4EC9-9681-9EC3CAFC484C}" dt="2025-06-12T15:48:42.507" v="15"/>
            <ac:spMkLst>
              <pc:docMk/>
              <pc:sldMasterMk cId="2787489404" sldId="2147483648"/>
              <pc:sldLayoutMk cId="2953629008" sldId="2147483650"/>
              <ac:spMk id="12" creationId="{25AC1BA6-04A1-A74E-B75D-6A10E8876D23}"/>
            </ac:spMkLst>
          </pc:spChg>
        </pc:sldLayoutChg>
        <pc:sldLayoutChg chg="modSp mod">
          <pc:chgData name="FOSTER, ISAAC J DR-02 USSF AFMC AFRL/RVSV" userId="93034d43-ada8-422b-b32d-2c965b267889" providerId="ADAL" clId="{D266038B-F1B0-4EC9-9681-9EC3CAFC484C}" dt="2025-06-12T15:48:44.986" v="16"/>
          <pc:sldLayoutMkLst>
            <pc:docMk/>
            <pc:sldMasterMk cId="2787489404" sldId="2147483648"/>
            <pc:sldLayoutMk cId="3960570411" sldId="2147483652"/>
          </pc:sldLayoutMkLst>
          <pc:spChg chg="mod">
            <ac:chgData name="FOSTER, ISAAC J DR-02 USSF AFMC AFRL/RVSV" userId="93034d43-ada8-422b-b32d-2c965b267889" providerId="ADAL" clId="{D266038B-F1B0-4EC9-9681-9EC3CAFC484C}" dt="2025-06-12T15:48:44.986" v="16"/>
            <ac:spMkLst>
              <pc:docMk/>
              <pc:sldMasterMk cId="2787489404" sldId="2147483648"/>
              <pc:sldLayoutMk cId="3960570411" sldId="2147483652"/>
              <ac:spMk id="2" creationId="{3F98E959-B1EA-5F03-E7C2-F0B93C424921}"/>
            </ac:spMkLst>
          </pc:spChg>
        </pc:sldLayoutChg>
        <pc:sldLayoutChg chg="modSp mod">
          <pc:chgData name="FOSTER, ISAAC J DR-02 USSF AFMC AFRL/RVSV" userId="93034d43-ada8-422b-b32d-2c965b267889" providerId="ADAL" clId="{D266038B-F1B0-4EC9-9681-9EC3CAFC484C}" dt="2025-06-12T15:48:47.161" v="17"/>
          <pc:sldLayoutMkLst>
            <pc:docMk/>
            <pc:sldMasterMk cId="2787489404" sldId="2147483648"/>
            <pc:sldLayoutMk cId="3208893228" sldId="2147483653"/>
          </pc:sldLayoutMkLst>
          <pc:spChg chg="mod">
            <ac:chgData name="FOSTER, ISAAC J DR-02 USSF AFMC AFRL/RVSV" userId="93034d43-ada8-422b-b32d-2c965b267889" providerId="ADAL" clId="{D266038B-F1B0-4EC9-9681-9EC3CAFC484C}" dt="2025-06-12T15:48:47.161" v="17"/>
            <ac:spMkLst>
              <pc:docMk/>
              <pc:sldMasterMk cId="2787489404" sldId="2147483648"/>
              <pc:sldLayoutMk cId="3208893228" sldId="2147483653"/>
              <ac:spMk id="2" creationId="{C0340130-73F3-DD22-D2E9-2F88E3B6462B}"/>
            </ac:spMkLst>
          </pc:spChg>
        </pc:sldLayoutChg>
        <pc:sldLayoutChg chg="modSp mod">
          <pc:chgData name="FOSTER, ISAAC J DR-02 USSF AFMC AFRL/RVSV" userId="93034d43-ada8-422b-b32d-2c965b267889" providerId="ADAL" clId="{D266038B-F1B0-4EC9-9681-9EC3CAFC484C}" dt="2025-06-12T15:48:49.114" v="18"/>
          <pc:sldLayoutMkLst>
            <pc:docMk/>
            <pc:sldMasterMk cId="2787489404" sldId="2147483648"/>
            <pc:sldLayoutMk cId="30034653" sldId="2147483654"/>
          </pc:sldLayoutMkLst>
          <pc:spChg chg="mod">
            <ac:chgData name="FOSTER, ISAAC J DR-02 USSF AFMC AFRL/RVSV" userId="93034d43-ada8-422b-b32d-2c965b267889" providerId="ADAL" clId="{D266038B-F1B0-4EC9-9681-9EC3CAFC484C}" dt="2025-06-12T15:48:49.114" v="18"/>
            <ac:spMkLst>
              <pc:docMk/>
              <pc:sldMasterMk cId="2787489404" sldId="2147483648"/>
              <pc:sldLayoutMk cId="30034653" sldId="2147483654"/>
              <ac:spMk id="2" creationId="{BAA2849D-C741-9922-D505-655BB8BF86E9}"/>
            </ac:spMkLst>
          </pc:spChg>
        </pc:sldLayoutChg>
        <pc:sldLayoutChg chg="modSp mod">
          <pc:chgData name="FOSTER, ISAAC J DR-02 USSF AFMC AFRL/RVSV" userId="93034d43-ada8-422b-b32d-2c965b267889" providerId="ADAL" clId="{D266038B-F1B0-4EC9-9681-9EC3CAFC484C}" dt="2025-06-12T15:48:51.424" v="19"/>
          <pc:sldLayoutMkLst>
            <pc:docMk/>
            <pc:sldMasterMk cId="2787489404" sldId="2147483648"/>
            <pc:sldLayoutMk cId="2969513471" sldId="2147483655"/>
          </pc:sldLayoutMkLst>
          <pc:spChg chg="mod">
            <ac:chgData name="FOSTER, ISAAC J DR-02 USSF AFMC AFRL/RVSV" userId="93034d43-ada8-422b-b32d-2c965b267889" providerId="ADAL" clId="{D266038B-F1B0-4EC9-9681-9EC3CAFC484C}" dt="2025-06-12T15:48:51.424" v="19"/>
            <ac:spMkLst>
              <pc:docMk/>
              <pc:sldMasterMk cId="2787489404" sldId="2147483648"/>
              <pc:sldLayoutMk cId="2969513471" sldId="2147483655"/>
              <ac:spMk id="2" creationId="{3F17B274-4986-EA55-7A42-8CFF7C0D2B65}"/>
            </ac:spMkLst>
          </pc:spChg>
        </pc:sldLayoutChg>
        <pc:sldLayoutChg chg="modSp mod">
          <pc:chgData name="FOSTER, ISAAC J DR-02 USSF AFMC AFRL/RVSV" userId="93034d43-ada8-422b-b32d-2c965b267889" providerId="ADAL" clId="{D266038B-F1B0-4EC9-9681-9EC3CAFC484C}" dt="2025-06-12T15:48:39.476" v="14" actId="207"/>
          <pc:sldLayoutMkLst>
            <pc:docMk/>
            <pc:sldMasterMk cId="2787489404" sldId="2147483648"/>
            <pc:sldLayoutMk cId="88451718" sldId="2147483687"/>
          </pc:sldLayoutMkLst>
          <pc:spChg chg="mod">
            <ac:chgData name="FOSTER, ISAAC J DR-02 USSF AFMC AFRL/RVSV" userId="93034d43-ada8-422b-b32d-2c965b267889" providerId="ADAL" clId="{D266038B-F1B0-4EC9-9681-9EC3CAFC484C}" dt="2025-06-12T15:48:39.476" v="14" actId="207"/>
            <ac:spMkLst>
              <pc:docMk/>
              <pc:sldMasterMk cId="2787489404" sldId="2147483648"/>
              <pc:sldLayoutMk cId="88451718" sldId="2147483687"/>
              <ac:spMk id="2" creationId="{FBC4DBA0-2916-BB7C-DE19-83EAC48AB7BE}"/>
            </ac:spMkLst>
          </pc:spChg>
        </pc:sldLayoutChg>
      </pc:sldMasterChg>
    </pc:docChg>
  </pc:docChgLst>
  <pc:docChgLst>
    <pc:chgData name="FOSTER, ISAAC J DR-02 USSF AFMC AFRL/RVSV" userId="93034d43-ada8-422b-b32d-2c965b267889" providerId="ADAL" clId="{1F0D1D46-00F3-4987-900A-EEA7D934BF3C}"/>
    <pc:docChg chg="modSld modMainMaster">
      <pc:chgData name="FOSTER, ISAAC J DR-02 USSF AFMC AFRL/RVSV" userId="93034d43-ada8-422b-b32d-2c965b267889" providerId="ADAL" clId="{1F0D1D46-00F3-4987-900A-EEA7D934BF3C}" dt="2025-06-02T14:11:37.993" v="22" actId="1076"/>
      <pc:docMkLst>
        <pc:docMk/>
      </pc:docMkLst>
      <pc:sldChg chg="modSp mod">
        <pc:chgData name="FOSTER, ISAAC J DR-02 USSF AFMC AFRL/RVSV" userId="93034d43-ada8-422b-b32d-2c965b267889" providerId="ADAL" clId="{1F0D1D46-00F3-4987-900A-EEA7D934BF3C}" dt="2025-06-02T14:11:37.993" v="22" actId="1076"/>
        <pc:sldMkLst>
          <pc:docMk/>
          <pc:sldMk cId="1503944092" sldId="356"/>
        </pc:sldMkLst>
        <pc:graphicFrameChg chg="mod">
          <ac:chgData name="FOSTER, ISAAC J DR-02 USSF AFMC AFRL/RVSV" userId="93034d43-ada8-422b-b32d-2c965b267889" providerId="ADAL" clId="{1F0D1D46-00F3-4987-900A-EEA7D934BF3C}" dt="2025-06-02T14:11:37.993" v="22" actId="1076"/>
          <ac:graphicFrameMkLst>
            <pc:docMk/>
            <pc:sldMk cId="1503944092" sldId="356"/>
            <ac:graphicFrameMk id="6" creationId="{E5611CAE-B0E7-B215-66D5-9EA750E87BEF}"/>
          </ac:graphicFrameMkLst>
        </pc:graphicFrameChg>
      </pc:sldChg>
      <pc:sldMasterChg chg="modSldLayout">
        <pc:chgData name="FOSTER, ISAAC J DR-02 USSF AFMC AFRL/RVSV" userId="93034d43-ada8-422b-b32d-2c965b267889" providerId="ADAL" clId="{1F0D1D46-00F3-4987-900A-EEA7D934BF3C}" dt="2025-06-02T14:11:06.125" v="21"/>
        <pc:sldMasterMkLst>
          <pc:docMk/>
          <pc:sldMasterMk cId="2787489404" sldId="2147483648"/>
        </pc:sldMasterMkLst>
        <pc:sldLayoutChg chg="modSp mod">
          <pc:chgData name="FOSTER, ISAAC J DR-02 USSF AFMC AFRL/RVSV" userId="93034d43-ada8-422b-b32d-2c965b267889" providerId="ADAL" clId="{1F0D1D46-00F3-4987-900A-EEA7D934BF3C}" dt="2025-06-02T14:10:34.085" v="14" actId="255"/>
          <pc:sldLayoutMkLst>
            <pc:docMk/>
            <pc:sldMasterMk cId="2787489404" sldId="2147483648"/>
            <pc:sldLayoutMk cId="1245161444" sldId="2147483649"/>
          </pc:sldLayoutMkLst>
          <pc:spChg chg="mod">
            <ac:chgData name="FOSTER, ISAAC J DR-02 USSF AFMC AFRL/RVSV" userId="93034d43-ada8-422b-b32d-2c965b267889" providerId="ADAL" clId="{1F0D1D46-00F3-4987-900A-EEA7D934BF3C}" dt="2025-06-02T14:10:34.085" v="14" actId="255"/>
            <ac:spMkLst>
              <pc:docMk/>
              <pc:sldMasterMk cId="2787489404" sldId="2147483648"/>
              <pc:sldLayoutMk cId="1245161444" sldId="2147483649"/>
              <ac:spMk id="5" creationId="{CACF54C3-086F-BED1-BA0C-4A76DFD0BA54}"/>
            </ac:spMkLst>
          </pc:spChg>
        </pc:sldLayoutChg>
        <pc:sldLayoutChg chg="modSp mod">
          <pc:chgData name="FOSTER, ISAAC J DR-02 USSF AFMC AFRL/RVSV" userId="93034d43-ada8-422b-b32d-2c965b267889" providerId="ADAL" clId="{1F0D1D46-00F3-4987-900A-EEA7D934BF3C}" dt="2025-06-02T14:10:50.965" v="17"/>
          <pc:sldLayoutMkLst>
            <pc:docMk/>
            <pc:sldMasterMk cId="2787489404" sldId="2147483648"/>
            <pc:sldLayoutMk cId="2953629008" sldId="2147483650"/>
          </pc:sldLayoutMkLst>
          <pc:spChg chg="mod">
            <ac:chgData name="FOSTER, ISAAC J DR-02 USSF AFMC AFRL/RVSV" userId="93034d43-ada8-422b-b32d-2c965b267889" providerId="ADAL" clId="{1F0D1D46-00F3-4987-900A-EEA7D934BF3C}" dt="2025-06-02T14:10:50.965" v="17"/>
            <ac:spMkLst>
              <pc:docMk/>
              <pc:sldMasterMk cId="2787489404" sldId="2147483648"/>
              <pc:sldLayoutMk cId="2953629008" sldId="2147483650"/>
              <ac:spMk id="12" creationId="{25AC1BA6-04A1-A74E-B75D-6A10E8876D23}"/>
            </ac:spMkLst>
          </pc:spChg>
        </pc:sldLayoutChg>
        <pc:sldLayoutChg chg="modSp mod">
          <pc:chgData name="FOSTER, ISAAC J DR-02 USSF AFMC AFRL/RVSV" userId="93034d43-ada8-422b-b32d-2c965b267889" providerId="ADAL" clId="{1F0D1D46-00F3-4987-900A-EEA7D934BF3C}" dt="2025-06-02T14:10:54.092" v="18"/>
          <pc:sldLayoutMkLst>
            <pc:docMk/>
            <pc:sldMasterMk cId="2787489404" sldId="2147483648"/>
            <pc:sldLayoutMk cId="3960570411" sldId="2147483652"/>
          </pc:sldLayoutMkLst>
          <pc:spChg chg="mod">
            <ac:chgData name="FOSTER, ISAAC J DR-02 USSF AFMC AFRL/RVSV" userId="93034d43-ada8-422b-b32d-2c965b267889" providerId="ADAL" clId="{1F0D1D46-00F3-4987-900A-EEA7D934BF3C}" dt="2025-06-02T14:10:54.092" v="18"/>
            <ac:spMkLst>
              <pc:docMk/>
              <pc:sldMasterMk cId="2787489404" sldId="2147483648"/>
              <pc:sldLayoutMk cId="3960570411" sldId="2147483652"/>
              <ac:spMk id="2" creationId="{3F98E959-B1EA-5F03-E7C2-F0B93C424921}"/>
            </ac:spMkLst>
          </pc:spChg>
        </pc:sldLayoutChg>
        <pc:sldLayoutChg chg="modSp mod">
          <pc:chgData name="FOSTER, ISAAC J DR-02 USSF AFMC AFRL/RVSV" userId="93034d43-ada8-422b-b32d-2c965b267889" providerId="ADAL" clId="{1F0D1D46-00F3-4987-900A-EEA7D934BF3C}" dt="2025-06-02T14:10:57.698" v="19"/>
          <pc:sldLayoutMkLst>
            <pc:docMk/>
            <pc:sldMasterMk cId="2787489404" sldId="2147483648"/>
            <pc:sldLayoutMk cId="3208893228" sldId="2147483653"/>
          </pc:sldLayoutMkLst>
          <pc:spChg chg="mod">
            <ac:chgData name="FOSTER, ISAAC J DR-02 USSF AFMC AFRL/RVSV" userId="93034d43-ada8-422b-b32d-2c965b267889" providerId="ADAL" clId="{1F0D1D46-00F3-4987-900A-EEA7D934BF3C}" dt="2025-06-02T14:10:57.698" v="19"/>
            <ac:spMkLst>
              <pc:docMk/>
              <pc:sldMasterMk cId="2787489404" sldId="2147483648"/>
              <pc:sldLayoutMk cId="3208893228" sldId="2147483653"/>
              <ac:spMk id="2" creationId="{C0340130-73F3-DD22-D2E9-2F88E3B6462B}"/>
            </ac:spMkLst>
          </pc:spChg>
        </pc:sldLayoutChg>
        <pc:sldLayoutChg chg="modSp mod">
          <pc:chgData name="FOSTER, ISAAC J DR-02 USSF AFMC AFRL/RVSV" userId="93034d43-ada8-422b-b32d-2c965b267889" providerId="ADAL" clId="{1F0D1D46-00F3-4987-900A-EEA7D934BF3C}" dt="2025-06-02T14:11:01.587" v="20"/>
          <pc:sldLayoutMkLst>
            <pc:docMk/>
            <pc:sldMasterMk cId="2787489404" sldId="2147483648"/>
            <pc:sldLayoutMk cId="30034653" sldId="2147483654"/>
          </pc:sldLayoutMkLst>
          <pc:spChg chg="mod">
            <ac:chgData name="FOSTER, ISAAC J DR-02 USSF AFMC AFRL/RVSV" userId="93034d43-ada8-422b-b32d-2c965b267889" providerId="ADAL" clId="{1F0D1D46-00F3-4987-900A-EEA7D934BF3C}" dt="2025-06-02T14:11:01.587" v="20"/>
            <ac:spMkLst>
              <pc:docMk/>
              <pc:sldMasterMk cId="2787489404" sldId="2147483648"/>
              <pc:sldLayoutMk cId="30034653" sldId="2147483654"/>
              <ac:spMk id="2" creationId="{BAA2849D-C741-9922-D505-655BB8BF86E9}"/>
            </ac:spMkLst>
          </pc:spChg>
        </pc:sldLayoutChg>
        <pc:sldLayoutChg chg="modSp mod">
          <pc:chgData name="FOSTER, ISAAC J DR-02 USSF AFMC AFRL/RVSV" userId="93034d43-ada8-422b-b32d-2c965b267889" providerId="ADAL" clId="{1F0D1D46-00F3-4987-900A-EEA7D934BF3C}" dt="2025-06-02T14:11:06.125" v="21"/>
          <pc:sldLayoutMkLst>
            <pc:docMk/>
            <pc:sldMasterMk cId="2787489404" sldId="2147483648"/>
            <pc:sldLayoutMk cId="2969513471" sldId="2147483655"/>
          </pc:sldLayoutMkLst>
          <pc:spChg chg="mod">
            <ac:chgData name="FOSTER, ISAAC J DR-02 USSF AFMC AFRL/RVSV" userId="93034d43-ada8-422b-b32d-2c965b267889" providerId="ADAL" clId="{1F0D1D46-00F3-4987-900A-EEA7D934BF3C}" dt="2025-06-02T14:11:06.125" v="21"/>
            <ac:spMkLst>
              <pc:docMk/>
              <pc:sldMasterMk cId="2787489404" sldId="2147483648"/>
              <pc:sldLayoutMk cId="2969513471" sldId="2147483655"/>
              <ac:spMk id="2" creationId="{3F17B274-4986-EA55-7A42-8CFF7C0D2B65}"/>
            </ac:spMkLst>
          </pc:spChg>
        </pc:sldLayoutChg>
        <pc:sldLayoutChg chg="modSp mod">
          <pc:chgData name="FOSTER, ISAAC J DR-02 USSF AFMC AFRL/RVSV" userId="93034d43-ada8-422b-b32d-2c965b267889" providerId="ADAL" clId="{1F0D1D46-00F3-4987-900A-EEA7D934BF3C}" dt="2025-06-02T14:10:46.030" v="16" actId="207"/>
          <pc:sldLayoutMkLst>
            <pc:docMk/>
            <pc:sldMasterMk cId="2787489404" sldId="2147483648"/>
            <pc:sldLayoutMk cId="88451718" sldId="2147483687"/>
          </pc:sldLayoutMkLst>
          <pc:spChg chg="mod">
            <ac:chgData name="FOSTER, ISAAC J DR-02 USSF AFMC AFRL/RVSV" userId="93034d43-ada8-422b-b32d-2c965b267889" providerId="ADAL" clId="{1F0D1D46-00F3-4987-900A-EEA7D934BF3C}" dt="2025-06-02T14:10:46.030" v="16" actId="207"/>
            <ac:spMkLst>
              <pc:docMk/>
              <pc:sldMasterMk cId="2787489404" sldId="2147483648"/>
              <pc:sldLayoutMk cId="88451718" sldId="2147483687"/>
              <ac:spMk id="2" creationId="{FBC4DBA0-2916-BB7C-DE19-83EAC48AB7B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6CAFBB-67CC-4F24-AA41-DF7C5AE13B4F}"/>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0AEFD9-ACB3-42B2-AD15-671C3F768141}"/>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E5C3A32-99DF-4DD4-A500-22D67827C62A}" type="datetimeFigureOut">
              <a:rPr lang="en-US" smtClean="0"/>
              <a:t>7/29/2025</a:t>
            </a:fld>
            <a:endParaRPr lang="en-US"/>
          </a:p>
        </p:txBody>
      </p:sp>
      <p:sp>
        <p:nvSpPr>
          <p:cNvPr id="4" name="Footer Placeholder 3">
            <a:extLst>
              <a:ext uri="{FF2B5EF4-FFF2-40B4-BE49-F238E27FC236}">
                <a16:creationId xmlns:a16="http://schemas.microsoft.com/office/drawing/2014/main" id="{DBCF3039-A30D-4834-9537-E4A0FB27C396}"/>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AE8C86-37D2-4689-9F99-16BEE00453E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170F6EB-4D43-4D22-BBEB-160B411F3EC2}" type="slidenum">
              <a:rPr lang="en-US" smtClean="0"/>
              <a:t>‹#›</a:t>
            </a:fld>
            <a:endParaRPr lang="en-US"/>
          </a:p>
        </p:txBody>
      </p:sp>
    </p:spTree>
    <p:extLst>
      <p:ext uri="{BB962C8B-B14F-4D97-AF65-F5344CB8AC3E}">
        <p14:creationId xmlns:p14="http://schemas.microsoft.com/office/powerpoint/2010/main" val="136484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B8DD120-AF2F-40F4-9726-7B1A1BAC1A0A}" type="datetimeFigureOut">
              <a:rPr lang="en-US" smtClean="0"/>
              <a:t>7/29/2025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94350C0-A238-46FC-A4ED-75D3E7F5B736}" type="slidenum">
              <a:rPr lang="en-US" smtClean="0"/>
              <a:t>‹#›</a:t>
            </a:fld>
            <a:endParaRPr lang="en-US"/>
          </a:p>
        </p:txBody>
      </p:sp>
    </p:spTree>
    <p:extLst>
      <p:ext uri="{BB962C8B-B14F-4D97-AF65-F5344CB8AC3E}">
        <p14:creationId xmlns:p14="http://schemas.microsoft.com/office/powerpoint/2010/main" val="14039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4350C0-A238-46FC-A4ED-75D3E7F5B736}" type="slidenum">
              <a:rPr lang="en-US" smtClean="0"/>
              <a:t>1</a:t>
            </a:fld>
            <a:endParaRPr lang="en-US"/>
          </a:p>
        </p:txBody>
      </p:sp>
    </p:spTree>
    <p:extLst>
      <p:ext uri="{BB962C8B-B14F-4D97-AF65-F5344CB8AC3E}">
        <p14:creationId xmlns:p14="http://schemas.microsoft.com/office/powerpoint/2010/main" val="9734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https://www.esa.int/ESA_Multimedia/Images/2015/08/Rosetta_thermal_louvres</a:t>
            </a:r>
          </a:p>
          <a:p>
            <a:r>
              <a:rPr lang="en-US" dirty="0"/>
              <a:t>https://en.wikipedia.org/wiki/Electrochromic_device</a:t>
            </a:r>
          </a:p>
        </p:txBody>
      </p:sp>
      <p:sp>
        <p:nvSpPr>
          <p:cNvPr id="4" name="Slide Number Placeholder 3"/>
          <p:cNvSpPr>
            <a:spLocks noGrp="1"/>
          </p:cNvSpPr>
          <p:nvPr>
            <p:ph type="sldNum" sz="quarter" idx="5"/>
          </p:nvPr>
        </p:nvSpPr>
        <p:spPr/>
        <p:txBody>
          <a:bodyPr/>
          <a:lstStyle/>
          <a:p>
            <a:fld id="{794350C0-A238-46FC-A4ED-75D3E7F5B736}" type="slidenum">
              <a:rPr lang="en-US" smtClean="0"/>
              <a:t>2</a:t>
            </a:fld>
            <a:endParaRPr lang="en-US"/>
          </a:p>
        </p:txBody>
      </p:sp>
    </p:spTree>
    <p:extLst>
      <p:ext uri="{BB962C8B-B14F-4D97-AF65-F5344CB8AC3E}">
        <p14:creationId xmlns:p14="http://schemas.microsoft.com/office/powerpoint/2010/main" val="396778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Metrics and images taken from Air Force Research Laboratory Tech Roadmap, Dr. Valerie Lawdensky, Spacecraft Thermal Control Workshop,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taken from Air Force Research Laboratory Tech Roadmap, Isaac Foster, Spacecraft Thermal Control Workshop, 2025.</a:t>
            </a:r>
          </a:p>
        </p:txBody>
      </p:sp>
      <p:sp>
        <p:nvSpPr>
          <p:cNvPr id="4" name="Slide Number Placeholder 3"/>
          <p:cNvSpPr>
            <a:spLocks noGrp="1"/>
          </p:cNvSpPr>
          <p:nvPr>
            <p:ph type="sldNum" sz="quarter" idx="5"/>
          </p:nvPr>
        </p:nvSpPr>
        <p:spPr/>
        <p:txBody>
          <a:bodyPr/>
          <a:lstStyle/>
          <a:p>
            <a:fld id="{794350C0-A238-46FC-A4ED-75D3E7F5B736}" type="slidenum">
              <a:rPr lang="en-US" smtClean="0"/>
              <a:t>4</a:t>
            </a:fld>
            <a:endParaRPr lang="en-US"/>
          </a:p>
        </p:txBody>
      </p:sp>
    </p:spTree>
    <p:extLst>
      <p:ext uri="{BB962C8B-B14F-4D97-AF65-F5344CB8AC3E}">
        <p14:creationId xmlns:p14="http://schemas.microsoft.com/office/powerpoint/2010/main" val="316068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https://www.researchgate.net/publication/360096894_Advanced_Passive_Thermal_Control_Materials_and_Devices_for_Spacecraft_A_Review/figures?lo=1&amp;utm_source=bing&amp;utm_medium=organic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taken from Air Force Research Laboratory Tech Roadmap, Isaac Foster, Spacecraft Thermal Control Workshop, 2025.</a:t>
            </a:r>
          </a:p>
        </p:txBody>
      </p:sp>
      <p:sp>
        <p:nvSpPr>
          <p:cNvPr id="4" name="Slide Number Placeholder 3"/>
          <p:cNvSpPr>
            <a:spLocks noGrp="1"/>
          </p:cNvSpPr>
          <p:nvPr>
            <p:ph type="sldNum" sz="quarter" idx="5"/>
          </p:nvPr>
        </p:nvSpPr>
        <p:spPr/>
        <p:txBody>
          <a:bodyPr/>
          <a:lstStyle/>
          <a:p>
            <a:fld id="{794350C0-A238-46FC-A4ED-75D3E7F5B736}" type="slidenum">
              <a:rPr lang="en-US" smtClean="0"/>
              <a:t>5</a:t>
            </a:fld>
            <a:endParaRPr lang="en-US"/>
          </a:p>
        </p:txBody>
      </p:sp>
    </p:spTree>
    <p:extLst>
      <p:ext uri="{BB962C8B-B14F-4D97-AF65-F5344CB8AC3E}">
        <p14:creationId xmlns:p14="http://schemas.microsoft.com/office/powerpoint/2010/main" val="236467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4350C0-A238-46FC-A4ED-75D3E7F5B736}" type="slidenum">
              <a:rPr lang="en-US" smtClean="0"/>
              <a:t>20</a:t>
            </a:fld>
            <a:endParaRPr lang="en-US"/>
          </a:p>
        </p:txBody>
      </p:sp>
    </p:spTree>
    <p:extLst>
      <p:ext uri="{BB962C8B-B14F-4D97-AF65-F5344CB8AC3E}">
        <p14:creationId xmlns:p14="http://schemas.microsoft.com/office/powerpoint/2010/main" val="265314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‘20250411 Distro A AFRL Thermal Roadmap FINAL CLEARED.pptx’</a:t>
            </a:r>
          </a:p>
        </p:txBody>
      </p:sp>
      <p:sp>
        <p:nvSpPr>
          <p:cNvPr id="4" name="Slide Number Placeholder 3"/>
          <p:cNvSpPr>
            <a:spLocks noGrp="1"/>
          </p:cNvSpPr>
          <p:nvPr>
            <p:ph type="sldNum" sz="quarter" idx="5"/>
          </p:nvPr>
        </p:nvSpPr>
        <p:spPr/>
        <p:txBody>
          <a:bodyPr/>
          <a:lstStyle/>
          <a:p>
            <a:fld id="{794350C0-A238-46FC-A4ED-75D3E7F5B736}" type="slidenum">
              <a:rPr lang="en-US" smtClean="0"/>
              <a:t>22</a:t>
            </a:fld>
            <a:endParaRPr lang="en-US"/>
          </a:p>
        </p:txBody>
      </p:sp>
    </p:spTree>
    <p:extLst>
      <p:ext uri="{BB962C8B-B14F-4D97-AF65-F5344CB8AC3E}">
        <p14:creationId xmlns:p14="http://schemas.microsoft.com/office/powerpoint/2010/main" val="3479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2DFF7-7C87-3F45-9DD8-42DE38BD51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63239" y="1593200"/>
            <a:ext cx="6265523" cy="1842800"/>
          </a:xfrm>
          <a:prstGeom prst="rect">
            <a:avLst/>
          </a:prstGeom>
        </p:spPr>
      </p:pic>
      <p:sp>
        <p:nvSpPr>
          <p:cNvPr id="11" name="Title 1">
            <a:extLst>
              <a:ext uri="{FF2B5EF4-FFF2-40B4-BE49-F238E27FC236}">
                <a16:creationId xmlns:a16="http://schemas.microsoft.com/office/drawing/2014/main" id="{9870CC77-1521-4001-9EF0-56CDCE94FA2A}"/>
              </a:ext>
            </a:extLst>
          </p:cNvPr>
          <p:cNvSpPr>
            <a:spLocks noGrp="1"/>
          </p:cNvSpPr>
          <p:nvPr>
            <p:ph type="title" hasCustomPrompt="1"/>
          </p:nvPr>
        </p:nvSpPr>
        <p:spPr>
          <a:xfrm>
            <a:off x="1574801" y="3400054"/>
            <a:ext cx="9042399" cy="879846"/>
          </a:xfrm>
        </p:spPr>
        <p:txBody>
          <a:bodyPr>
            <a:normAutofit/>
          </a:bodyPr>
          <a:lstStyle>
            <a:lvl1pPr algn="ctr">
              <a:defRPr sz="3200" b="1">
                <a:solidFill>
                  <a:schemeClr val="tx1"/>
                </a:solidFill>
              </a:defRPr>
            </a:lvl1pPr>
          </a:lstStyle>
          <a:p>
            <a:r>
              <a:rPr lang="en-US"/>
              <a:t>CLICK TO ADD COVER TITLE</a:t>
            </a:r>
          </a:p>
        </p:txBody>
      </p:sp>
      <p:sp>
        <p:nvSpPr>
          <p:cNvPr id="12" name="Text Placeholder 9">
            <a:extLst>
              <a:ext uri="{FF2B5EF4-FFF2-40B4-BE49-F238E27FC236}">
                <a16:creationId xmlns:a16="http://schemas.microsoft.com/office/drawing/2014/main" id="{62B21E66-362F-446D-ACCF-20E827DDE680}"/>
              </a:ext>
            </a:extLst>
          </p:cNvPr>
          <p:cNvSpPr>
            <a:spLocks noGrp="1"/>
          </p:cNvSpPr>
          <p:nvPr>
            <p:ph type="body" sz="quarter" idx="12" hasCustomPrompt="1"/>
          </p:nvPr>
        </p:nvSpPr>
        <p:spPr>
          <a:xfrm>
            <a:off x="1574801" y="4375276"/>
            <a:ext cx="9042398" cy="850900"/>
          </a:xfrm>
        </p:spPr>
        <p:txBody>
          <a:bodyPr anchor="t">
            <a:normAutofit/>
          </a:bodyPr>
          <a:lstStyle>
            <a:lvl1pPr algn="ctr">
              <a:lnSpc>
                <a:spcPct val="125000"/>
              </a:lnSpc>
              <a:spcBef>
                <a:spcPts val="0"/>
              </a:spcBef>
              <a:defRPr sz="2000" b="0" i="0" cap="none" baseline="0">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Click to add cover subtitle</a:t>
            </a:r>
          </a:p>
        </p:txBody>
      </p:sp>
      <p:sp>
        <p:nvSpPr>
          <p:cNvPr id="13" name="Text Placeholder 9">
            <a:extLst>
              <a:ext uri="{FF2B5EF4-FFF2-40B4-BE49-F238E27FC236}">
                <a16:creationId xmlns:a16="http://schemas.microsoft.com/office/drawing/2014/main" id="{BD6D9466-F88F-4BB0-81E2-89FF9325EEC6}"/>
              </a:ext>
            </a:extLst>
          </p:cNvPr>
          <p:cNvSpPr>
            <a:spLocks noGrp="1"/>
          </p:cNvSpPr>
          <p:nvPr>
            <p:ph type="body" sz="quarter" idx="18" hasCustomPrompt="1"/>
          </p:nvPr>
        </p:nvSpPr>
        <p:spPr>
          <a:xfrm>
            <a:off x="1574801" y="5854700"/>
            <a:ext cx="4610099" cy="314144"/>
          </a:xfrm>
        </p:spPr>
        <p:txBody>
          <a:bodyPr anchor="b">
            <a:normAutofit/>
          </a:bodyPr>
          <a:lstStyle>
            <a:lvl1pPr algn="r">
              <a:spcBef>
                <a:spcPts val="0"/>
              </a:spcBef>
              <a:spcAft>
                <a:spcPts val="0"/>
              </a:spcAft>
              <a:defRPr sz="1600" b="1" cap="none" baseline="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Click to add presenter’s name</a:t>
            </a:r>
          </a:p>
        </p:txBody>
      </p:sp>
      <p:sp>
        <p:nvSpPr>
          <p:cNvPr id="14" name="Text Placeholder 9">
            <a:extLst>
              <a:ext uri="{FF2B5EF4-FFF2-40B4-BE49-F238E27FC236}">
                <a16:creationId xmlns:a16="http://schemas.microsoft.com/office/drawing/2014/main" id="{97767CFF-0E23-4D09-AD7B-E5A4A52093BC}"/>
              </a:ext>
            </a:extLst>
          </p:cNvPr>
          <p:cNvSpPr>
            <a:spLocks noGrp="1"/>
          </p:cNvSpPr>
          <p:nvPr>
            <p:ph type="body" sz="quarter" idx="19" hasCustomPrompt="1"/>
          </p:nvPr>
        </p:nvSpPr>
        <p:spPr>
          <a:xfrm>
            <a:off x="6316979" y="5861457"/>
            <a:ext cx="4300220" cy="314144"/>
          </a:xfrm>
        </p:spPr>
        <p:txBody>
          <a:bodyPr anchor="b">
            <a:noAutofit/>
          </a:bodyPr>
          <a:lstStyle>
            <a:lvl1pPr>
              <a:spcBef>
                <a:spcPts val="0"/>
              </a:spcBef>
              <a:defRPr lang="en-US" sz="1600" b="1" kern="1200" cap="none" baseline="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marL="0" lvl="0" indent="0" algn="l" defTabSz="914400" rtl="0" eaLnBrk="1" latinLnBrk="0" hangingPunct="1">
              <a:lnSpc>
                <a:spcPct val="95000"/>
              </a:lnSpc>
              <a:spcBef>
                <a:spcPts val="0"/>
              </a:spcBef>
              <a:spcAft>
                <a:spcPts val="0"/>
              </a:spcAft>
              <a:buClr>
                <a:schemeClr val="tx2"/>
              </a:buClr>
              <a:buFontTx/>
              <a:buNone/>
            </a:pPr>
            <a:r>
              <a:rPr lang="en-US"/>
              <a:t>Click to add presentation date</a:t>
            </a:r>
          </a:p>
        </p:txBody>
      </p:sp>
      <p:sp>
        <p:nvSpPr>
          <p:cNvPr id="5" name="Footer Placeholder 16">
            <a:extLst>
              <a:ext uri="{FF2B5EF4-FFF2-40B4-BE49-F238E27FC236}">
                <a16:creationId xmlns:a16="http://schemas.microsoft.com/office/drawing/2014/main" id="{CACF54C3-086F-BED1-BA0C-4A76DFD0BA54}"/>
              </a:ext>
            </a:extLst>
          </p:cNvPr>
          <p:cNvSpPr txBox="1">
            <a:spLocks/>
          </p:cNvSpPr>
          <p:nvPr userDrawn="1"/>
        </p:nvSpPr>
        <p:spPr>
          <a:xfrm>
            <a:off x="2124635" y="6481789"/>
            <a:ext cx="7758059" cy="225307"/>
          </a:xfrm>
          <a:prstGeom prst="rect">
            <a:avLst/>
          </a:prstGeom>
        </p:spPr>
        <p:txBody>
          <a:bodyPr vert="horz" lIns="0" tIns="0" rIns="0" bIns="0" rtlCol="0" anchor="ctr">
            <a:noAutofit/>
          </a:bodyPr>
          <a:lstStyle>
            <a:defPPr>
              <a:defRPr lang="en-US"/>
            </a:defPPr>
            <a:lvl1pPr marL="0" algn="ctr" defTabSz="914400" rtl="0" eaLnBrk="1" latinLnBrk="0" hangingPunct="1">
              <a:defRPr sz="700" kern="1200">
                <a:solidFill>
                  <a:schemeClr val="tx1">
                    <a:lumMod val="50000"/>
                    <a:lumOff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Thermal &amp; Fluids Analysis Workshop 2025. NASA Ames Research Center. San Jose, CA. August 4-7, 2025. Paper No. TC&amp;P XII - 01.</a:t>
            </a:r>
          </a:p>
          <a:p>
            <a:r>
              <a:rPr lang="en-US" sz="1000" dirty="0">
                <a:effectLst/>
                <a:latin typeface="Segoe UI Historic" panose="020B0502040204020203" pitchFamily="34" charset="0"/>
                <a:ea typeface="Segoe UI Historic" panose="020B0502040204020203" pitchFamily="34" charset="0"/>
                <a:cs typeface="Segoe UI Historic" panose="020B0502040204020203" pitchFamily="34" charset="0"/>
              </a:rPr>
              <a:t>DISTRIBUTION A: Approved for public release: distribution is unlimited. Public Affairs release approval AFRL20252934.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Segoe UI Historic" panose="020B0502040204020203" pitchFamily="34" charset="0"/>
                <a:ea typeface="Segoe UI Historic" panose="020B0502040204020203" pitchFamily="34" charset="0"/>
                <a:cs typeface="Segoe UI Historic" panose="020B0502040204020203" pitchFamily="34" charset="0"/>
              </a:rPr>
              <a:t>©2025 Redwire.</a:t>
            </a:r>
          </a:p>
        </p:txBody>
      </p:sp>
    </p:spTree>
    <p:extLst>
      <p:ext uri="{BB962C8B-B14F-4D97-AF65-F5344CB8AC3E}">
        <p14:creationId xmlns:p14="http://schemas.microsoft.com/office/powerpoint/2010/main" val="124516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hoto BG">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778ED2-2A38-0240-AA0B-D6C587FCCFAD}"/>
              </a:ext>
            </a:extLst>
          </p:cNvPr>
          <p:cNvSpPr>
            <a:spLocks noGrp="1"/>
          </p:cNvSpPr>
          <p:nvPr>
            <p:ph type="pic" sz="quarter" idx="15" hasCustomPrompt="1"/>
          </p:nvPr>
        </p:nvSpPr>
        <p:spPr>
          <a:xfrm>
            <a:off x="0" y="0"/>
            <a:ext cx="12192000" cy="6858000"/>
          </a:xfrm>
          <a:solidFill>
            <a:schemeClr val="bg2">
              <a:lumMod val="50000"/>
            </a:schemeClr>
          </a:solidFill>
        </p:spPr>
        <p:txBody>
          <a:bodyPr/>
          <a:lstStyle>
            <a:lvl1pPr>
              <a:defRPr b="0">
                <a:solidFill>
                  <a:schemeClr val="bg1"/>
                </a:solidFill>
              </a:defRPr>
            </a:lvl1pPr>
          </a:lstStyle>
          <a:p>
            <a:r>
              <a:rPr lang="en-US"/>
              <a:t>Click on icon in center of screen and insert your photo. Then extend the black transparency to cover it.</a:t>
            </a:r>
          </a:p>
        </p:txBody>
      </p:sp>
      <p:sp>
        <p:nvSpPr>
          <p:cNvPr id="20" name="Picture Placeholder 2">
            <a:extLst>
              <a:ext uri="{FF2B5EF4-FFF2-40B4-BE49-F238E27FC236}">
                <a16:creationId xmlns:a16="http://schemas.microsoft.com/office/drawing/2014/main" id="{EA51726C-78D2-B24A-8189-85DA19EC2D49}"/>
              </a:ext>
            </a:extLst>
          </p:cNvPr>
          <p:cNvSpPr>
            <a:spLocks noGrp="1"/>
          </p:cNvSpPr>
          <p:nvPr>
            <p:ph type="pic" sz="quarter" idx="23" hasCustomPrompt="1"/>
          </p:nvPr>
        </p:nvSpPr>
        <p:spPr>
          <a:xfrm>
            <a:off x="8697259" y="0"/>
            <a:ext cx="3494740" cy="6858000"/>
          </a:xfrm>
          <a:solidFill>
            <a:schemeClr val="tx1">
              <a:alpha val="75000"/>
            </a:schemeClr>
          </a:solidFill>
        </p:spPr>
        <p:txBody>
          <a:bodyPr/>
          <a:lstStyle>
            <a:lvl1pPr>
              <a:defRPr b="0">
                <a:solidFill>
                  <a:schemeClr val="bg1"/>
                </a:solidFill>
              </a:defRPr>
            </a:lvl1pPr>
          </a:lstStyle>
          <a:p>
            <a:r>
              <a:rPr lang="en-US"/>
              <a:t>After adding your background image, expand this black transparency to cover the photo. DO NOT INSERT A PHOTO HERE</a:t>
            </a:r>
          </a:p>
        </p:txBody>
      </p:sp>
      <p:sp>
        <p:nvSpPr>
          <p:cNvPr id="9" name="Title 1">
            <a:extLst>
              <a:ext uri="{FF2B5EF4-FFF2-40B4-BE49-F238E27FC236}">
                <a16:creationId xmlns:a16="http://schemas.microsoft.com/office/drawing/2014/main" id="{31684D32-9EFC-4CC6-BB24-880FC4D0EA9B}"/>
              </a:ext>
            </a:extLst>
          </p:cNvPr>
          <p:cNvSpPr>
            <a:spLocks noGrp="1"/>
          </p:cNvSpPr>
          <p:nvPr>
            <p:ph type="title" hasCustomPrompt="1"/>
          </p:nvPr>
        </p:nvSpPr>
        <p:spPr>
          <a:xfrm>
            <a:off x="632012" y="2482851"/>
            <a:ext cx="5070956" cy="946150"/>
          </a:xfrm>
        </p:spPr>
        <p:txBody>
          <a:bodyPr>
            <a:normAutofit/>
          </a:bodyPr>
          <a:lstStyle>
            <a:lvl1pPr algn="l">
              <a:defRPr sz="3600" b="1">
                <a:solidFill>
                  <a:schemeClr val="bg1"/>
                </a:solidFill>
              </a:defRPr>
            </a:lvl1pPr>
          </a:lstStyle>
          <a:p>
            <a:r>
              <a:rPr lang="en-US"/>
              <a:t>CLICK TO ADD SECTION TITLE</a:t>
            </a:r>
          </a:p>
        </p:txBody>
      </p:sp>
      <p:sp>
        <p:nvSpPr>
          <p:cNvPr id="10" name="Text Placeholder 9">
            <a:extLst>
              <a:ext uri="{FF2B5EF4-FFF2-40B4-BE49-F238E27FC236}">
                <a16:creationId xmlns:a16="http://schemas.microsoft.com/office/drawing/2014/main" id="{1B13314F-8A8F-467B-80C7-298FD2D7F9F2}"/>
              </a:ext>
            </a:extLst>
          </p:cNvPr>
          <p:cNvSpPr>
            <a:spLocks noGrp="1"/>
          </p:cNvSpPr>
          <p:nvPr>
            <p:ph type="body" sz="quarter" idx="12" hasCustomPrompt="1"/>
          </p:nvPr>
        </p:nvSpPr>
        <p:spPr>
          <a:xfrm>
            <a:off x="632012" y="3523129"/>
            <a:ext cx="5070956" cy="764710"/>
          </a:xfrm>
        </p:spPr>
        <p:txBody>
          <a:bodyPr anchor="t">
            <a:normAutofit/>
          </a:bodyPr>
          <a:lstStyle>
            <a:lvl1pPr algn="l">
              <a:lnSpc>
                <a:spcPct val="125000"/>
              </a:lnSpc>
              <a:spcBef>
                <a:spcPts val="0"/>
              </a:spcBef>
              <a:defRPr sz="1800" b="0" cap="none" baseline="0">
                <a:solidFill>
                  <a:schemeClr val="bg1"/>
                </a:solidFill>
              </a:defRPr>
            </a:lvl1pPr>
          </a:lstStyle>
          <a:p>
            <a:pPr lvl="0"/>
            <a:r>
              <a:rPr lang="en-US"/>
              <a:t>Click to add section subtitle</a:t>
            </a:r>
          </a:p>
        </p:txBody>
      </p:sp>
      <p:sp>
        <p:nvSpPr>
          <p:cNvPr id="18" name="Text Placeholder 18">
            <a:extLst>
              <a:ext uri="{FF2B5EF4-FFF2-40B4-BE49-F238E27FC236}">
                <a16:creationId xmlns:a16="http://schemas.microsoft.com/office/drawing/2014/main" id="{4521CCE9-1248-5F4D-9263-9607DC009D34}"/>
              </a:ext>
            </a:extLst>
          </p:cNvPr>
          <p:cNvSpPr>
            <a:spLocks noGrp="1"/>
          </p:cNvSpPr>
          <p:nvPr>
            <p:ph type="body" sz="quarter" idx="21" hasCustomPrompt="1"/>
          </p:nvPr>
        </p:nvSpPr>
        <p:spPr>
          <a:xfrm>
            <a:off x="444500" y="2482850"/>
            <a:ext cx="50800" cy="1804988"/>
          </a:xfrm>
          <a:solidFill>
            <a:schemeClr val="accent1"/>
          </a:solidFill>
        </p:spPr>
        <p:txBody>
          <a:bodyPr/>
          <a:lstStyle/>
          <a:p>
            <a:pPr lvl="0"/>
            <a:r>
              <a:rPr lang="en-US"/>
              <a:t> </a:t>
            </a:r>
          </a:p>
        </p:txBody>
      </p:sp>
      <p:sp>
        <p:nvSpPr>
          <p:cNvPr id="11" name="Picture Placeholder 20">
            <a:extLst>
              <a:ext uri="{FF2B5EF4-FFF2-40B4-BE49-F238E27FC236}">
                <a16:creationId xmlns:a16="http://schemas.microsoft.com/office/drawing/2014/main" id="{F1081FDF-4A30-1F45-BF3B-E6BA26B13C3B}"/>
              </a:ext>
            </a:extLst>
          </p:cNvPr>
          <p:cNvSpPr>
            <a:spLocks noGrp="1"/>
          </p:cNvSpPr>
          <p:nvPr>
            <p:ph type="pic" sz="quarter" idx="22" hasCustomPrompt="1"/>
          </p:nvPr>
        </p:nvSpPr>
        <p:spPr>
          <a:xfrm>
            <a:off x="309745" y="6071616"/>
            <a:ext cx="1682496" cy="493776"/>
          </a:xfr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4" name="Footer Placeholder 19">
            <a:extLst>
              <a:ext uri="{FF2B5EF4-FFF2-40B4-BE49-F238E27FC236}">
                <a16:creationId xmlns:a16="http://schemas.microsoft.com/office/drawing/2014/main" id="{E41247C1-EDDB-C149-BA0D-A485A51AD4E2}"/>
              </a:ext>
            </a:extLst>
          </p:cNvPr>
          <p:cNvSpPr>
            <a:spLocks noGrp="1"/>
          </p:cNvSpPr>
          <p:nvPr>
            <p:ph type="ftr" sz="quarter" idx="14"/>
          </p:nvPr>
        </p:nvSpPr>
        <p:spPr>
          <a:xfrm>
            <a:off x="11529854" y="6200709"/>
            <a:ext cx="447206" cy="281067"/>
          </a:xfrm>
          <a:prstGeom prst="rect">
            <a:avLst/>
          </a:prstGeom>
          <a:noFill/>
        </p:spPr>
        <p:txBody>
          <a:bodyPr anchor="ctr"/>
          <a:lstStyle>
            <a:lvl1pPr algn="l">
              <a:defRPr sz="700" b="1">
                <a:solidFill>
                  <a:schemeClr val="bg1"/>
                </a:solidFill>
              </a:defRPr>
            </a:lvl1pPr>
          </a:lstStyle>
          <a:p>
            <a:fld id="{D29FF785-5958-4BE7-AA9C-4EB8EFB3080E}" type="slidenum">
              <a:rPr lang="en-US" smtClean="0"/>
              <a:pPr/>
              <a:t>‹#›</a:t>
            </a:fld>
            <a:endParaRPr lang="en-US"/>
          </a:p>
        </p:txBody>
      </p:sp>
    </p:spTree>
    <p:extLst>
      <p:ext uri="{BB962C8B-B14F-4D97-AF65-F5344CB8AC3E}">
        <p14:creationId xmlns:p14="http://schemas.microsoft.com/office/powerpoint/2010/main" val="189408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Red">
    <p:bg>
      <p:bgPr>
        <a:solidFill>
          <a:schemeClr val="tx2"/>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9EAF6E4-5457-B54A-9DE7-3E7B348AAF53}"/>
              </a:ext>
            </a:extLst>
          </p:cNvPr>
          <p:cNvSpPr>
            <a:spLocks noGrp="1"/>
          </p:cNvSpPr>
          <p:nvPr>
            <p:ph type="title" hasCustomPrompt="1"/>
          </p:nvPr>
        </p:nvSpPr>
        <p:spPr>
          <a:xfrm>
            <a:off x="5553635" y="2702859"/>
            <a:ext cx="6193865" cy="946150"/>
          </a:xfrm>
        </p:spPr>
        <p:txBody>
          <a:bodyPr>
            <a:normAutofit/>
          </a:bodyPr>
          <a:lstStyle>
            <a:lvl1pPr algn="l">
              <a:defRPr sz="3600" b="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r>
              <a:rPr lang="en-US"/>
              <a:t>CLICK TO ADD SECTION TITLE</a:t>
            </a:r>
          </a:p>
        </p:txBody>
      </p:sp>
      <p:sp>
        <p:nvSpPr>
          <p:cNvPr id="14" name="Text Placeholder 9">
            <a:extLst>
              <a:ext uri="{FF2B5EF4-FFF2-40B4-BE49-F238E27FC236}">
                <a16:creationId xmlns:a16="http://schemas.microsoft.com/office/drawing/2014/main" id="{2F596775-C40A-7546-B16A-476517EF8B81}"/>
              </a:ext>
            </a:extLst>
          </p:cNvPr>
          <p:cNvSpPr>
            <a:spLocks noGrp="1"/>
          </p:cNvSpPr>
          <p:nvPr>
            <p:ph type="body" sz="quarter" idx="12" hasCustomPrompt="1"/>
          </p:nvPr>
        </p:nvSpPr>
        <p:spPr>
          <a:xfrm>
            <a:off x="5553635" y="3743137"/>
            <a:ext cx="6193865" cy="764710"/>
          </a:xfrm>
        </p:spPr>
        <p:txBody>
          <a:bodyPr anchor="t">
            <a:normAutofit/>
          </a:bodyPr>
          <a:lstStyle>
            <a:lvl1pPr algn="l">
              <a:lnSpc>
                <a:spcPct val="125000"/>
              </a:lnSpc>
              <a:spcBef>
                <a:spcPts val="0"/>
              </a:spcBef>
              <a:defRPr sz="1800" b="0" cap="none" baseline="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Click to add section subtitle</a:t>
            </a:r>
          </a:p>
        </p:txBody>
      </p:sp>
      <p:pic>
        <p:nvPicPr>
          <p:cNvPr id="10" name="Picture 9">
            <a:extLst>
              <a:ext uri="{FF2B5EF4-FFF2-40B4-BE49-F238E27FC236}">
                <a16:creationId xmlns:a16="http://schemas.microsoft.com/office/drawing/2014/main" id="{252C3C81-A2DA-6C43-9C00-9DFC1F2DE854}"/>
              </a:ext>
            </a:extLst>
          </p:cNvPr>
          <p:cNvPicPr>
            <a:picLocks noChangeAspect="1"/>
          </p:cNvPicPr>
          <p:nvPr userDrawn="1"/>
        </p:nvPicPr>
        <p:blipFill>
          <a:blip r:embed="rId2" cstate="screen">
            <a:alphaModFix amt="15000"/>
            <a:extLst>
              <a:ext uri="{28A0092B-C50C-407E-A947-70E740481C1C}">
                <a14:useLocalDpi xmlns:a14="http://schemas.microsoft.com/office/drawing/2010/main"/>
              </a:ext>
            </a:extLst>
          </a:blip>
          <a:srcRect/>
          <a:stretch/>
        </p:blipFill>
        <p:spPr>
          <a:xfrm>
            <a:off x="402777" y="273260"/>
            <a:ext cx="4859197" cy="4859197"/>
          </a:xfrm>
          <a:prstGeom prst="rect">
            <a:avLst/>
          </a:prstGeom>
        </p:spPr>
      </p:pic>
      <p:pic>
        <p:nvPicPr>
          <p:cNvPr id="12" name="Picture 11">
            <a:extLst>
              <a:ext uri="{FF2B5EF4-FFF2-40B4-BE49-F238E27FC236}">
                <a16:creationId xmlns:a16="http://schemas.microsoft.com/office/drawing/2014/main" id="{C092D45A-B2DD-7942-B841-A37FC544111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0896" y="6074451"/>
            <a:ext cx="1682496" cy="494851"/>
          </a:xfrm>
          <a:prstGeom prst="rect">
            <a:avLst/>
          </a:prstGeom>
        </p:spPr>
      </p:pic>
      <p:pic>
        <p:nvPicPr>
          <p:cNvPr id="15" name="Picture 14">
            <a:extLst>
              <a:ext uri="{FF2B5EF4-FFF2-40B4-BE49-F238E27FC236}">
                <a16:creationId xmlns:a16="http://schemas.microsoft.com/office/drawing/2014/main" id="{5F8628EF-0BAD-2549-9009-815CBAC5F81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2694" y="5743395"/>
            <a:ext cx="1541181" cy="1155886"/>
          </a:xfrm>
          <a:prstGeom prst="rect">
            <a:avLst/>
          </a:prstGeom>
        </p:spPr>
      </p:pic>
      <p:cxnSp>
        <p:nvCxnSpPr>
          <p:cNvPr id="16" name="Straight Connector 15">
            <a:extLst>
              <a:ext uri="{FF2B5EF4-FFF2-40B4-BE49-F238E27FC236}">
                <a16:creationId xmlns:a16="http://schemas.microsoft.com/office/drawing/2014/main" id="{5D60DA7B-B8C0-1348-8AC4-EA2F6368AC64}"/>
              </a:ext>
            </a:extLst>
          </p:cNvPr>
          <p:cNvCxnSpPr>
            <a:cxnSpLocks/>
          </p:cNvCxnSpPr>
          <p:nvPr userDrawn="1"/>
        </p:nvCxnSpPr>
        <p:spPr>
          <a:xfrm>
            <a:off x="2124635" y="6323801"/>
            <a:ext cx="777150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5D6F81-EB68-C844-9F0C-E43950B7059E}"/>
              </a:ext>
            </a:extLst>
          </p:cNvPr>
          <p:cNvCxnSpPr>
            <a:cxnSpLocks/>
          </p:cNvCxnSpPr>
          <p:nvPr userDrawn="1"/>
        </p:nvCxnSpPr>
        <p:spPr>
          <a:xfrm>
            <a:off x="11396982" y="6234226"/>
            <a:ext cx="0" cy="179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528B8EA-1E8C-7343-BD3D-F79325F161BF}"/>
              </a:ext>
            </a:extLst>
          </p:cNvPr>
          <p:cNvCxnSpPr>
            <a:cxnSpLocks/>
          </p:cNvCxnSpPr>
          <p:nvPr userDrawn="1"/>
        </p:nvCxnSpPr>
        <p:spPr>
          <a:xfrm>
            <a:off x="9895401" y="6234226"/>
            <a:ext cx="0" cy="1791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Footer Placeholder 19">
            <a:extLst>
              <a:ext uri="{FF2B5EF4-FFF2-40B4-BE49-F238E27FC236}">
                <a16:creationId xmlns:a16="http://schemas.microsoft.com/office/drawing/2014/main" id="{095DF9E0-A0FC-B040-804C-55A5E5FCBCE4}"/>
              </a:ext>
            </a:extLst>
          </p:cNvPr>
          <p:cNvSpPr>
            <a:spLocks noGrp="1"/>
          </p:cNvSpPr>
          <p:nvPr>
            <p:ph type="ftr" sz="quarter" idx="14"/>
          </p:nvPr>
        </p:nvSpPr>
        <p:spPr>
          <a:xfrm>
            <a:off x="11529854" y="6200709"/>
            <a:ext cx="447206" cy="281067"/>
          </a:xfrm>
          <a:prstGeom prst="rect">
            <a:avLst/>
          </a:prstGeom>
          <a:noFill/>
        </p:spPr>
        <p:txBody>
          <a:bodyPr anchor="ctr"/>
          <a:lstStyle>
            <a:lvl1pPr algn="l">
              <a:defRPr sz="700" b="1">
                <a:solidFill>
                  <a:schemeClr val="bg1"/>
                </a:solidFill>
              </a:defRPr>
            </a:lvl1pPr>
          </a:lstStyle>
          <a:p>
            <a:fld id="{904771A9-2C4A-0C48-B0A0-C3EA308A9DBA}" type="slidenum">
              <a:rPr lang="en-US" smtClean="0"/>
              <a:pPr/>
              <a:t>‹#›</a:t>
            </a:fld>
            <a:endParaRPr lang="en-US"/>
          </a:p>
        </p:txBody>
      </p:sp>
      <p:sp>
        <p:nvSpPr>
          <p:cNvPr id="2" name="Footer Placeholder 16">
            <a:extLst>
              <a:ext uri="{FF2B5EF4-FFF2-40B4-BE49-F238E27FC236}">
                <a16:creationId xmlns:a16="http://schemas.microsoft.com/office/drawing/2014/main" id="{FBC4DBA0-2916-BB7C-DE19-83EAC48AB7BE}"/>
              </a:ext>
            </a:extLst>
          </p:cNvPr>
          <p:cNvSpPr txBox="1">
            <a:spLocks/>
          </p:cNvSpPr>
          <p:nvPr userDrawn="1"/>
        </p:nvSpPr>
        <p:spPr>
          <a:xfrm>
            <a:off x="2124635" y="6481789"/>
            <a:ext cx="7758059" cy="225307"/>
          </a:xfrm>
          <a:prstGeom prst="rect">
            <a:avLst/>
          </a:prstGeom>
        </p:spPr>
        <p:txBody>
          <a:bodyPr vert="horz" lIns="0" tIns="0" rIns="0" bIns="0" rtlCol="0" anchor="ctr">
            <a:noAutofit/>
          </a:bodyPr>
          <a:lstStyle>
            <a:defPPr>
              <a:defRPr lang="en-US"/>
            </a:defPPr>
            <a:lvl1pPr marL="0" algn="ctr" defTabSz="914400" rtl="0" eaLnBrk="1" latinLnBrk="0" hangingPunct="1">
              <a:defRPr sz="700" kern="1200">
                <a:solidFill>
                  <a:schemeClr val="tx1">
                    <a:lumMod val="50000"/>
                    <a:lumOff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Thermal &amp; Fluids Analysis Workshop 2025. NASA Ames Research Center. San Jose, CA. August 4-7, 2025. Paper No. TC&amp;P XII - 01.</a:t>
            </a:r>
          </a:p>
          <a:p>
            <a:r>
              <a:rPr lang="en-US" sz="10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DISTRIBUTION A: Approved for public release: distribution is unlimited. Public Affairs release approval AFRL20252934.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©2025 Redwire.</a:t>
            </a:r>
          </a:p>
        </p:txBody>
      </p:sp>
    </p:spTree>
    <p:extLst>
      <p:ext uri="{BB962C8B-B14F-4D97-AF65-F5344CB8AC3E}">
        <p14:creationId xmlns:p14="http://schemas.microsoft.com/office/powerpoint/2010/main" val="8845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5F5E-1646-4E93-8A1F-62FD2525859F}"/>
              </a:ext>
            </a:extLst>
          </p:cNvPr>
          <p:cNvSpPr>
            <a:spLocks noGrp="1"/>
          </p:cNvSpPr>
          <p:nvPr>
            <p:ph type="title" hasCustomPrompt="1"/>
          </p:nvPr>
        </p:nvSpPr>
        <p:spPr>
          <a:xfrm>
            <a:off x="762001" y="469108"/>
            <a:ext cx="11004848" cy="715962"/>
          </a:xfrm>
        </p:spPr>
        <p:txBody>
          <a:bodyPr anchor="ctr">
            <a:normAutofit/>
          </a:bodyPr>
          <a:lstStyle>
            <a:lvl1pPr>
              <a:defRPr sz="2800" b="1">
                <a:solidFill>
                  <a:schemeClr val="tx1"/>
                </a:solidFill>
              </a:defRPr>
            </a:lvl1pPr>
          </a:lstStyle>
          <a:p>
            <a:r>
              <a:rPr lang="en-US"/>
              <a:t>CLICK TO ADD SLIDE TITLE</a:t>
            </a:r>
          </a:p>
        </p:txBody>
      </p:sp>
      <p:sp>
        <p:nvSpPr>
          <p:cNvPr id="3" name="Content Placeholder 2">
            <a:extLst>
              <a:ext uri="{FF2B5EF4-FFF2-40B4-BE49-F238E27FC236}">
                <a16:creationId xmlns:a16="http://schemas.microsoft.com/office/drawing/2014/main" id="{27488444-F94B-453F-9DCB-4B328A616E38}"/>
              </a:ext>
            </a:extLst>
          </p:cNvPr>
          <p:cNvSpPr>
            <a:spLocks noGrp="1"/>
          </p:cNvSpPr>
          <p:nvPr>
            <p:ph idx="1" hasCustomPrompt="1"/>
          </p:nvPr>
        </p:nvSpPr>
        <p:spPr>
          <a:xfrm>
            <a:off x="762002" y="2015842"/>
            <a:ext cx="6086474" cy="3924624"/>
          </a:xfrm>
        </p:spPr>
        <p:txBody>
          <a:bodyPr/>
          <a:lstStyle>
            <a:lvl1pPr>
              <a:defRPr b="0"/>
            </a:lvl1pPr>
            <a:lvl2pPr>
              <a:defRPr b="0"/>
            </a:lvl2pPr>
            <a:lvl3pPr>
              <a:defRPr b="0"/>
            </a:lvl3pPr>
            <a:lvl4pPr>
              <a:defRPr b="0"/>
            </a:lvl4pPr>
            <a:lvl5pPr>
              <a:defRPr b="0"/>
            </a:lvl5pPr>
          </a:lstStyle>
          <a:p>
            <a:pPr lvl="0"/>
            <a:r>
              <a:rPr lang="en-US" dirty="0"/>
              <a:t>Click to add text (to add bullet, press Shift + ALT + Right Arrow)</a:t>
            </a:r>
          </a:p>
          <a:p>
            <a:pPr lvl="1"/>
            <a:r>
              <a:rPr lang="en-US" dirty="0"/>
              <a:t>Second level</a:t>
            </a:r>
          </a:p>
          <a:p>
            <a:pPr lvl="2"/>
            <a:r>
              <a:rPr lang="en-US"/>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58769CC6-B38B-4712-A2CF-848546A1D240}"/>
              </a:ext>
            </a:extLst>
          </p:cNvPr>
          <p:cNvSpPr>
            <a:spLocks noGrp="1"/>
          </p:cNvSpPr>
          <p:nvPr>
            <p:ph type="body" sz="quarter" idx="12" hasCustomPrompt="1"/>
          </p:nvPr>
        </p:nvSpPr>
        <p:spPr>
          <a:xfrm>
            <a:off x="762002" y="1562319"/>
            <a:ext cx="11004856" cy="241258"/>
          </a:xfrm>
        </p:spPr>
        <p:txBody>
          <a:bodyPr anchor="t">
            <a:noAutofit/>
          </a:bodyPr>
          <a:lstStyle>
            <a:lvl1pPr>
              <a:spcBef>
                <a:spcPts val="0"/>
              </a:spcBef>
              <a:defRPr sz="1800" b="0" cap="none" baseline="0"/>
            </a:lvl1pPr>
          </a:lstStyle>
          <a:p>
            <a:pPr lvl="0"/>
            <a:r>
              <a:rPr lang="en-US"/>
              <a:t>Click to add slide subtitle</a:t>
            </a:r>
          </a:p>
        </p:txBody>
      </p:sp>
      <p:sp>
        <p:nvSpPr>
          <p:cNvPr id="12" name="Footer Placeholder 16">
            <a:extLst>
              <a:ext uri="{FF2B5EF4-FFF2-40B4-BE49-F238E27FC236}">
                <a16:creationId xmlns:a16="http://schemas.microsoft.com/office/drawing/2014/main" id="{25AC1BA6-04A1-A74E-B75D-6A10E8876D23}"/>
              </a:ext>
            </a:extLst>
          </p:cNvPr>
          <p:cNvSpPr txBox="1">
            <a:spLocks/>
          </p:cNvSpPr>
          <p:nvPr userDrawn="1"/>
        </p:nvSpPr>
        <p:spPr>
          <a:xfrm>
            <a:off x="2124635" y="6481789"/>
            <a:ext cx="7758059" cy="225307"/>
          </a:xfrm>
          <a:prstGeom prst="rect">
            <a:avLst/>
          </a:prstGeom>
        </p:spPr>
        <p:txBody>
          <a:bodyPr vert="horz" lIns="0" tIns="0" rIns="0" bIns="0" rtlCol="0" anchor="ctr">
            <a:noAutofit/>
          </a:bodyPr>
          <a:lstStyle>
            <a:defPPr>
              <a:defRPr lang="en-US"/>
            </a:defPPr>
            <a:lvl1pPr marL="0" algn="ctr" defTabSz="914400" rtl="0" eaLnBrk="1" latinLnBrk="0" hangingPunct="1">
              <a:defRPr sz="700" kern="1200">
                <a:solidFill>
                  <a:schemeClr val="tx1">
                    <a:lumMod val="50000"/>
                    <a:lumOff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Thermal &amp; Fluids Analysis Workshop 2025. NASA Ames Research Center. San Jose, CA. August 4-7, 2025. Paper No. TC&amp;P XII - 01.</a:t>
            </a:r>
          </a:p>
          <a:p>
            <a:r>
              <a:rPr lang="en-US" sz="1000" dirty="0">
                <a:effectLst/>
                <a:latin typeface="Segoe UI Historic" panose="020B0502040204020203" pitchFamily="34" charset="0"/>
                <a:ea typeface="Segoe UI Historic" panose="020B0502040204020203" pitchFamily="34" charset="0"/>
                <a:cs typeface="Segoe UI Historic" panose="020B0502040204020203" pitchFamily="34" charset="0"/>
              </a:rPr>
              <a:t>DISTRIBUTION A: Approved for public release: distribution is unlimited. Public Affairs release approval AFRL20252934.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Segoe UI Historic" panose="020B0502040204020203" pitchFamily="34" charset="0"/>
                <a:ea typeface="Segoe UI Historic" panose="020B0502040204020203" pitchFamily="34" charset="0"/>
                <a:cs typeface="Segoe UI Historic" panose="020B0502040204020203" pitchFamily="34" charset="0"/>
              </a:rPr>
              <a:t>©2025 Redwire.</a:t>
            </a:r>
          </a:p>
        </p:txBody>
      </p:sp>
      <p:cxnSp>
        <p:nvCxnSpPr>
          <p:cNvPr id="16" name="Straight Connector 15">
            <a:extLst>
              <a:ext uri="{FF2B5EF4-FFF2-40B4-BE49-F238E27FC236}">
                <a16:creationId xmlns:a16="http://schemas.microsoft.com/office/drawing/2014/main" id="{1637F504-69D0-D04E-8868-958A06EAF266}"/>
              </a:ext>
            </a:extLst>
          </p:cNvPr>
          <p:cNvCxnSpPr/>
          <p:nvPr userDrawn="1"/>
        </p:nvCxnSpPr>
        <p:spPr>
          <a:xfrm>
            <a:off x="600582" y="469108"/>
            <a:ext cx="0" cy="71596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403EAD-A808-4B42-9BBF-6757008FF9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2694" y="5685599"/>
            <a:ext cx="1541182" cy="1271478"/>
          </a:xfrm>
          <a:prstGeom prst="rect">
            <a:avLst/>
          </a:prstGeom>
        </p:spPr>
      </p:pic>
      <p:cxnSp>
        <p:nvCxnSpPr>
          <p:cNvPr id="13" name="Straight Connector 12">
            <a:extLst>
              <a:ext uri="{FF2B5EF4-FFF2-40B4-BE49-F238E27FC236}">
                <a16:creationId xmlns:a16="http://schemas.microsoft.com/office/drawing/2014/main" id="{6CD89CD8-8A8F-45EB-9E1D-226A0F565F35}"/>
              </a:ext>
            </a:extLst>
          </p:cNvPr>
          <p:cNvCxnSpPr>
            <a:cxnSpLocks/>
          </p:cNvCxnSpPr>
          <p:nvPr userDrawn="1"/>
        </p:nvCxnSpPr>
        <p:spPr>
          <a:xfrm>
            <a:off x="2124635" y="6323801"/>
            <a:ext cx="777150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C8D971-C150-924D-B7CA-0AB36B2A2F6D}"/>
              </a:ext>
            </a:extLst>
          </p:cNvPr>
          <p:cNvCxnSpPr>
            <a:cxnSpLocks/>
          </p:cNvCxnSpPr>
          <p:nvPr userDrawn="1"/>
        </p:nvCxnSpPr>
        <p:spPr>
          <a:xfrm>
            <a:off x="11396982" y="6234226"/>
            <a:ext cx="0" cy="17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9DC8A4-817F-B344-9857-0506FA4D936D}"/>
              </a:ext>
            </a:extLst>
          </p:cNvPr>
          <p:cNvCxnSpPr>
            <a:cxnSpLocks/>
          </p:cNvCxnSpPr>
          <p:nvPr userDrawn="1"/>
        </p:nvCxnSpPr>
        <p:spPr>
          <a:xfrm>
            <a:off x="9895401" y="6234226"/>
            <a:ext cx="0" cy="179152"/>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01742B1-FC13-7542-AD7F-F28DE6DB929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9748" y="6074451"/>
            <a:ext cx="1678837" cy="493776"/>
          </a:xfrm>
          <a:prstGeom prst="rect">
            <a:avLst/>
          </a:prstGeom>
        </p:spPr>
      </p:pic>
      <p:sp>
        <p:nvSpPr>
          <p:cNvPr id="17" name="Footer Placeholder 19">
            <a:extLst>
              <a:ext uri="{FF2B5EF4-FFF2-40B4-BE49-F238E27FC236}">
                <a16:creationId xmlns:a16="http://schemas.microsoft.com/office/drawing/2014/main" id="{1E2C8A6F-4E93-314B-96EA-604E579BD83E}"/>
              </a:ext>
            </a:extLst>
          </p:cNvPr>
          <p:cNvSpPr>
            <a:spLocks noGrp="1"/>
          </p:cNvSpPr>
          <p:nvPr>
            <p:ph type="ftr" sz="quarter" idx="14"/>
          </p:nvPr>
        </p:nvSpPr>
        <p:spPr>
          <a:xfrm>
            <a:off x="11529854" y="6200709"/>
            <a:ext cx="447206" cy="281067"/>
          </a:xfrm>
          <a:prstGeom prst="rect">
            <a:avLst/>
          </a:prstGeom>
          <a:noFill/>
        </p:spPr>
        <p:txBody>
          <a:bodyPr anchor="ctr"/>
          <a:lstStyle>
            <a:lvl1pPr algn="l">
              <a:defRPr sz="700" b="1">
                <a:solidFill>
                  <a:schemeClr val="tx1">
                    <a:lumMod val="50000"/>
                    <a:lumOff val="50000"/>
                  </a:schemeClr>
                </a:solidFill>
              </a:defRPr>
            </a:lvl1pPr>
          </a:lstStyle>
          <a:p>
            <a:fld id="{D29FF785-5958-4BE7-AA9C-4EB8EFB3080E}" type="slidenum">
              <a:rPr lang="en-US" smtClean="0"/>
              <a:pPr/>
              <a:t>‹#›</a:t>
            </a:fld>
            <a:endParaRPr lang="en-US"/>
          </a:p>
        </p:txBody>
      </p:sp>
    </p:spTree>
    <p:extLst>
      <p:ext uri="{BB962C8B-B14F-4D97-AF65-F5344CB8AC3E}">
        <p14:creationId xmlns:p14="http://schemas.microsoft.com/office/powerpoint/2010/main" val="29536290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74790A1-F15C-4187-8D44-D25B6DB29E69}"/>
              </a:ext>
            </a:extLst>
          </p:cNvPr>
          <p:cNvSpPr>
            <a:spLocks noGrp="1"/>
          </p:cNvSpPr>
          <p:nvPr>
            <p:ph idx="1" hasCustomPrompt="1"/>
          </p:nvPr>
        </p:nvSpPr>
        <p:spPr>
          <a:xfrm>
            <a:off x="762001" y="2015842"/>
            <a:ext cx="4994563" cy="3546758"/>
          </a:xfrm>
        </p:spPr>
        <p:txBody>
          <a:bodyPr anchor="t">
            <a:normAutofit/>
          </a:bodyPr>
          <a:lstStyle>
            <a:lvl1pPr>
              <a:defRPr sz="1200" b="0"/>
            </a:lvl1pPr>
            <a:lvl2pPr>
              <a:defRPr sz="1200" b="0"/>
            </a:lvl2pPr>
            <a:lvl3pPr>
              <a:defRPr sz="1200" b="0"/>
            </a:lvl3pPr>
            <a:lvl4pPr>
              <a:defRPr sz="1200" b="0"/>
            </a:lvl4pPr>
            <a:lvl5pPr>
              <a:defRPr sz="1200" b="0"/>
            </a:lvl5pPr>
          </a:lstStyle>
          <a:p>
            <a:pPr lvl="0"/>
            <a:r>
              <a:rPr lang="en-US"/>
              <a:t>Click to add text (to add bullet, press Shift + ALT + Right Arrow)</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
            <a:extLst>
              <a:ext uri="{FF2B5EF4-FFF2-40B4-BE49-F238E27FC236}">
                <a16:creationId xmlns:a16="http://schemas.microsoft.com/office/drawing/2014/main" id="{B6DD8799-12C2-4944-B773-F70BB85503F4}"/>
              </a:ext>
            </a:extLst>
          </p:cNvPr>
          <p:cNvSpPr>
            <a:spLocks noGrp="1"/>
          </p:cNvSpPr>
          <p:nvPr>
            <p:ph idx="17" hasCustomPrompt="1"/>
          </p:nvPr>
        </p:nvSpPr>
        <p:spPr>
          <a:xfrm>
            <a:off x="6435435" y="2015842"/>
            <a:ext cx="4994563" cy="3546758"/>
          </a:xfrm>
        </p:spPr>
        <p:txBody>
          <a:bodyPr anchor="t">
            <a:normAutofit/>
          </a:bodyPr>
          <a:lstStyle>
            <a:lvl1pPr>
              <a:defRPr sz="1200" b="0"/>
            </a:lvl1pPr>
            <a:lvl2pPr>
              <a:defRPr sz="1200" b="0"/>
            </a:lvl2pPr>
            <a:lvl3pPr>
              <a:defRPr sz="1200" b="0"/>
            </a:lvl3pPr>
            <a:lvl4pPr>
              <a:defRPr sz="1200" b="0"/>
            </a:lvl4pPr>
            <a:lvl5pPr>
              <a:defRPr sz="1200" b="0"/>
            </a:lvl5pPr>
          </a:lstStyle>
          <a:p>
            <a:pPr lvl="0"/>
            <a:r>
              <a:rPr lang="en-US"/>
              <a:t>Click to add text (to add bullet, press Shift + ALT + Right Arrow)</a:t>
            </a:r>
          </a:p>
          <a:p>
            <a:pPr lvl="1"/>
            <a:r>
              <a:rPr lang="en-US"/>
              <a:t>Second level</a:t>
            </a:r>
          </a:p>
          <a:p>
            <a:pPr lvl="2"/>
            <a:r>
              <a:rPr lang="en-US"/>
              <a:t>Third level</a:t>
            </a:r>
          </a:p>
          <a:p>
            <a:pPr lvl="3"/>
            <a:r>
              <a:rPr lang="en-US"/>
              <a:t>Fourth level</a:t>
            </a:r>
          </a:p>
          <a:p>
            <a:pPr lvl="4"/>
            <a:r>
              <a:rPr lang="en-US"/>
              <a:t>Fifth level</a:t>
            </a:r>
          </a:p>
        </p:txBody>
      </p:sp>
      <p:sp>
        <p:nvSpPr>
          <p:cNvPr id="31" name="Title 1">
            <a:extLst>
              <a:ext uri="{FF2B5EF4-FFF2-40B4-BE49-F238E27FC236}">
                <a16:creationId xmlns:a16="http://schemas.microsoft.com/office/drawing/2014/main" id="{5EE58BE5-2835-AA43-A170-36B4B2FCD6D3}"/>
              </a:ext>
            </a:extLst>
          </p:cNvPr>
          <p:cNvSpPr>
            <a:spLocks noGrp="1"/>
          </p:cNvSpPr>
          <p:nvPr>
            <p:ph type="title" hasCustomPrompt="1"/>
          </p:nvPr>
        </p:nvSpPr>
        <p:spPr>
          <a:xfrm>
            <a:off x="762001" y="469108"/>
            <a:ext cx="10667999" cy="715962"/>
          </a:xfrm>
        </p:spPr>
        <p:txBody>
          <a:bodyPr anchor="ctr">
            <a:normAutofit/>
          </a:bodyPr>
          <a:lstStyle>
            <a:lvl1pPr>
              <a:defRPr sz="2800" b="1">
                <a:solidFill>
                  <a:schemeClr val="tx1"/>
                </a:solidFill>
              </a:defRPr>
            </a:lvl1pPr>
          </a:lstStyle>
          <a:p>
            <a:r>
              <a:rPr lang="en-US"/>
              <a:t>CLICK TO ADD SLIDE TITLE</a:t>
            </a:r>
          </a:p>
        </p:txBody>
      </p:sp>
      <p:sp>
        <p:nvSpPr>
          <p:cNvPr id="32" name="Text Placeholder 9">
            <a:extLst>
              <a:ext uri="{FF2B5EF4-FFF2-40B4-BE49-F238E27FC236}">
                <a16:creationId xmlns:a16="http://schemas.microsoft.com/office/drawing/2014/main" id="{ACBE957B-12FC-2841-B595-B8EC8B16557A}"/>
              </a:ext>
            </a:extLst>
          </p:cNvPr>
          <p:cNvSpPr>
            <a:spLocks noGrp="1"/>
          </p:cNvSpPr>
          <p:nvPr>
            <p:ph type="body" sz="quarter" idx="12" hasCustomPrompt="1"/>
          </p:nvPr>
        </p:nvSpPr>
        <p:spPr>
          <a:xfrm>
            <a:off x="762002" y="1562318"/>
            <a:ext cx="10667998" cy="250825"/>
          </a:xfrm>
        </p:spPr>
        <p:txBody>
          <a:bodyPr anchor="t">
            <a:noAutofit/>
          </a:bodyPr>
          <a:lstStyle>
            <a:lvl1pPr>
              <a:spcBef>
                <a:spcPts val="0"/>
              </a:spcBef>
              <a:defRPr sz="1800" b="0" cap="none" baseline="0"/>
            </a:lvl1pPr>
          </a:lstStyle>
          <a:p>
            <a:pPr lvl="0"/>
            <a:r>
              <a:rPr lang="en-US"/>
              <a:t>Click to add slide subtitle</a:t>
            </a:r>
          </a:p>
        </p:txBody>
      </p:sp>
      <p:cxnSp>
        <p:nvCxnSpPr>
          <p:cNvPr id="33" name="Straight Connector 32">
            <a:extLst>
              <a:ext uri="{FF2B5EF4-FFF2-40B4-BE49-F238E27FC236}">
                <a16:creationId xmlns:a16="http://schemas.microsoft.com/office/drawing/2014/main" id="{FD5F367B-92FA-FD4F-A991-916023520DA5}"/>
              </a:ext>
            </a:extLst>
          </p:cNvPr>
          <p:cNvCxnSpPr/>
          <p:nvPr userDrawn="1"/>
        </p:nvCxnSpPr>
        <p:spPr>
          <a:xfrm>
            <a:off x="600582" y="469108"/>
            <a:ext cx="0" cy="71596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6A83BE0C-4C66-1A4A-BD85-DAF0D2F446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2694" y="5685599"/>
            <a:ext cx="1541182" cy="1271478"/>
          </a:xfrm>
          <a:prstGeom prst="rect">
            <a:avLst/>
          </a:prstGeom>
        </p:spPr>
      </p:pic>
      <p:cxnSp>
        <p:nvCxnSpPr>
          <p:cNvPr id="34" name="Straight Connector 33">
            <a:extLst>
              <a:ext uri="{FF2B5EF4-FFF2-40B4-BE49-F238E27FC236}">
                <a16:creationId xmlns:a16="http://schemas.microsoft.com/office/drawing/2014/main" id="{DF3E5970-A1A9-0D47-BF2C-D1E66ACD2B99}"/>
              </a:ext>
            </a:extLst>
          </p:cNvPr>
          <p:cNvCxnSpPr>
            <a:cxnSpLocks/>
          </p:cNvCxnSpPr>
          <p:nvPr userDrawn="1"/>
        </p:nvCxnSpPr>
        <p:spPr>
          <a:xfrm>
            <a:off x="2124635" y="6323801"/>
            <a:ext cx="777150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193D9F-674C-4E46-B73B-4403CD7D57FA}"/>
              </a:ext>
            </a:extLst>
          </p:cNvPr>
          <p:cNvCxnSpPr>
            <a:cxnSpLocks/>
          </p:cNvCxnSpPr>
          <p:nvPr userDrawn="1"/>
        </p:nvCxnSpPr>
        <p:spPr>
          <a:xfrm>
            <a:off x="11396982" y="6234226"/>
            <a:ext cx="0" cy="17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E6164C-D4DE-9442-84C4-53D504D39C7C}"/>
              </a:ext>
            </a:extLst>
          </p:cNvPr>
          <p:cNvCxnSpPr>
            <a:cxnSpLocks/>
          </p:cNvCxnSpPr>
          <p:nvPr userDrawn="1"/>
        </p:nvCxnSpPr>
        <p:spPr>
          <a:xfrm>
            <a:off x="9895401" y="6234226"/>
            <a:ext cx="0" cy="179152"/>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25FE0E8E-9675-D84F-B174-3E403523CF9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9748" y="6074451"/>
            <a:ext cx="1678837" cy="493776"/>
          </a:xfrm>
          <a:prstGeom prst="rect">
            <a:avLst/>
          </a:prstGeom>
        </p:spPr>
      </p:pic>
      <p:sp>
        <p:nvSpPr>
          <p:cNvPr id="38" name="Footer Placeholder 19">
            <a:extLst>
              <a:ext uri="{FF2B5EF4-FFF2-40B4-BE49-F238E27FC236}">
                <a16:creationId xmlns:a16="http://schemas.microsoft.com/office/drawing/2014/main" id="{73D1E5F8-37E4-FF46-A5E4-2F1516C2C8E3}"/>
              </a:ext>
            </a:extLst>
          </p:cNvPr>
          <p:cNvSpPr>
            <a:spLocks noGrp="1"/>
          </p:cNvSpPr>
          <p:nvPr>
            <p:ph type="ftr" sz="quarter" idx="14"/>
          </p:nvPr>
        </p:nvSpPr>
        <p:spPr>
          <a:xfrm>
            <a:off x="11529854" y="6200709"/>
            <a:ext cx="447206" cy="281067"/>
          </a:xfrm>
          <a:prstGeom prst="rect">
            <a:avLst/>
          </a:prstGeom>
          <a:noFill/>
        </p:spPr>
        <p:txBody>
          <a:bodyPr anchor="ctr"/>
          <a:lstStyle>
            <a:lvl1pPr algn="l">
              <a:defRPr sz="700" b="1">
                <a:solidFill>
                  <a:schemeClr val="tx1">
                    <a:lumMod val="50000"/>
                    <a:lumOff val="50000"/>
                  </a:schemeClr>
                </a:solidFill>
              </a:defRPr>
            </a:lvl1pPr>
          </a:lstStyle>
          <a:p>
            <a:fld id="{D29FF785-5958-4BE7-AA9C-4EB8EFB3080E}" type="slidenum">
              <a:rPr lang="en-US" smtClean="0"/>
              <a:pPr/>
              <a:t>‹#›</a:t>
            </a:fld>
            <a:endParaRPr lang="en-US"/>
          </a:p>
        </p:txBody>
      </p:sp>
      <p:sp>
        <p:nvSpPr>
          <p:cNvPr id="2" name="Footer Placeholder 16">
            <a:extLst>
              <a:ext uri="{FF2B5EF4-FFF2-40B4-BE49-F238E27FC236}">
                <a16:creationId xmlns:a16="http://schemas.microsoft.com/office/drawing/2014/main" id="{3F98E959-B1EA-5F03-E7C2-F0B93C424921}"/>
              </a:ext>
            </a:extLst>
          </p:cNvPr>
          <p:cNvSpPr txBox="1">
            <a:spLocks/>
          </p:cNvSpPr>
          <p:nvPr userDrawn="1"/>
        </p:nvSpPr>
        <p:spPr>
          <a:xfrm>
            <a:off x="2124635" y="6481789"/>
            <a:ext cx="7758059" cy="225307"/>
          </a:xfrm>
          <a:prstGeom prst="rect">
            <a:avLst/>
          </a:prstGeom>
        </p:spPr>
        <p:txBody>
          <a:bodyPr vert="horz" lIns="0" tIns="0" rIns="0" bIns="0" rtlCol="0" anchor="ctr">
            <a:noAutofit/>
          </a:bodyPr>
          <a:lstStyle>
            <a:defPPr>
              <a:defRPr lang="en-US"/>
            </a:defPPr>
            <a:lvl1pPr marL="0" algn="ctr" defTabSz="914400" rtl="0" eaLnBrk="1" latinLnBrk="0" hangingPunct="1">
              <a:defRPr sz="700" kern="1200">
                <a:solidFill>
                  <a:schemeClr val="tx1">
                    <a:lumMod val="50000"/>
                    <a:lumOff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Thermal &amp; Fluids Analysis Workshop 2025. NASA Ames Research Center. San Jose, CA. August 4-7, 2025. Paper No. TC&amp;P XII - 01.</a:t>
            </a:r>
          </a:p>
          <a:p>
            <a:r>
              <a:rPr lang="en-US" sz="1000" dirty="0">
                <a:effectLst/>
                <a:latin typeface="Segoe UI Historic" panose="020B0502040204020203" pitchFamily="34" charset="0"/>
                <a:ea typeface="Segoe UI Historic" panose="020B0502040204020203" pitchFamily="34" charset="0"/>
                <a:cs typeface="Segoe UI Historic" panose="020B0502040204020203" pitchFamily="34" charset="0"/>
              </a:rPr>
              <a:t>DISTRIBUTION A: Approved for public release: distribution is unlimited. Public Affairs release approval AFRL20252934.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Segoe UI Historic" panose="020B0502040204020203" pitchFamily="34" charset="0"/>
                <a:ea typeface="Segoe UI Historic" panose="020B0502040204020203" pitchFamily="34" charset="0"/>
                <a:cs typeface="Segoe UI Historic" panose="020B0502040204020203" pitchFamily="34" charset="0"/>
              </a:rPr>
              <a:t>©2025 Redwire.</a:t>
            </a:r>
          </a:p>
        </p:txBody>
      </p:sp>
    </p:spTree>
    <p:extLst>
      <p:ext uri="{BB962C8B-B14F-4D97-AF65-F5344CB8AC3E}">
        <p14:creationId xmlns:p14="http://schemas.microsoft.com/office/powerpoint/2010/main" val="396057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A25C283E-2CC4-4234-88F2-26701AF5B41B}"/>
              </a:ext>
            </a:extLst>
          </p:cNvPr>
          <p:cNvSpPr>
            <a:spLocks noGrp="1"/>
          </p:cNvSpPr>
          <p:nvPr>
            <p:ph idx="1" hasCustomPrompt="1"/>
          </p:nvPr>
        </p:nvSpPr>
        <p:spPr>
          <a:xfrm>
            <a:off x="762001" y="2649682"/>
            <a:ext cx="4983480" cy="2912918"/>
          </a:xfrm>
        </p:spPr>
        <p:txBody>
          <a:bodyPr>
            <a:normAutofit/>
          </a:bodyPr>
          <a:lstStyle>
            <a:lvl1pPr>
              <a:defRPr sz="1200" b="0"/>
            </a:lvl1pPr>
            <a:lvl2pPr>
              <a:defRPr sz="1200" b="0"/>
            </a:lvl2pPr>
            <a:lvl3pPr>
              <a:defRPr sz="1200" b="0"/>
            </a:lvl3pPr>
            <a:lvl4pPr>
              <a:defRPr sz="1200" b="0"/>
            </a:lvl4pPr>
            <a:lvl5pPr>
              <a:defRPr sz="1200" b="0"/>
            </a:lvl5pPr>
          </a:lstStyle>
          <a:p>
            <a:pPr lvl="0"/>
            <a:r>
              <a:rPr lang="en-US"/>
              <a:t>Click to add text (to add bullet, press Shift + ALT + Right Arrow)</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CFF57172-BE6F-466A-AC2E-5D683B365D50}"/>
              </a:ext>
            </a:extLst>
          </p:cNvPr>
          <p:cNvSpPr>
            <a:spLocks noGrp="1"/>
          </p:cNvSpPr>
          <p:nvPr>
            <p:ph idx="17" hasCustomPrompt="1"/>
          </p:nvPr>
        </p:nvSpPr>
        <p:spPr>
          <a:xfrm>
            <a:off x="6446520" y="2649682"/>
            <a:ext cx="4983480" cy="2912918"/>
          </a:xfrm>
        </p:spPr>
        <p:txBody>
          <a:bodyPr>
            <a:normAutofit/>
          </a:bodyPr>
          <a:lstStyle>
            <a:lvl1pPr>
              <a:defRPr sz="1200" b="0"/>
            </a:lvl1pPr>
            <a:lvl2pPr>
              <a:defRPr sz="1200" b="0"/>
            </a:lvl2pPr>
            <a:lvl3pPr>
              <a:defRPr sz="1200" b="0"/>
            </a:lvl3pPr>
            <a:lvl4pPr>
              <a:defRPr sz="1200" b="0"/>
            </a:lvl4pPr>
            <a:lvl5pPr>
              <a:defRPr sz="1200" b="0"/>
            </a:lvl5pPr>
          </a:lstStyle>
          <a:p>
            <a:pPr lvl="0"/>
            <a:r>
              <a:rPr lang="en-US"/>
              <a:t>Click to add text (to add bullet, press Shift + ALT + Right Arrow)</a:t>
            </a:r>
          </a:p>
          <a:p>
            <a:pPr lvl="1"/>
            <a:r>
              <a:rPr lang="en-US"/>
              <a:t>Second level</a:t>
            </a:r>
          </a:p>
          <a:p>
            <a:pPr lvl="2"/>
            <a:r>
              <a:rPr lang="en-US"/>
              <a:t>Third level</a:t>
            </a:r>
          </a:p>
          <a:p>
            <a:pPr lvl="3"/>
            <a:r>
              <a:rPr lang="en-US"/>
              <a:t>Fourth level</a:t>
            </a:r>
          </a:p>
          <a:p>
            <a:pPr lvl="4"/>
            <a:r>
              <a:rPr lang="en-US"/>
              <a:t>Fifth level</a:t>
            </a:r>
          </a:p>
        </p:txBody>
      </p:sp>
      <p:sp>
        <p:nvSpPr>
          <p:cNvPr id="27" name="Text Placeholder 9">
            <a:extLst>
              <a:ext uri="{FF2B5EF4-FFF2-40B4-BE49-F238E27FC236}">
                <a16:creationId xmlns:a16="http://schemas.microsoft.com/office/drawing/2014/main" id="{830016A8-9D12-4237-A2F5-99EDC9887B9E}"/>
              </a:ext>
            </a:extLst>
          </p:cNvPr>
          <p:cNvSpPr>
            <a:spLocks noGrp="1"/>
          </p:cNvSpPr>
          <p:nvPr>
            <p:ph type="body" sz="quarter" idx="18" hasCustomPrompt="1"/>
          </p:nvPr>
        </p:nvSpPr>
        <p:spPr>
          <a:xfrm>
            <a:off x="762001" y="2015841"/>
            <a:ext cx="4983480" cy="459135"/>
          </a:xfrm>
        </p:spPr>
        <p:txBody>
          <a:bodyPr anchor="b">
            <a:noAutofit/>
          </a:bodyPr>
          <a:lstStyle>
            <a:lvl1pPr>
              <a:spcBef>
                <a:spcPts val="0"/>
              </a:spcBef>
              <a:defRPr sz="1600" b="0" cap="none" baseline="0">
                <a:solidFill>
                  <a:schemeClr val="tx1"/>
                </a:solidFill>
              </a:defRPr>
            </a:lvl1pPr>
          </a:lstStyle>
          <a:p>
            <a:pPr lvl="0"/>
            <a:r>
              <a:rPr lang="en-US"/>
              <a:t>Click to add heading</a:t>
            </a:r>
          </a:p>
        </p:txBody>
      </p:sp>
      <p:sp>
        <p:nvSpPr>
          <p:cNvPr id="30" name="Text Placeholder 9">
            <a:extLst>
              <a:ext uri="{FF2B5EF4-FFF2-40B4-BE49-F238E27FC236}">
                <a16:creationId xmlns:a16="http://schemas.microsoft.com/office/drawing/2014/main" id="{08916E4C-70FE-4BDB-8989-2875564B5F0B}"/>
              </a:ext>
            </a:extLst>
          </p:cNvPr>
          <p:cNvSpPr>
            <a:spLocks noGrp="1"/>
          </p:cNvSpPr>
          <p:nvPr>
            <p:ph type="body" sz="quarter" idx="21" hasCustomPrompt="1"/>
          </p:nvPr>
        </p:nvSpPr>
        <p:spPr>
          <a:xfrm>
            <a:off x="6446520" y="2015841"/>
            <a:ext cx="4983480" cy="459135"/>
          </a:xfrm>
        </p:spPr>
        <p:txBody>
          <a:bodyPr anchor="b">
            <a:noAutofit/>
          </a:bodyPr>
          <a:lstStyle>
            <a:lvl1pPr>
              <a:spcBef>
                <a:spcPts val="0"/>
              </a:spcBef>
              <a:defRPr sz="1600" b="0" cap="none" baseline="0">
                <a:solidFill>
                  <a:schemeClr val="tx1"/>
                </a:solidFill>
              </a:defRPr>
            </a:lvl1pPr>
          </a:lstStyle>
          <a:p>
            <a:pPr lvl="0"/>
            <a:r>
              <a:rPr lang="en-US"/>
              <a:t>Click to add heading</a:t>
            </a:r>
          </a:p>
        </p:txBody>
      </p:sp>
      <p:sp>
        <p:nvSpPr>
          <p:cNvPr id="35" name="Title 1">
            <a:extLst>
              <a:ext uri="{FF2B5EF4-FFF2-40B4-BE49-F238E27FC236}">
                <a16:creationId xmlns:a16="http://schemas.microsoft.com/office/drawing/2014/main" id="{601AFA3D-A632-D546-A32E-116E08A10C5A}"/>
              </a:ext>
            </a:extLst>
          </p:cNvPr>
          <p:cNvSpPr>
            <a:spLocks noGrp="1"/>
          </p:cNvSpPr>
          <p:nvPr>
            <p:ph type="title" hasCustomPrompt="1"/>
          </p:nvPr>
        </p:nvSpPr>
        <p:spPr>
          <a:xfrm>
            <a:off x="762001" y="469108"/>
            <a:ext cx="10667999" cy="715962"/>
          </a:xfrm>
        </p:spPr>
        <p:txBody>
          <a:bodyPr anchor="ctr">
            <a:normAutofit/>
          </a:bodyPr>
          <a:lstStyle>
            <a:lvl1pPr>
              <a:defRPr sz="2800" b="1">
                <a:solidFill>
                  <a:schemeClr val="tx1"/>
                </a:solidFill>
              </a:defRPr>
            </a:lvl1pPr>
          </a:lstStyle>
          <a:p>
            <a:r>
              <a:rPr lang="en-US"/>
              <a:t>CLICK TO ADD SLIDE TITLE</a:t>
            </a:r>
          </a:p>
        </p:txBody>
      </p:sp>
      <p:sp>
        <p:nvSpPr>
          <p:cNvPr id="36" name="Text Placeholder 9">
            <a:extLst>
              <a:ext uri="{FF2B5EF4-FFF2-40B4-BE49-F238E27FC236}">
                <a16:creationId xmlns:a16="http://schemas.microsoft.com/office/drawing/2014/main" id="{2B2648B6-BE91-E541-95D8-AF4B66A02DE9}"/>
              </a:ext>
            </a:extLst>
          </p:cNvPr>
          <p:cNvSpPr>
            <a:spLocks noGrp="1"/>
          </p:cNvSpPr>
          <p:nvPr>
            <p:ph type="body" sz="quarter" idx="12" hasCustomPrompt="1"/>
          </p:nvPr>
        </p:nvSpPr>
        <p:spPr>
          <a:xfrm>
            <a:off x="762002" y="1562318"/>
            <a:ext cx="10667998" cy="250825"/>
          </a:xfrm>
        </p:spPr>
        <p:txBody>
          <a:bodyPr anchor="t">
            <a:noAutofit/>
          </a:bodyPr>
          <a:lstStyle>
            <a:lvl1pPr>
              <a:spcBef>
                <a:spcPts val="0"/>
              </a:spcBef>
              <a:defRPr sz="1800" b="0" cap="none" baseline="0"/>
            </a:lvl1pPr>
          </a:lstStyle>
          <a:p>
            <a:pPr lvl="0"/>
            <a:r>
              <a:rPr lang="en-US"/>
              <a:t>Click to add slide subtitle</a:t>
            </a:r>
          </a:p>
        </p:txBody>
      </p:sp>
      <p:cxnSp>
        <p:nvCxnSpPr>
          <p:cNvPr id="37" name="Straight Connector 36">
            <a:extLst>
              <a:ext uri="{FF2B5EF4-FFF2-40B4-BE49-F238E27FC236}">
                <a16:creationId xmlns:a16="http://schemas.microsoft.com/office/drawing/2014/main" id="{2E5563C0-ECDA-5549-AD37-37E3A2483A88}"/>
              </a:ext>
            </a:extLst>
          </p:cNvPr>
          <p:cNvCxnSpPr/>
          <p:nvPr userDrawn="1"/>
        </p:nvCxnSpPr>
        <p:spPr>
          <a:xfrm>
            <a:off x="600582" y="469108"/>
            <a:ext cx="0" cy="71596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D8B8254-275E-C341-8C50-1FE54433AC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2694" y="5685599"/>
            <a:ext cx="1541182" cy="1271478"/>
          </a:xfrm>
          <a:prstGeom prst="rect">
            <a:avLst/>
          </a:prstGeom>
        </p:spPr>
      </p:pic>
      <p:cxnSp>
        <p:nvCxnSpPr>
          <p:cNvPr id="19" name="Straight Connector 18">
            <a:extLst>
              <a:ext uri="{FF2B5EF4-FFF2-40B4-BE49-F238E27FC236}">
                <a16:creationId xmlns:a16="http://schemas.microsoft.com/office/drawing/2014/main" id="{90964E46-6966-CC40-8B38-206EA185A0FB}"/>
              </a:ext>
            </a:extLst>
          </p:cNvPr>
          <p:cNvCxnSpPr>
            <a:cxnSpLocks/>
          </p:cNvCxnSpPr>
          <p:nvPr userDrawn="1"/>
        </p:nvCxnSpPr>
        <p:spPr>
          <a:xfrm>
            <a:off x="2124635" y="6323801"/>
            <a:ext cx="777150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6C441C-6265-9B44-A17A-11D12A56A96A}"/>
              </a:ext>
            </a:extLst>
          </p:cNvPr>
          <p:cNvCxnSpPr>
            <a:cxnSpLocks/>
          </p:cNvCxnSpPr>
          <p:nvPr userDrawn="1"/>
        </p:nvCxnSpPr>
        <p:spPr>
          <a:xfrm>
            <a:off x="11396982" y="6234226"/>
            <a:ext cx="0" cy="17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6CFF53-AEC3-C642-A8FA-B0603271ACA3}"/>
              </a:ext>
            </a:extLst>
          </p:cNvPr>
          <p:cNvCxnSpPr>
            <a:cxnSpLocks/>
          </p:cNvCxnSpPr>
          <p:nvPr userDrawn="1"/>
        </p:nvCxnSpPr>
        <p:spPr>
          <a:xfrm>
            <a:off x="9895401" y="6234226"/>
            <a:ext cx="0" cy="179152"/>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54A2F82-3F9C-8945-A986-93B04184D52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9748" y="6074451"/>
            <a:ext cx="1678837" cy="493776"/>
          </a:xfrm>
          <a:prstGeom prst="rect">
            <a:avLst/>
          </a:prstGeom>
        </p:spPr>
      </p:pic>
      <p:sp>
        <p:nvSpPr>
          <p:cNvPr id="23" name="Footer Placeholder 19">
            <a:extLst>
              <a:ext uri="{FF2B5EF4-FFF2-40B4-BE49-F238E27FC236}">
                <a16:creationId xmlns:a16="http://schemas.microsoft.com/office/drawing/2014/main" id="{1C7CAF1B-B503-204F-89E2-4B4C94335C87}"/>
              </a:ext>
            </a:extLst>
          </p:cNvPr>
          <p:cNvSpPr>
            <a:spLocks noGrp="1"/>
          </p:cNvSpPr>
          <p:nvPr>
            <p:ph type="ftr" sz="quarter" idx="14"/>
          </p:nvPr>
        </p:nvSpPr>
        <p:spPr>
          <a:xfrm>
            <a:off x="11529854" y="6200709"/>
            <a:ext cx="447206" cy="281067"/>
          </a:xfrm>
          <a:prstGeom prst="rect">
            <a:avLst/>
          </a:prstGeom>
          <a:noFill/>
        </p:spPr>
        <p:txBody>
          <a:bodyPr anchor="ctr"/>
          <a:lstStyle>
            <a:lvl1pPr algn="l">
              <a:defRPr sz="700" b="1">
                <a:solidFill>
                  <a:schemeClr val="tx1">
                    <a:lumMod val="50000"/>
                    <a:lumOff val="50000"/>
                  </a:schemeClr>
                </a:solidFill>
              </a:defRPr>
            </a:lvl1pPr>
          </a:lstStyle>
          <a:p>
            <a:fld id="{D29FF785-5958-4BE7-AA9C-4EB8EFB3080E}" type="slidenum">
              <a:rPr lang="en-US" smtClean="0"/>
              <a:pPr/>
              <a:t>‹#›</a:t>
            </a:fld>
            <a:endParaRPr lang="en-US"/>
          </a:p>
        </p:txBody>
      </p:sp>
      <p:sp>
        <p:nvSpPr>
          <p:cNvPr id="2" name="Footer Placeholder 16">
            <a:extLst>
              <a:ext uri="{FF2B5EF4-FFF2-40B4-BE49-F238E27FC236}">
                <a16:creationId xmlns:a16="http://schemas.microsoft.com/office/drawing/2014/main" id="{C0340130-73F3-DD22-D2E9-2F88E3B6462B}"/>
              </a:ext>
            </a:extLst>
          </p:cNvPr>
          <p:cNvSpPr txBox="1">
            <a:spLocks/>
          </p:cNvSpPr>
          <p:nvPr userDrawn="1"/>
        </p:nvSpPr>
        <p:spPr>
          <a:xfrm>
            <a:off x="2124635" y="6481789"/>
            <a:ext cx="7758059" cy="225307"/>
          </a:xfrm>
          <a:prstGeom prst="rect">
            <a:avLst/>
          </a:prstGeom>
        </p:spPr>
        <p:txBody>
          <a:bodyPr vert="horz" lIns="0" tIns="0" rIns="0" bIns="0" rtlCol="0" anchor="ctr">
            <a:noAutofit/>
          </a:bodyPr>
          <a:lstStyle>
            <a:defPPr>
              <a:defRPr lang="en-US"/>
            </a:defPPr>
            <a:lvl1pPr marL="0" algn="ctr" defTabSz="914400" rtl="0" eaLnBrk="1" latinLnBrk="0" hangingPunct="1">
              <a:defRPr sz="700" kern="1200">
                <a:solidFill>
                  <a:schemeClr val="tx1">
                    <a:lumMod val="50000"/>
                    <a:lumOff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Thermal &amp; Fluids Analysis Workshop 2025. NASA Ames Research Center. San Jose, CA. August 4-7, 2025. Paper No. TC&amp;P XII - 01.</a:t>
            </a:r>
          </a:p>
          <a:p>
            <a:r>
              <a:rPr lang="en-US" sz="1000" dirty="0">
                <a:effectLst/>
                <a:latin typeface="Segoe UI Historic" panose="020B0502040204020203" pitchFamily="34" charset="0"/>
                <a:ea typeface="Segoe UI Historic" panose="020B0502040204020203" pitchFamily="34" charset="0"/>
                <a:cs typeface="Segoe UI Historic" panose="020B0502040204020203" pitchFamily="34" charset="0"/>
              </a:rPr>
              <a:t>DISTRIBUTION A: Approved for public release: distribution is unlimited. Public Affairs release approval AFRL20252934.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Segoe UI Historic" panose="020B0502040204020203" pitchFamily="34" charset="0"/>
                <a:ea typeface="Segoe UI Historic" panose="020B0502040204020203" pitchFamily="34" charset="0"/>
                <a:cs typeface="Segoe UI Historic" panose="020B0502040204020203" pitchFamily="34" charset="0"/>
              </a:rPr>
              <a:t>©2025 Redwire.</a:t>
            </a:r>
          </a:p>
        </p:txBody>
      </p:sp>
    </p:spTree>
    <p:extLst>
      <p:ext uri="{BB962C8B-B14F-4D97-AF65-F5344CB8AC3E}">
        <p14:creationId xmlns:p14="http://schemas.microsoft.com/office/powerpoint/2010/main" val="320889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B814A7E3-334E-7441-B6C0-50066691BD6B}"/>
              </a:ext>
            </a:extLst>
          </p:cNvPr>
          <p:cNvSpPr>
            <a:spLocks noGrp="1"/>
          </p:cNvSpPr>
          <p:nvPr>
            <p:ph type="title" hasCustomPrompt="1"/>
          </p:nvPr>
        </p:nvSpPr>
        <p:spPr>
          <a:xfrm>
            <a:off x="762001" y="469108"/>
            <a:ext cx="10667999" cy="715962"/>
          </a:xfrm>
        </p:spPr>
        <p:txBody>
          <a:bodyPr anchor="ctr">
            <a:normAutofit/>
          </a:bodyPr>
          <a:lstStyle>
            <a:lvl1pPr>
              <a:defRPr sz="2800" b="1">
                <a:solidFill>
                  <a:schemeClr val="tx1"/>
                </a:solidFill>
              </a:defRPr>
            </a:lvl1pPr>
          </a:lstStyle>
          <a:p>
            <a:r>
              <a:rPr lang="en-US"/>
              <a:t>CLICK TO ADD SLIDE TITLE</a:t>
            </a:r>
          </a:p>
        </p:txBody>
      </p:sp>
      <p:sp>
        <p:nvSpPr>
          <p:cNvPr id="28" name="Text Placeholder 9">
            <a:extLst>
              <a:ext uri="{FF2B5EF4-FFF2-40B4-BE49-F238E27FC236}">
                <a16:creationId xmlns:a16="http://schemas.microsoft.com/office/drawing/2014/main" id="{EAB32CB5-FD36-C44D-8B21-3C208416576C}"/>
              </a:ext>
            </a:extLst>
          </p:cNvPr>
          <p:cNvSpPr>
            <a:spLocks noGrp="1"/>
          </p:cNvSpPr>
          <p:nvPr>
            <p:ph type="body" sz="quarter" idx="12" hasCustomPrompt="1"/>
          </p:nvPr>
        </p:nvSpPr>
        <p:spPr>
          <a:xfrm>
            <a:off x="762002" y="1562318"/>
            <a:ext cx="10667998" cy="250825"/>
          </a:xfrm>
        </p:spPr>
        <p:txBody>
          <a:bodyPr anchor="t">
            <a:noAutofit/>
          </a:bodyPr>
          <a:lstStyle>
            <a:lvl1pPr>
              <a:spcBef>
                <a:spcPts val="0"/>
              </a:spcBef>
              <a:defRPr sz="1800" b="0" cap="none" baseline="0"/>
            </a:lvl1pPr>
          </a:lstStyle>
          <a:p>
            <a:pPr lvl="0"/>
            <a:r>
              <a:rPr lang="en-US"/>
              <a:t>Click to add slide subtitle</a:t>
            </a:r>
          </a:p>
        </p:txBody>
      </p:sp>
      <p:cxnSp>
        <p:nvCxnSpPr>
          <p:cNvPr id="29" name="Straight Connector 28">
            <a:extLst>
              <a:ext uri="{FF2B5EF4-FFF2-40B4-BE49-F238E27FC236}">
                <a16:creationId xmlns:a16="http://schemas.microsoft.com/office/drawing/2014/main" id="{A8BBC3A9-B374-B04E-BDF0-5D598D4D85E8}"/>
              </a:ext>
            </a:extLst>
          </p:cNvPr>
          <p:cNvCxnSpPr/>
          <p:nvPr userDrawn="1"/>
        </p:nvCxnSpPr>
        <p:spPr>
          <a:xfrm>
            <a:off x="600582" y="469108"/>
            <a:ext cx="0" cy="715962"/>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65437DE-8976-0648-88F8-1B13896581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2694" y="5685599"/>
            <a:ext cx="1541182" cy="1271478"/>
          </a:xfrm>
          <a:prstGeom prst="rect">
            <a:avLst/>
          </a:prstGeom>
        </p:spPr>
      </p:pic>
      <p:cxnSp>
        <p:nvCxnSpPr>
          <p:cNvPr id="15" name="Straight Connector 14">
            <a:extLst>
              <a:ext uri="{FF2B5EF4-FFF2-40B4-BE49-F238E27FC236}">
                <a16:creationId xmlns:a16="http://schemas.microsoft.com/office/drawing/2014/main" id="{F82973AE-5695-294F-A1BB-FF3E5BDC5861}"/>
              </a:ext>
            </a:extLst>
          </p:cNvPr>
          <p:cNvCxnSpPr>
            <a:cxnSpLocks/>
          </p:cNvCxnSpPr>
          <p:nvPr userDrawn="1"/>
        </p:nvCxnSpPr>
        <p:spPr>
          <a:xfrm>
            <a:off x="2124635" y="6323801"/>
            <a:ext cx="777150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C21831-EAC3-DF4E-AD25-620E5C3229F2}"/>
              </a:ext>
            </a:extLst>
          </p:cNvPr>
          <p:cNvCxnSpPr>
            <a:cxnSpLocks/>
          </p:cNvCxnSpPr>
          <p:nvPr userDrawn="1"/>
        </p:nvCxnSpPr>
        <p:spPr>
          <a:xfrm>
            <a:off x="11396982" y="6234226"/>
            <a:ext cx="0" cy="17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A21078C-1334-984B-BCB2-F07B96FEA9FC}"/>
              </a:ext>
            </a:extLst>
          </p:cNvPr>
          <p:cNvCxnSpPr>
            <a:cxnSpLocks/>
          </p:cNvCxnSpPr>
          <p:nvPr userDrawn="1"/>
        </p:nvCxnSpPr>
        <p:spPr>
          <a:xfrm>
            <a:off x="9895401" y="6234226"/>
            <a:ext cx="0" cy="179152"/>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6123367-A00A-7249-9D9F-B085CAA20C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9748" y="6074451"/>
            <a:ext cx="1678837" cy="493776"/>
          </a:xfrm>
          <a:prstGeom prst="rect">
            <a:avLst/>
          </a:prstGeom>
        </p:spPr>
      </p:pic>
      <p:sp>
        <p:nvSpPr>
          <p:cNvPr id="20" name="Footer Placeholder 19">
            <a:extLst>
              <a:ext uri="{FF2B5EF4-FFF2-40B4-BE49-F238E27FC236}">
                <a16:creationId xmlns:a16="http://schemas.microsoft.com/office/drawing/2014/main" id="{8BF85A69-0956-BF44-B031-94C23D074818}"/>
              </a:ext>
            </a:extLst>
          </p:cNvPr>
          <p:cNvSpPr>
            <a:spLocks noGrp="1"/>
          </p:cNvSpPr>
          <p:nvPr>
            <p:ph type="ftr" sz="quarter" idx="14"/>
          </p:nvPr>
        </p:nvSpPr>
        <p:spPr>
          <a:xfrm>
            <a:off x="11529854" y="6200709"/>
            <a:ext cx="447206" cy="281067"/>
          </a:xfrm>
          <a:prstGeom prst="rect">
            <a:avLst/>
          </a:prstGeom>
          <a:noFill/>
        </p:spPr>
        <p:txBody>
          <a:bodyPr anchor="ctr"/>
          <a:lstStyle>
            <a:lvl1pPr algn="l">
              <a:defRPr sz="700" b="1">
                <a:solidFill>
                  <a:schemeClr val="tx1">
                    <a:lumMod val="50000"/>
                    <a:lumOff val="50000"/>
                  </a:schemeClr>
                </a:solidFill>
              </a:defRPr>
            </a:lvl1pPr>
          </a:lstStyle>
          <a:p>
            <a:fld id="{D29FF785-5958-4BE7-AA9C-4EB8EFB3080E}" type="slidenum">
              <a:rPr lang="en-US" smtClean="0"/>
              <a:pPr/>
              <a:t>‹#›</a:t>
            </a:fld>
            <a:endParaRPr lang="en-US"/>
          </a:p>
        </p:txBody>
      </p:sp>
      <p:sp>
        <p:nvSpPr>
          <p:cNvPr id="2" name="Footer Placeholder 16">
            <a:extLst>
              <a:ext uri="{FF2B5EF4-FFF2-40B4-BE49-F238E27FC236}">
                <a16:creationId xmlns:a16="http://schemas.microsoft.com/office/drawing/2014/main" id="{BAA2849D-C741-9922-D505-655BB8BF86E9}"/>
              </a:ext>
            </a:extLst>
          </p:cNvPr>
          <p:cNvSpPr txBox="1">
            <a:spLocks/>
          </p:cNvSpPr>
          <p:nvPr userDrawn="1"/>
        </p:nvSpPr>
        <p:spPr>
          <a:xfrm>
            <a:off x="2124635" y="6481789"/>
            <a:ext cx="7758059" cy="225307"/>
          </a:xfrm>
          <a:prstGeom prst="rect">
            <a:avLst/>
          </a:prstGeom>
        </p:spPr>
        <p:txBody>
          <a:bodyPr vert="horz" lIns="0" tIns="0" rIns="0" bIns="0" rtlCol="0" anchor="ctr">
            <a:noAutofit/>
          </a:bodyPr>
          <a:lstStyle>
            <a:defPPr>
              <a:defRPr lang="en-US"/>
            </a:defPPr>
            <a:lvl1pPr marL="0" algn="ctr" defTabSz="914400" rtl="0" eaLnBrk="1" latinLnBrk="0" hangingPunct="1">
              <a:defRPr sz="700" kern="1200">
                <a:solidFill>
                  <a:schemeClr val="tx1">
                    <a:lumMod val="50000"/>
                    <a:lumOff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Thermal &amp; Fluids Analysis Workshop 2025. NASA Ames Research Center. San Jose, CA. August 4-7, 2025. Paper No. TC&amp;P XII - 01.</a:t>
            </a:r>
          </a:p>
          <a:p>
            <a:r>
              <a:rPr lang="en-US" sz="1000" dirty="0">
                <a:effectLst/>
                <a:latin typeface="Segoe UI Historic" panose="020B0502040204020203" pitchFamily="34" charset="0"/>
                <a:ea typeface="Segoe UI Historic" panose="020B0502040204020203" pitchFamily="34" charset="0"/>
                <a:cs typeface="Segoe UI Historic" panose="020B0502040204020203" pitchFamily="34" charset="0"/>
              </a:rPr>
              <a:t>DISTRIBUTION A: Approved for public release: distribution is unlimited. Public Affairs release approval AFRL20252934.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Segoe UI Historic" panose="020B0502040204020203" pitchFamily="34" charset="0"/>
                <a:ea typeface="Segoe UI Historic" panose="020B0502040204020203" pitchFamily="34" charset="0"/>
                <a:cs typeface="Segoe UI Historic" panose="020B0502040204020203" pitchFamily="34" charset="0"/>
              </a:rPr>
              <a:t>©2025 Redwire.</a:t>
            </a:r>
          </a:p>
        </p:txBody>
      </p:sp>
    </p:spTree>
    <p:extLst>
      <p:ext uri="{BB962C8B-B14F-4D97-AF65-F5344CB8AC3E}">
        <p14:creationId xmlns:p14="http://schemas.microsoft.com/office/powerpoint/2010/main" val="3003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4266B0B-50E1-B243-9899-EBADA7D4BE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2694" y="5685599"/>
            <a:ext cx="1541182" cy="1271478"/>
          </a:xfrm>
          <a:prstGeom prst="rect">
            <a:avLst/>
          </a:prstGeom>
        </p:spPr>
      </p:pic>
      <p:cxnSp>
        <p:nvCxnSpPr>
          <p:cNvPr id="13" name="Straight Connector 12">
            <a:extLst>
              <a:ext uri="{FF2B5EF4-FFF2-40B4-BE49-F238E27FC236}">
                <a16:creationId xmlns:a16="http://schemas.microsoft.com/office/drawing/2014/main" id="{949DA16C-AE0F-0C48-9E49-2E3349D59DFA}"/>
              </a:ext>
            </a:extLst>
          </p:cNvPr>
          <p:cNvCxnSpPr>
            <a:cxnSpLocks/>
          </p:cNvCxnSpPr>
          <p:nvPr userDrawn="1"/>
        </p:nvCxnSpPr>
        <p:spPr>
          <a:xfrm>
            <a:off x="2124635" y="6323801"/>
            <a:ext cx="777150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21BB1D-0CEC-C440-8A8C-AB74FAB8DCB2}"/>
              </a:ext>
            </a:extLst>
          </p:cNvPr>
          <p:cNvCxnSpPr>
            <a:cxnSpLocks/>
          </p:cNvCxnSpPr>
          <p:nvPr userDrawn="1"/>
        </p:nvCxnSpPr>
        <p:spPr>
          <a:xfrm>
            <a:off x="11396982" y="6234226"/>
            <a:ext cx="0" cy="17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6E6156-DFFA-154C-9F15-6CCEA3647362}"/>
              </a:ext>
            </a:extLst>
          </p:cNvPr>
          <p:cNvCxnSpPr>
            <a:cxnSpLocks/>
          </p:cNvCxnSpPr>
          <p:nvPr userDrawn="1"/>
        </p:nvCxnSpPr>
        <p:spPr>
          <a:xfrm>
            <a:off x="9895401" y="6234226"/>
            <a:ext cx="0" cy="179152"/>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86D5356-CB60-6F40-887A-05D3350430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9748" y="6074451"/>
            <a:ext cx="1678837" cy="493776"/>
          </a:xfrm>
          <a:prstGeom prst="rect">
            <a:avLst/>
          </a:prstGeom>
        </p:spPr>
      </p:pic>
      <p:sp>
        <p:nvSpPr>
          <p:cNvPr id="21" name="Footer Placeholder 19">
            <a:extLst>
              <a:ext uri="{FF2B5EF4-FFF2-40B4-BE49-F238E27FC236}">
                <a16:creationId xmlns:a16="http://schemas.microsoft.com/office/drawing/2014/main" id="{9BF06E68-A474-A944-8805-2B3C61DF8F98}"/>
              </a:ext>
            </a:extLst>
          </p:cNvPr>
          <p:cNvSpPr>
            <a:spLocks noGrp="1"/>
          </p:cNvSpPr>
          <p:nvPr>
            <p:ph type="ftr" sz="quarter" idx="14"/>
          </p:nvPr>
        </p:nvSpPr>
        <p:spPr>
          <a:xfrm>
            <a:off x="11529854" y="6200709"/>
            <a:ext cx="447206" cy="281067"/>
          </a:xfrm>
          <a:prstGeom prst="rect">
            <a:avLst/>
          </a:prstGeom>
          <a:noFill/>
        </p:spPr>
        <p:txBody>
          <a:bodyPr anchor="ctr"/>
          <a:lstStyle>
            <a:lvl1pPr algn="l">
              <a:defRPr sz="700" b="1">
                <a:solidFill>
                  <a:schemeClr val="tx1">
                    <a:lumMod val="50000"/>
                    <a:lumOff val="50000"/>
                  </a:schemeClr>
                </a:solidFill>
              </a:defRPr>
            </a:lvl1pPr>
          </a:lstStyle>
          <a:p>
            <a:fld id="{D29FF785-5958-4BE7-AA9C-4EB8EFB3080E}" type="slidenum">
              <a:rPr lang="en-US" smtClean="0"/>
              <a:pPr/>
              <a:t>‹#›</a:t>
            </a:fld>
            <a:endParaRPr lang="en-US"/>
          </a:p>
        </p:txBody>
      </p:sp>
      <p:sp>
        <p:nvSpPr>
          <p:cNvPr id="2" name="Footer Placeholder 16">
            <a:extLst>
              <a:ext uri="{FF2B5EF4-FFF2-40B4-BE49-F238E27FC236}">
                <a16:creationId xmlns:a16="http://schemas.microsoft.com/office/drawing/2014/main" id="{3F17B274-4986-EA55-7A42-8CFF7C0D2B65}"/>
              </a:ext>
            </a:extLst>
          </p:cNvPr>
          <p:cNvSpPr txBox="1">
            <a:spLocks/>
          </p:cNvSpPr>
          <p:nvPr userDrawn="1"/>
        </p:nvSpPr>
        <p:spPr>
          <a:xfrm>
            <a:off x="2124635" y="6481789"/>
            <a:ext cx="7758059" cy="225307"/>
          </a:xfrm>
          <a:prstGeom prst="rect">
            <a:avLst/>
          </a:prstGeom>
        </p:spPr>
        <p:txBody>
          <a:bodyPr vert="horz" lIns="0" tIns="0" rIns="0" bIns="0" rtlCol="0" anchor="ctr">
            <a:noAutofit/>
          </a:bodyPr>
          <a:lstStyle>
            <a:defPPr>
              <a:defRPr lang="en-US"/>
            </a:defPPr>
            <a:lvl1pPr marL="0" algn="ctr" defTabSz="914400" rtl="0" eaLnBrk="1" latinLnBrk="0" hangingPunct="1">
              <a:defRPr sz="700" kern="1200">
                <a:solidFill>
                  <a:schemeClr val="tx1">
                    <a:lumMod val="50000"/>
                    <a:lumOff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lumMod val="50000"/>
                    <a:lumOff val="5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Thermal &amp; Fluids Analysis Workshop 2025. NASA Ames Research Center. San Jose, CA. August 4-7, 2025. Paper No. TC&amp;P XII - 01.</a:t>
            </a:r>
          </a:p>
          <a:p>
            <a:r>
              <a:rPr lang="en-US" sz="1000" dirty="0">
                <a:effectLst/>
                <a:latin typeface="Segoe UI Historic" panose="020B0502040204020203" pitchFamily="34" charset="0"/>
                <a:ea typeface="Segoe UI Historic" panose="020B0502040204020203" pitchFamily="34" charset="0"/>
                <a:cs typeface="Segoe UI Historic" panose="020B0502040204020203" pitchFamily="34" charset="0"/>
              </a:rPr>
              <a:t>DISTRIBUTION A: Approved for public release: distribution is unlimited. Public Affairs release approval AFRL20252934.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Segoe UI Historic" panose="020B0502040204020203" pitchFamily="34" charset="0"/>
                <a:ea typeface="Segoe UI Historic" panose="020B0502040204020203" pitchFamily="34" charset="0"/>
                <a:cs typeface="Segoe UI Historic" panose="020B0502040204020203" pitchFamily="34" charset="0"/>
              </a:rPr>
              <a:t>©2025 Redwire.</a:t>
            </a:r>
          </a:p>
        </p:txBody>
      </p:sp>
    </p:spTree>
    <p:extLst>
      <p:ext uri="{BB962C8B-B14F-4D97-AF65-F5344CB8AC3E}">
        <p14:creationId xmlns:p14="http://schemas.microsoft.com/office/powerpoint/2010/main" val="296951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000C9F-FC06-4D14-A27D-E419D8E6EB4A}"/>
              </a:ext>
            </a:extLst>
          </p:cNvPr>
          <p:cNvSpPr>
            <a:spLocks noGrp="1"/>
          </p:cNvSpPr>
          <p:nvPr>
            <p:ph type="title"/>
          </p:nvPr>
        </p:nvSpPr>
        <p:spPr>
          <a:xfrm>
            <a:off x="768096" y="427038"/>
            <a:ext cx="10661904" cy="1287462"/>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DF3B45C-ED83-4B9D-8251-97B2EABB5A18}"/>
              </a:ext>
            </a:extLst>
          </p:cNvPr>
          <p:cNvSpPr>
            <a:spLocks noGrp="1"/>
          </p:cNvSpPr>
          <p:nvPr>
            <p:ph type="body" idx="1"/>
          </p:nvPr>
        </p:nvSpPr>
        <p:spPr>
          <a:xfrm>
            <a:off x="768096" y="1995055"/>
            <a:ext cx="10661904" cy="399934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a:t>Fifth level</a:t>
            </a:r>
          </a:p>
        </p:txBody>
      </p:sp>
      <p:sp>
        <p:nvSpPr>
          <p:cNvPr id="5" name="Footer Placeholder 4">
            <a:extLst>
              <a:ext uri="{FF2B5EF4-FFF2-40B4-BE49-F238E27FC236}">
                <a16:creationId xmlns:a16="http://schemas.microsoft.com/office/drawing/2014/main" id="{45A53319-C2B3-420E-ABE3-2F578DF27D3E}"/>
              </a:ext>
            </a:extLst>
          </p:cNvPr>
          <p:cNvSpPr>
            <a:spLocks noGrp="1"/>
          </p:cNvSpPr>
          <p:nvPr>
            <p:ph type="ftr" sz="quarter" idx="3"/>
          </p:nvPr>
        </p:nvSpPr>
        <p:spPr>
          <a:xfrm>
            <a:off x="762000" y="6439082"/>
            <a:ext cx="7924800" cy="182880"/>
          </a:xfrm>
          <a:prstGeom prst="rect">
            <a:avLst/>
          </a:prstGeom>
        </p:spPr>
        <p:txBody>
          <a:bodyPr vert="horz" lIns="0" tIns="0" rIns="0" bIns="0" rtlCol="0" anchor="t">
            <a:noAutofit/>
          </a:bodyPr>
          <a:lstStyle>
            <a:lvl1pPr algn="ctr">
              <a:defRPr sz="80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r>
              <a:rPr lang="en-US" dirty="0"/>
              <a:t>©2023 Redwire. DISTRIBUTION A: Approved for public release: distribution is unlimited. Public Affairs release approval #</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AFRL20252934</a:t>
            </a:r>
            <a:r>
              <a:rPr lang="en-US" dirty="0"/>
              <a:t>.</a:t>
            </a:r>
          </a:p>
        </p:txBody>
      </p:sp>
      <p:sp>
        <p:nvSpPr>
          <p:cNvPr id="6" name="Slide Number Placeholder 5">
            <a:extLst>
              <a:ext uri="{FF2B5EF4-FFF2-40B4-BE49-F238E27FC236}">
                <a16:creationId xmlns:a16="http://schemas.microsoft.com/office/drawing/2014/main" id="{4692B79D-9DBA-4D91-BB63-CE8C38AD55B3}"/>
              </a:ext>
            </a:extLst>
          </p:cNvPr>
          <p:cNvSpPr>
            <a:spLocks noGrp="1"/>
          </p:cNvSpPr>
          <p:nvPr>
            <p:ph type="sldNum" sz="quarter" idx="4"/>
          </p:nvPr>
        </p:nvSpPr>
        <p:spPr>
          <a:xfrm>
            <a:off x="8686800" y="6419850"/>
            <a:ext cx="2743200" cy="182880"/>
          </a:xfrm>
          <a:prstGeom prst="rect">
            <a:avLst/>
          </a:prstGeom>
        </p:spPr>
        <p:txBody>
          <a:bodyPr vert="horz" lIns="0" tIns="0" rIns="0" bIns="0" rtlCol="0" anchor="ctr">
            <a:noAutofit/>
          </a:bodyPr>
          <a:lstStyle>
            <a:lvl1pPr algn="r">
              <a:defRPr sz="100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fld id="{D29FF785-5958-4BE7-AA9C-4EB8EFB3080E}" type="slidenum">
              <a:rPr lang="en-US" smtClean="0"/>
              <a:pPr/>
              <a:t>‹#›</a:t>
            </a:fld>
            <a:endParaRPr lang="en-US"/>
          </a:p>
        </p:txBody>
      </p:sp>
    </p:spTree>
    <p:extLst>
      <p:ext uri="{BB962C8B-B14F-4D97-AF65-F5344CB8AC3E}">
        <p14:creationId xmlns:p14="http://schemas.microsoft.com/office/powerpoint/2010/main" val="27874894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7" r:id="rId3"/>
    <p:sldLayoutId id="2147483650" r:id="rId4"/>
    <p:sldLayoutId id="2147483652" r:id="rId5"/>
    <p:sldLayoutId id="2147483653" r:id="rId6"/>
    <p:sldLayoutId id="2147483654" r:id="rId7"/>
    <p:sldLayoutId id="2147483655" r:id="rId8"/>
  </p:sldLayoutIdLst>
  <p:hf hdr="0" dt="0"/>
  <p:txStyles>
    <p:titleStyle>
      <a:lvl1pPr algn="l" defTabSz="914400" rtl="0" eaLnBrk="1" latinLnBrk="0" hangingPunct="1">
        <a:lnSpc>
          <a:spcPct val="90000"/>
        </a:lnSpc>
        <a:spcBef>
          <a:spcPct val="0"/>
        </a:spcBef>
        <a:buNone/>
        <a:defRPr sz="3200" b="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p:titleStyle>
    <p:bodyStyle>
      <a:lvl1pPr marL="0" indent="0" algn="l" defTabSz="914400" rtl="0" eaLnBrk="1" latinLnBrk="0" hangingPunct="1">
        <a:lnSpc>
          <a:spcPct val="120000"/>
        </a:lnSpc>
        <a:spcBef>
          <a:spcPts val="1200"/>
        </a:spcBef>
        <a:buClr>
          <a:schemeClr val="tx2"/>
        </a:buClr>
        <a:buFontTx/>
        <a:buNone/>
        <a:defRPr sz="1400" b="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28600" indent="-228600" algn="l" defTabSz="914400" rtl="0" eaLnBrk="1" latinLnBrk="0" hangingPunct="1">
        <a:lnSpc>
          <a:spcPct val="130000"/>
        </a:lnSpc>
        <a:spcBef>
          <a:spcPts val="1200"/>
        </a:spcBef>
        <a:buClr>
          <a:schemeClr val="tx2"/>
        </a:buClr>
        <a:buFont typeface="Verdana" panose="020B0604030504040204" pitchFamily="34" charset="0"/>
        <a:buChar char="•"/>
        <a:defRPr sz="1400" b="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457200" indent="-228600" algn="l" defTabSz="914400" rtl="0" eaLnBrk="1" latinLnBrk="0" hangingPunct="1">
        <a:lnSpc>
          <a:spcPct val="130000"/>
        </a:lnSpc>
        <a:spcBef>
          <a:spcPts val="800"/>
        </a:spcBef>
        <a:buClr>
          <a:schemeClr val="tx2"/>
        </a:buClr>
        <a:buFont typeface="Calibri" panose="020F0502020204030204" pitchFamily="34" charset="0"/>
        <a:buChar char="–"/>
        <a:defRPr sz="1400" b="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685800" indent="-228600" algn="l" defTabSz="914400" rtl="0" eaLnBrk="1" latinLnBrk="0" hangingPunct="1">
        <a:lnSpc>
          <a:spcPct val="130000"/>
        </a:lnSpc>
        <a:spcBef>
          <a:spcPts val="800"/>
        </a:spcBef>
        <a:buClr>
          <a:schemeClr val="tx2"/>
        </a:buClr>
        <a:buSzPct val="110000"/>
        <a:buFont typeface="Wingdings" panose="05000000000000000000" pitchFamily="2" charset="2"/>
        <a:buChar char="§"/>
        <a:defRPr sz="1400" b="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914400" indent="-228600" algn="l" defTabSz="914400" rtl="0" eaLnBrk="1" latinLnBrk="0" hangingPunct="1">
        <a:lnSpc>
          <a:spcPct val="130000"/>
        </a:lnSpc>
        <a:spcBef>
          <a:spcPts val="800"/>
        </a:spcBef>
        <a:buClr>
          <a:schemeClr val="tx2"/>
        </a:buClr>
        <a:buFont typeface="Calibri" panose="020F0502020204030204" pitchFamily="34" charset="0"/>
        <a:buChar char="–"/>
        <a:defRPr sz="1400" b="0" kern="120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760" userDrawn="1">
          <p15:clr>
            <a:srgbClr val="F26B43"/>
          </p15:clr>
        </p15:guide>
        <p15:guide id="4" pos="1920" userDrawn="1">
          <p15:clr>
            <a:srgbClr val="F26B43"/>
          </p15:clr>
        </p15:guide>
        <p15:guide id="5" pos="936" userDrawn="1">
          <p15:clr>
            <a:srgbClr val="F26B43"/>
          </p15:clr>
        </p15:guide>
        <p15:guide id="6" pos="2880" userDrawn="1">
          <p15:clr>
            <a:srgbClr val="F26B43"/>
          </p15:clr>
        </p15:guide>
        <p15:guide id="7" pos="4800" userDrawn="1">
          <p15:clr>
            <a:srgbClr val="F26B43"/>
          </p15:clr>
        </p15:guide>
        <p15:guide id="8" pos="6720" userDrawn="1">
          <p15:clr>
            <a:srgbClr val="F26B43"/>
          </p15:clr>
        </p15:guide>
        <p15:guide id="9" orient="horz" pos="1080" userDrawn="1">
          <p15:clr>
            <a:srgbClr val="F26B43"/>
          </p15:clr>
        </p15:guide>
        <p15:guide id="10" orient="horz" pos="3235" userDrawn="1">
          <p15:clr>
            <a:srgbClr val="F26B43"/>
          </p15:clr>
        </p15:guide>
        <p15:guide id="11" pos="7200" userDrawn="1">
          <p15:clr>
            <a:srgbClr val="F26B43"/>
          </p15:clr>
        </p15:guide>
        <p15:guide id="12" pos="480" userDrawn="1">
          <p15:clr>
            <a:srgbClr val="F26B43"/>
          </p15:clr>
        </p15:guide>
        <p15:guide id="13" orient="horz" pos="3776" userDrawn="1">
          <p15:clr>
            <a:srgbClr val="F26B43"/>
          </p15:clr>
        </p15:guide>
        <p15:guide id="14" orient="horz" pos="542" userDrawn="1">
          <p15:clr>
            <a:srgbClr val="F26B43"/>
          </p15:clr>
        </p15:guide>
        <p15:guide id="15" orient="horz" pos="269" userDrawn="1">
          <p15:clr>
            <a:srgbClr val="F26B43"/>
          </p15:clr>
        </p15:guide>
        <p15:guide id="16" orient="horz" pos="4048" userDrawn="1">
          <p15:clr>
            <a:srgbClr val="F26B43"/>
          </p15:clr>
        </p15:guide>
        <p15:guide id="17" orient="horz" pos="3504" userDrawn="1">
          <p15:clr>
            <a:srgbClr val="F26B43"/>
          </p15:clr>
        </p15:guide>
        <p15:guide id="18" orient="horz" pos="1622" userDrawn="1">
          <p15:clr>
            <a:srgbClr val="F26B43"/>
          </p15:clr>
        </p15:guide>
        <p15:guide id="19" orient="horz" pos="2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2.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0.png"/><Relationship Id="rId4" Type="http://schemas.openxmlformats.org/officeDocument/2006/relationships/image" Target="../media/image17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6C7411-77C9-9844-994D-2526E02FC7A5}"/>
              </a:ext>
            </a:extLst>
          </p:cNvPr>
          <p:cNvSpPr>
            <a:spLocks noGrp="1"/>
          </p:cNvSpPr>
          <p:nvPr>
            <p:ph type="title"/>
          </p:nvPr>
        </p:nvSpPr>
        <p:spPr>
          <a:xfrm>
            <a:off x="1574799" y="3956646"/>
            <a:ext cx="9042399" cy="879846"/>
          </a:xfrm>
        </p:spPr>
        <p:txBody>
          <a:bodyPr>
            <a:normAutofit fontScale="90000"/>
          </a:bodyPr>
          <a:lstStyle/>
          <a:p>
            <a:r>
              <a:rPr lang="en-US" dirty="0">
                <a:latin typeface="Segoe UI Historic"/>
                <a:ea typeface="Segoe UI Historic"/>
                <a:cs typeface="Segoe UI Historic"/>
              </a:rPr>
              <a:t>Thermochromic Variable Emissivity Material Thermal Modeling and Test Correlation</a:t>
            </a:r>
            <a:br>
              <a:rPr lang="en-US" dirty="0">
                <a:latin typeface="Segoe UI Historic"/>
                <a:ea typeface="Segoe UI Historic"/>
                <a:cs typeface="Segoe UI Historic"/>
              </a:rPr>
            </a:br>
            <a:br>
              <a:rPr lang="en-US" sz="1800" dirty="0">
                <a:latin typeface="Segoe UI Historic"/>
                <a:ea typeface="Segoe UI Historic"/>
                <a:cs typeface="Segoe UI Historic"/>
              </a:rPr>
            </a:br>
            <a:r>
              <a:rPr lang="en-US" sz="1800" dirty="0">
                <a:latin typeface="Segoe UI Historic"/>
                <a:ea typeface="Segoe UI Historic"/>
                <a:cs typeface="Segoe UI Historic"/>
              </a:rPr>
              <a:t>Session No. Thermal Control &amp; Protection 12 /  Paper No. TC&amp;P XII - 01</a:t>
            </a:r>
            <a:endParaRPr lang="en-US" sz="1800" dirty="0"/>
          </a:p>
        </p:txBody>
      </p:sp>
      <p:sp>
        <p:nvSpPr>
          <p:cNvPr id="6" name="Text Placeholder 8">
            <a:extLst>
              <a:ext uri="{FF2B5EF4-FFF2-40B4-BE49-F238E27FC236}">
                <a16:creationId xmlns:a16="http://schemas.microsoft.com/office/drawing/2014/main" id="{8EA73325-B72C-8B92-1960-1A4CDEAF0E75}"/>
              </a:ext>
            </a:extLst>
          </p:cNvPr>
          <p:cNvSpPr>
            <a:spLocks noGrp="1"/>
          </p:cNvSpPr>
          <p:nvPr>
            <p:ph type="body" sz="quarter" idx="18"/>
          </p:nvPr>
        </p:nvSpPr>
        <p:spPr>
          <a:xfrm>
            <a:off x="1574800" y="5317944"/>
            <a:ext cx="9042399" cy="850900"/>
          </a:xfrm>
        </p:spPr>
        <p:txBody>
          <a:bodyPr>
            <a:normAutofit/>
          </a:bodyPr>
          <a:lstStyle/>
          <a:p>
            <a:pPr algn="l"/>
            <a:r>
              <a:rPr lang="en-US" dirty="0"/>
              <a:t>Authors</a:t>
            </a:r>
          </a:p>
          <a:p>
            <a:pPr algn="l"/>
            <a:r>
              <a:rPr lang="en-US" dirty="0"/>
              <a:t>Redwire: </a:t>
            </a:r>
            <a:r>
              <a:rPr lang="en-US" b="0" dirty="0"/>
              <a:t>Dr. Derek Hengeveld (presenter)</a:t>
            </a:r>
          </a:p>
          <a:p>
            <a:pPr algn="l"/>
            <a:r>
              <a:rPr lang="en-US" dirty="0"/>
              <a:t>AFRL: </a:t>
            </a:r>
            <a:r>
              <a:rPr lang="en-US" b="0" dirty="0"/>
              <a:t>Isaac J. Foster, Trevor J. Bird, Daniel Lockwood, and Jonathan Allison </a:t>
            </a:r>
          </a:p>
        </p:txBody>
      </p:sp>
    </p:spTree>
    <p:extLst>
      <p:ext uri="{BB962C8B-B14F-4D97-AF65-F5344CB8AC3E}">
        <p14:creationId xmlns:p14="http://schemas.microsoft.com/office/powerpoint/2010/main" val="250616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6F16-CE15-CEBB-56C3-2460A13BFA87}"/>
              </a:ext>
            </a:extLst>
          </p:cNvPr>
          <p:cNvSpPr>
            <a:spLocks noGrp="1"/>
          </p:cNvSpPr>
          <p:nvPr>
            <p:ph type="title"/>
          </p:nvPr>
        </p:nvSpPr>
        <p:spPr/>
        <p:txBody>
          <a:bodyPr/>
          <a:lstStyle/>
          <a:p>
            <a:r>
              <a:rPr lang="en-US" dirty="0"/>
              <a:t>VEM Thermal Modeling</a:t>
            </a:r>
          </a:p>
        </p:txBody>
      </p:sp>
      <p:sp>
        <p:nvSpPr>
          <p:cNvPr id="3" name="Content Placeholder 2">
            <a:extLst>
              <a:ext uri="{FF2B5EF4-FFF2-40B4-BE49-F238E27FC236}">
                <a16:creationId xmlns:a16="http://schemas.microsoft.com/office/drawing/2014/main" id="{2CF1E6A8-7BAC-E425-BCA1-BCEFDD3A9646}"/>
              </a:ext>
            </a:extLst>
          </p:cNvPr>
          <p:cNvSpPr>
            <a:spLocks noGrp="1"/>
          </p:cNvSpPr>
          <p:nvPr>
            <p:ph idx="1"/>
          </p:nvPr>
        </p:nvSpPr>
        <p:spPr>
          <a:xfrm>
            <a:off x="762001" y="2015843"/>
            <a:ext cx="6862765" cy="1858536"/>
          </a:xfrm>
        </p:spPr>
        <p:txBody>
          <a:bodyPr>
            <a:normAutofit fontScale="92500" lnSpcReduction="20000"/>
          </a:bodyPr>
          <a:lstStyle/>
          <a:p>
            <a:pPr lvl="1"/>
            <a:r>
              <a:rPr lang="en-US" dirty="0"/>
              <a:t>All methods were compared</a:t>
            </a:r>
          </a:p>
          <a:p>
            <a:pPr lvl="2"/>
            <a:r>
              <a:rPr lang="en-US" dirty="0"/>
              <a:t>Good agreement with one another; +/-1.5°C</a:t>
            </a:r>
          </a:p>
          <a:p>
            <a:pPr lvl="2"/>
            <a:r>
              <a:rPr lang="en-US" dirty="0"/>
              <a:t>Some differences. Likely a result of temperature band resolution and differences in orbital positions</a:t>
            </a:r>
          </a:p>
          <a:p>
            <a:pPr lvl="1"/>
            <a:r>
              <a:rPr lang="en-US" dirty="0"/>
              <a:t>Dynamic SINDA</a:t>
            </a:r>
          </a:p>
          <a:p>
            <a:pPr lvl="2"/>
            <a:r>
              <a:rPr lang="en-US" dirty="0"/>
              <a:t>Used to evaluate to applications; CubeSat and </a:t>
            </a:r>
            <a:r>
              <a:rPr lang="en-US" dirty="0" err="1"/>
              <a:t>ThinSat</a:t>
            </a:r>
            <a:endParaRPr lang="en-US" dirty="0"/>
          </a:p>
        </p:txBody>
      </p:sp>
      <p:sp>
        <p:nvSpPr>
          <p:cNvPr id="4" name="Text Placeholder 3">
            <a:extLst>
              <a:ext uri="{FF2B5EF4-FFF2-40B4-BE49-F238E27FC236}">
                <a16:creationId xmlns:a16="http://schemas.microsoft.com/office/drawing/2014/main" id="{80CD35BF-C7D4-FB8D-4170-CC722F4D2338}"/>
              </a:ext>
            </a:extLst>
          </p:cNvPr>
          <p:cNvSpPr>
            <a:spLocks noGrp="1"/>
          </p:cNvSpPr>
          <p:nvPr>
            <p:ph type="body" sz="quarter" idx="12"/>
          </p:nvPr>
        </p:nvSpPr>
        <p:spPr/>
        <p:txBody>
          <a:bodyPr/>
          <a:lstStyle/>
          <a:p>
            <a:r>
              <a:rPr lang="en-US" dirty="0"/>
              <a:t>VEM MODELING</a:t>
            </a:r>
          </a:p>
        </p:txBody>
      </p:sp>
      <p:sp>
        <p:nvSpPr>
          <p:cNvPr id="5" name="Footer Placeholder 4">
            <a:extLst>
              <a:ext uri="{FF2B5EF4-FFF2-40B4-BE49-F238E27FC236}">
                <a16:creationId xmlns:a16="http://schemas.microsoft.com/office/drawing/2014/main" id="{9548423B-0E2C-3848-E637-19E467B7E053}"/>
              </a:ext>
            </a:extLst>
          </p:cNvPr>
          <p:cNvSpPr>
            <a:spLocks noGrp="1"/>
          </p:cNvSpPr>
          <p:nvPr>
            <p:ph type="ftr" sz="quarter" idx="14"/>
          </p:nvPr>
        </p:nvSpPr>
        <p:spPr/>
        <p:txBody>
          <a:bodyPr/>
          <a:lstStyle/>
          <a:p>
            <a:fld id="{D29FF785-5958-4BE7-AA9C-4EB8EFB3080E}" type="slidenum">
              <a:rPr lang="en-US" smtClean="0"/>
              <a:pPr/>
              <a:t>10</a:t>
            </a:fld>
            <a:endParaRPr lang="en-US"/>
          </a:p>
        </p:txBody>
      </p:sp>
      <p:graphicFrame>
        <p:nvGraphicFramePr>
          <p:cNvPr id="6" name="Content Placeholder 6">
            <a:extLst>
              <a:ext uri="{FF2B5EF4-FFF2-40B4-BE49-F238E27FC236}">
                <a16:creationId xmlns:a16="http://schemas.microsoft.com/office/drawing/2014/main" id="{E5611CAE-B0E7-B215-66D5-9EA750E87BEF}"/>
              </a:ext>
            </a:extLst>
          </p:cNvPr>
          <p:cNvGraphicFramePr>
            <a:graphicFrameLocks/>
          </p:cNvGraphicFramePr>
          <p:nvPr>
            <p:extLst>
              <p:ext uri="{D42A27DB-BD31-4B8C-83A1-F6EECF244321}">
                <p14:modId xmlns:p14="http://schemas.microsoft.com/office/powerpoint/2010/main" val="478888205"/>
              </p:ext>
            </p:extLst>
          </p:nvPr>
        </p:nvGraphicFramePr>
        <p:xfrm>
          <a:off x="651748" y="3826077"/>
          <a:ext cx="10888503" cy="2377440"/>
        </p:xfrm>
        <a:graphic>
          <a:graphicData uri="http://schemas.openxmlformats.org/drawingml/2006/table">
            <a:tbl>
              <a:tblPr firstRow="1" firstCol="1" bandRow="1"/>
              <a:tblGrid>
                <a:gridCol w="838414">
                  <a:extLst>
                    <a:ext uri="{9D8B030D-6E8A-4147-A177-3AD203B41FA5}">
                      <a16:colId xmlns:a16="http://schemas.microsoft.com/office/drawing/2014/main" val="2692437534"/>
                    </a:ext>
                  </a:extLst>
                </a:gridCol>
                <a:gridCol w="2592847">
                  <a:extLst>
                    <a:ext uri="{9D8B030D-6E8A-4147-A177-3AD203B41FA5}">
                      <a16:colId xmlns:a16="http://schemas.microsoft.com/office/drawing/2014/main" val="3673034223"/>
                    </a:ext>
                  </a:extLst>
                </a:gridCol>
                <a:gridCol w="5788550">
                  <a:extLst>
                    <a:ext uri="{9D8B030D-6E8A-4147-A177-3AD203B41FA5}">
                      <a16:colId xmlns:a16="http://schemas.microsoft.com/office/drawing/2014/main" val="712056201"/>
                    </a:ext>
                  </a:extLst>
                </a:gridCol>
                <a:gridCol w="1668692">
                  <a:extLst>
                    <a:ext uri="{9D8B030D-6E8A-4147-A177-3AD203B41FA5}">
                      <a16:colId xmlns:a16="http://schemas.microsoft.com/office/drawing/2014/main" val="1729866644"/>
                    </a:ext>
                  </a:extLst>
                </a:gridCol>
              </a:tblGrid>
              <a:tr h="1708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Method</a:t>
                      </a:r>
                      <a:endParaRPr lang="en-US" sz="1200" dirty="0">
                        <a:effectLst/>
                        <a:latin typeface="Times New Roman" panose="02020603050405020304" pitchFamily="18" charset="0"/>
                        <a:ea typeface="Times New Roman" panose="02020603050405020304" pitchFamily="18"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Description</a:t>
                      </a:r>
                      <a:endParaRPr lang="en-US" sz="1200" dirty="0">
                        <a:effectLst/>
                        <a:latin typeface="Times New Roman" panose="02020603050405020304" pitchFamily="18" charset="0"/>
                        <a:ea typeface="Times New Roman" panose="02020603050405020304" pitchFamily="18"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Application</a:t>
                      </a:r>
                      <a:endParaRPr lang="en-US" sz="1200" dirty="0">
                        <a:effectLst/>
                        <a:latin typeface="Times New Roman" panose="02020603050405020304" pitchFamily="18" charset="0"/>
                        <a:ea typeface="Times New Roman" panose="02020603050405020304" pitchFamily="18"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Computational Cost</a:t>
                      </a:r>
                      <a:endParaRPr lang="en-US" sz="1200" dirty="0">
                        <a:effectLst/>
                        <a:latin typeface="Times New Roman" panose="02020603050405020304" pitchFamily="18" charset="0"/>
                        <a:ea typeface="Times New Roman" panose="02020603050405020304" pitchFamily="18" charset="0"/>
                      </a:endParaRPr>
                    </a:p>
                  </a:txBody>
                  <a:tcPr marL="0" marR="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C0000"/>
                    </a:solidFill>
                  </a:tcPr>
                </a:tc>
                <a:extLst>
                  <a:ext uri="{0D108BD9-81ED-4DB2-BD59-A6C34878D82A}">
                    <a16:rowId xmlns:a16="http://schemas.microsoft.com/office/drawing/2014/main" val="2634740336"/>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1a</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Radiation Conductor</a:t>
                      </a:r>
                    </a:p>
                    <a:p>
                      <a:pPr marL="0" marR="0" algn="ctr">
                        <a:spcBef>
                          <a:spcPts val="0"/>
                        </a:spcBef>
                        <a:spcAft>
                          <a:spcPts val="0"/>
                        </a:spcAft>
                      </a:pPr>
                      <a:r>
                        <a:rPr lang="en-US" sz="1200" dirty="0">
                          <a:effectLst/>
                        </a:rPr>
                        <a:t>(without Dynamic SINDA)</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Single VEM surface without spacecraft IR (emissivity-dependent) environmental heating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Low</a:t>
                      </a:r>
                    </a:p>
                    <a:p>
                      <a:pPr marL="0" marR="0" algn="ctr">
                        <a:spcBef>
                          <a:spcPts val="0"/>
                        </a:spcBef>
                        <a:spcAft>
                          <a:spcPts val="0"/>
                        </a:spcAft>
                      </a:pPr>
                      <a:r>
                        <a:rPr lang="en-US" sz="1200" dirty="0">
                          <a:effectLst/>
                        </a:rPr>
                        <a:t>(10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extLst>
                  <a:ext uri="{0D108BD9-81ED-4DB2-BD59-A6C34878D82A}">
                    <a16:rowId xmlns:a16="http://schemas.microsoft.com/office/drawing/2014/main" val="315919689"/>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1b</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Radiation Conductor</a:t>
                      </a:r>
                    </a:p>
                    <a:p>
                      <a:pPr marL="0" marR="0" algn="ctr">
                        <a:spcBef>
                          <a:spcPts val="0"/>
                        </a:spcBef>
                        <a:spcAft>
                          <a:spcPts val="0"/>
                        </a:spcAft>
                      </a:pPr>
                      <a:r>
                        <a:rPr lang="en-US" sz="1200" dirty="0">
                          <a:effectLst/>
                        </a:rPr>
                        <a:t>(with Dynamic SINDA every 2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Single VEM surface with spacecraft IR (emissivity-dependent) environmental heating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Extremely High</a:t>
                      </a:r>
                    </a:p>
                    <a:p>
                      <a:pPr marL="0" marR="0" algn="ctr">
                        <a:spcBef>
                          <a:spcPts val="0"/>
                        </a:spcBef>
                        <a:spcAft>
                          <a:spcPts val="0"/>
                        </a:spcAft>
                      </a:pPr>
                      <a:r>
                        <a:rPr lang="en-US" sz="1200" dirty="0">
                          <a:effectLst/>
                        </a:rPr>
                        <a:t>(2,196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extLst>
                  <a:ext uri="{0D108BD9-81ED-4DB2-BD59-A6C34878D82A}">
                    <a16:rowId xmlns:a16="http://schemas.microsoft.com/office/drawing/2014/main" val="3495117427"/>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2a</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Dynamic SINDA</a:t>
                      </a:r>
                    </a:p>
                    <a:p>
                      <a:pPr marL="0" marR="0" algn="ctr">
                        <a:spcBef>
                          <a:spcPts val="0"/>
                        </a:spcBef>
                        <a:spcAft>
                          <a:spcPts val="0"/>
                        </a:spcAft>
                      </a:pPr>
                      <a:r>
                        <a:rPr lang="en-US" sz="1200" dirty="0">
                          <a:effectLst/>
                        </a:rPr>
                        <a:t>(without orbital slicing)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Any number of VEM surfaces; any heating environment</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High</a:t>
                      </a:r>
                    </a:p>
                    <a:p>
                      <a:pPr marL="0" marR="0" algn="ctr">
                        <a:spcBef>
                          <a:spcPts val="0"/>
                        </a:spcBef>
                        <a:spcAft>
                          <a:spcPts val="0"/>
                        </a:spcAft>
                      </a:pPr>
                      <a:r>
                        <a:rPr lang="en-US" sz="1200" dirty="0">
                          <a:effectLst/>
                        </a:rPr>
                        <a:t>(162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extLst>
                  <a:ext uri="{0D108BD9-81ED-4DB2-BD59-A6C34878D82A}">
                    <a16:rowId xmlns:a16="http://schemas.microsoft.com/office/drawing/2014/main" val="3519775918"/>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2b</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Dynamic SINDA</a:t>
                      </a:r>
                    </a:p>
                    <a:p>
                      <a:pPr marL="0" marR="0" algn="ctr">
                        <a:spcBef>
                          <a:spcPts val="0"/>
                        </a:spcBef>
                        <a:spcAft>
                          <a:spcPts val="0"/>
                        </a:spcAft>
                      </a:pPr>
                      <a:r>
                        <a:rPr lang="en-US" sz="1200" dirty="0">
                          <a:effectLst/>
                        </a:rPr>
                        <a:t>(with orbital slicing)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Any number of VEM surfaces; any heating environment</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Medium-High</a:t>
                      </a:r>
                    </a:p>
                    <a:p>
                      <a:pPr marL="0" marR="0" algn="ctr">
                        <a:spcBef>
                          <a:spcPts val="0"/>
                        </a:spcBef>
                        <a:spcAft>
                          <a:spcPts val="0"/>
                        </a:spcAft>
                      </a:pPr>
                      <a:r>
                        <a:rPr lang="en-US" sz="1200" dirty="0">
                          <a:effectLst/>
                        </a:rPr>
                        <a:t>(146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20000"/>
                      </a:srgbClr>
                    </a:solidFill>
                  </a:tcPr>
                </a:tc>
                <a:extLst>
                  <a:ext uri="{0D108BD9-81ED-4DB2-BD59-A6C34878D82A}">
                    <a16:rowId xmlns:a16="http://schemas.microsoft.com/office/drawing/2014/main" val="3908301526"/>
                  </a:ext>
                </a:extLst>
              </a:tr>
              <a:tr h="34170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algn="ctr">
                        <a:spcBef>
                          <a:spcPts val="0"/>
                        </a:spcBef>
                        <a:spcAft>
                          <a:spcPts val="0"/>
                        </a:spcAft>
                      </a:pPr>
                      <a:r>
                        <a:rPr lang="en-US" sz="1200" dirty="0">
                          <a:effectLst/>
                        </a:rPr>
                        <a:t>3</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Radiation Database</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Single VEM surface with emissivity-dependent environmental heating</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algn="ctr">
                        <a:spcBef>
                          <a:spcPts val="0"/>
                        </a:spcBef>
                        <a:spcAft>
                          <a:spcPts val="0"/>
                        </a:spcAft>
                      </a:pPr>
                      <a:r>
                        <a:rPr lang="en-US" sz="1200" dirty="0">
                          <a:effectLst/>
                        </a:rPr>
                        <a:t>Medium-Low</a:t>
                      </a:r>
                    </a:p>
                    <a:p>
                      <a:pPr marL="0" marR="0" algn="ctr">
                        <a:spcBef>
                          <a:spcPts val="0"/>
                        </a:spcBef>
                        <a:spcAft>
                          <a:spcPts val="0"/>
                        </a:spcAft>
                      </a:pPr>
                      <a:r>
                        <a:rPr lang="en-US" sz="1200" dirty="0">
                          <a:effectLst/>
                        </a:rPr>
                        <a:t>(20 seconds)</a:t>
                      </a:r>
                      <a:endParaRPr lang="en-US" sz="1200" dirty="0">
                        <a:effectLst/>
                        <a:latin typeface="Times New Roman" panose="02020603050405020304" pitchFamily="18" charset="0"/>
                        <a:ea typeface="Times New Roman" panose="02020603050405020304" pitchFamily="18" charset="0"/>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C0000">
                        <a:tint val="40000"/>
                      </a:srgbClr>
                    </a:solidFill>
                  </a:tcPr>
                </a:tc>
                <a:extLst>
                  <a:ext uri="{0D108BD9-81ED-4DB2-BD59-A6C34878D82A}">
                    <a16:rowId xmlns:a16="http://schemas.microsoft.com/office/drawing/2014/main" val="128775367"/>
                  </a:ext>
                </a:extLst>
              </a:tr>
            </a:tbl>
          </a:graphicData>
        </a:graphic>
      </p:graphicFrame>
      <p:pic>
        <p:nvPicPr>
          <p:cNvPr id="7" name="Picture 6">
            <a:extLst>
              <a:ext uri="{FF2B5EF4-FFF2-40B4-BE49-F238E27FC236}">
                <a16:creationId xmlns:a16="http://schemas.microsoft.com/office/drawing/2014/main" id="{B7947362-B919-8DFC-4E04-8E3E2540AFA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7821450" y="0"/>
            <a:ext cx="4370550" cy="3826077"/>
          </a:xfrm>
          <a:prstGeom prst="rect">
            <a:avLst/>
          </a:prstGeom>
          <a:noFill/>
          <a:ln>
            <a:noFill/>
          </a:ln>
        </p:spPr>
      </p:pic>
    </p:spTree>
    <p:extLst>
      <p:ext uri="{BB962C8B-B14F-4D97-AF65-F5344CB8AC3E}">
        <p14:creationId xmlns:p14="http://schemas.microsoft.com/office/powerpoint/2010/main" val="150394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255E-3F5F-6396-7AE1-FD5605904645}"/>
              </a:ext>
            </a:extLst>
          </p:cNvPr>
          <p:cNvSpPr>
            <a:spLocks noGrp="1"/>
          </p:cNvSpPr>
          <p:nvPr>
            <p:ph type="title"/>
          </p:nvPr>
        </p:nvSpPr>
        <p:spPr/>
        <p:txBody>
          <a:bodyPr/>
          <a:lstStyle/>
          <a:p>
            <a:r>
              <a:rPr lang="en-US" dirty="0"/>
              <a:t>VEM Thermal Modeling: CubeSat Application</a:t>
            </a:r>
          </a:p>
        </p:txBody>
      </p:sp>
      <p:sp>
        <p:nvSpPr>
          <p:cNvPr id="3" name="Content Placeholder 2">
            <a:extLst>
              <a:ext uri="{FF2B5EF4-FFF2-40B4-BE49-F238E27FC236}">
                <a16:creationId xmlns:a16="http://schemas.microsoft.com/office/drawing/2014/main" id="{B2332C1C-6C15-430B-58DF-E6376444195B}"/>
              </a:ext>
            </a:extLst>
          </p:cNvPr>
          <p:cNvSpPr>
            <a:spLocks noGrp="1"/>
          </p:cNvSpPr>
          <p:nvPr>
            <p:ph idx="1"/>
          </p:nvPr>
        </p:nvSpPr>
        <p:spPr>
          <a:xfrm>
            <a:off x="762001" y="2015842"/>
            <a:ext cx="6871605" cy="3924624"/>
          </a:xfrm>
        </p:spPr>
        <p:txBody>
          <a:bodyPr>
            <a:normAutofit/>
          </a:bodyPr>
          <a:lstStyle/>
          <a:p>
            <a:pPr lvl="1"/>
            <a:r>
              <a:rPr lang="en-US" dirty="0"/>
              <a:t>6U CubeSat</a:t>
            </a:r>
          </a:p>
          <a:p>
            <a:pPr lvl="2"/>
            <a:r>
              <a:rPr lang="en-US" dirty="0"/>
              <a:t>500 km, β= 0°, circular orbit, sun-pointing solar array</a:t>
            </a:r>
          </a:p>
          <a:p>
            <a:pPr lvl="2"/>
            <a:r>
              <a:rPr lang="en-US" dirty="0"/>
              <a:t>Payload (P/L) Heat Load: Off and 25W max</a:t>
            </a:r>
          </a:p>
          <a:p>
            <a:pPr lvl="1"/>
            <a:r>
              <a:rPr lang="en-US" dirty="0"/>
              <a:t>Exterior surfaces coated with either FEM or VEM</a:t>
            </a:r>
          </a:p>
          <a:p>
            <a:pPr lvl="2"/>
            <a:r>
              <a:rPr lang="en-US" dirty="0"/>
              <a:t>VEM is 5 surfaces; FEM is 3 surfaces (to reduce heater energy requirements)</a:t>
            </a:r>
          </a:p>
          <a:p>
            <a:pPr lvl="1"/>
            <a:r>
              <a:rPr lang="en-US" dirty="0"/>
              <a:t>VEMs provide reduction in required heater energy at low duty cycles</a:t>
            </a:r>
          </a:p>
          <a:p>
            <a:pPr lvl="2"/>
            <a:r>
              <a:rPr lang="en-US" dirty="0"/>
              <a:t>~9 W-</a:t>
            </a:r>
            <a:r>
              <a:rPr lang="en-US" dirty="0" err="1"/>
              <a:t>hr</a:t>
            </a:r>
            <a:r>
              <a:rPr lang="en-US" dirty="0"/>
              <a:t> per orbit (FEM) vs. 0 W-</a:t>
            </a:r>
            <a:r>
              <a:rPr lang="en-US" dirty="0" err="1"/>
              <a:t>hr</a:t>
            </a:r>
            <a:r>
              <a:rPr lang="en-US" dirty="0"/>
              <a:t> per orbit (VEM) at 0% duty cycle (off)</a:t>
            </a:r>
          </a:p>
          <a:p>
            <a:pPr lvl="1"/>
            <a:r>
              <a:rPr lang="en-US" dirty="0"/>
              <a:t>VEM payload runs cooler at higher duty cycles</a:t>
            </a:r>
          </a:p>
          <a:p>
            <a:pPr lvl="2"/>
            <a:r>
              <a:rPr lang="en-US" dirty="0"/>
              <a:t>Result of high </a:t>
            </a:r>
            <a:r>
              <a:rPr lang="el-GR" dirty="0"/>
              <a:t>ε </a:t>
            </a:r>
            <a:r>
              <a:rPr lang="en-US" dirty="0"/>
              <a:t>radiator surface and more radiating area</a:t>
            </a:r>
          </a:p>
          <a:p>
            <a:pPr lvl="2"/>
            <a:r>
              <a:rPr lang="en-US" dirty="0"/>
              <a:t>VEMs provide a one-size-fits-most approach </a:t>
            </a:r>
          </a:p>
          <a:p>
            <a:pPr lvl="2"/>
            <a:endParaRPr lang="en-US" dirty="0"/>
          </a:p>
          <a:p>
            <a:endParaRPr lang="en-US" dirty="0"/>
          </a:p>
        </p:txBody>
      </p:sp>
      <p:sp>
        <p:nvSpPr>
          <p:cNvPr id="4" name="Text Placeholder 3">
            <a:extLst>
              <a:ext uri="{FF2B5EF4-FFF2-40B4-BE49-F238E27FC236}">
                <a16:creationId xmlns:a16="http://schemas.microsoft.com/office/drawing/2014/main" id="{83FAD7DF-9250-207E-67E5-FB14E578AEDC}"/>
              </a:ext>
            </a:extLst>
          </p:cNvPr>
          <p:cNvSpPr>
            <a:spLocks noGrp="1"/>
          </p:cNvSpPr>
          <p:nvPr>
            <p:ph type="body" sz="quarter" idx="12"/>
          </p:nvPr>
        </p:nvSpPr>
        <p:spPr/>
        <p:txBody>
          <a:bodyPr/>
          <a:lstStyle/>
          <a:p>
            <a:r>
              <a:rPr lang="en-US" dirty="0"/>
              <a:t>VEM MODELING</a:t>
            </a:r>
          </a:p>
        </p:txBody>
      </p:sp>
      <p:sp>
        <p:nvSpPr>
          <p:cNvPr id="5" name="Footer Placeholder 4">
            <a:extLst>
              <a:ext uri="{FF2B5EF4-FFF2-40B4-BE49-F238E27FC236}">
                <a16:creationId xmlns:a16="http://schemas.microsoft.com/office/drawing/2014/main" id="{B695C20F-7A60-DF53-1186-0F3A6DD1435C}"/>
              </a:ext>
            </a:extLst>
          </p:cNvPr>
          <p:cNvSpPr>
            <a:spLocks noGrp="1"/>
          </p:cNvSpPr>
          <p:nvPr>
            <p:ph type="ftr" sz="quarter" idx="14"/>
          </p:nvPr>
        </p:nvSpPr>
        <p:spPr/>
        <p:txBody>
          <a:bodyPr/>
          <a:lstStyle/>
          <a:p>
            <a:fld id="{D29FF785-5958-4BE7-AA9C-4EB8EFB3080E}" type="slidenum">
              <a:rPr lang="en-US" smtClean="0"/>
              <a:pPr/>
              <a:t>11</a:t>
            </a:fld>
            <a:endParaRPr lang="en-US"/>
          </a:p>
        </p:txBody>
      </p:sp>
      <p:sp>
        <p:nvSpPr>
          <p:cNvPr id="11" name="TextBox 10">
            <a:extLst>
              <a:ext uri="{FF2B5EF4-FFF2-40B4-BE49-F238E27FC236}">
                <a16:creationId xmlns:a16="http://schemas.microsoft.com/office/drawing/2014/main" id="{0AD53CE7-F6F0-8D06-D38B-DF6AF488F28B}"/>
              </a:ext>
            </a:extLst>
          </p:cNvPr>
          <p:cNvSpPr txBox="1"/>
          <p:nvPr/>
        </p:nvSpPr>
        <p:spPr>
          <a:xfrm>
            <a:off x="5595510" y="67643"/>
            <a:ext cx="3388519" cy="523220"/>
          </a:xfrm>
          <a:prstGeom prst="rect">
            <a:avLst/>
          </a:prstGeom>
          <a:noFill/>
        </p:spPr>
        <p:txBody>
          <a:bodyPr wrap="square">
            <a:spAutoFit/>
          </a:bodyPr>
          <a:lstStyle/>
          <a:p>
            <a:pPr algn="r" eaLnBrk="1" fontAlgn="auto" hangingPunct="1">
              <a:spcBef>
                <a:spcPts val="0"/>
              </a:spcBef>
              <a:spcAft>
                <a:spcPts val="0"/>
              </a:spcAft>
            </a:pPr>
            <a:r>
              <a:rPr lang="en-US" sz="1400" b="1" dirty="0">
                <a:solidFill>
                  <a:srgbClr val="000000"/>
                </a:solidFill>
                <a:ea typeface="+mn-ea"/>
              </a:rPr>
              <a:t>6U CubeSat Thermal</a:t>
            </a:r>
          </a:p>
          <a:p>
            <a:pPr algn="r" eaLnBrk="1" fontAlgn="auto" hangingPunct="1">
              <a:spcBef>
                <a:spcPts val="0"/>
              </a:spcBef>
              <a:spcAft>
                <a:spcPts val="0"/>
              </a:spcAft>
            </a:pPr>
            <a:r>
              <a:rPr lang="en-US" sz="1400" b="1" dirty="0">
                <a:solidFill>
                  <a:srgbClr val="000000"/>
                </a:solidFill>
                <a:ea typeface="+mn-ea"/>
              </a:rPr>
              <a:t>Desktop Model</a:t>
            </a:r>
          </a:p>
        </p:txBody>
      </p:sp>
      <p:pic>
        <p:nvPicPr>
          <p:cNvPr id="12" name="Picture 11" descr="Chart, scatter chart&#10;&#10;Description automatically generated">
            <a:extLst>
              <a:ext uri="{FF2B5EF4-FFF2-40B4-BE49-F238E27FC236}">
                <a16:creationId xmlns:a16="http://schemas.microsoft.com/office/drawing/2014/main" id="{5FF9E4CD-AD85-42F5-824D-6F5917F6CF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33607" y="2299607"/>
            <a:ext cx="4558393" cy="4558393"/>
          </a:xfrm>
          <a:prstGeom prst="rect">
            <a:avLst/>
          </a:prstGeom>
        </p:spPr>
      </p:pic>
      <p:grpSp>
        <p:nvGrpSpPr>
          <p:cNvPr id="6" name="Group 5">
            <a:extLst>
              <a:ext uri="{FF2B5EF4-FFF2-40B4-BE49-F238E27FC236}">
                <a16:creationId xmlns:a16="http://schemas.microsoft.com/office/drawing/2014/main" id="{76DCE80D-5063-2B89-3D98-4DB64EDD4CB6}"/>
              </a:ext>
            </a:extLst>
          </p:cNvPr>
          <p:cNvGrpSpPr/>
          <p:nvPr/>
        </p:nvGrpSpPr>
        <p:grpSpPr>
          <a:xfrm>
            <a:off x="8524142" y="-124089"/>
            <a:ext cx="3595982" cy="2281814"/>
            <a:chOff x="8513014" y="0"/>
            <a:chExt cx="3665213" cy="2325744"/>
          </a:xfrm>
        </p:grpSpPr>
        <p:pic>
          <p:nvPicPr>
            <p:cNvPr id="7" name="Picture 6">
              <a:extLst>
                <a:ext uri="{FF2B5EF4-FFF2-40B4-BE49-F238E27FC236}">
                  <a16:creationId xmlns:a16="http://schemas.microsoft.com/office/drawing/2014/main" id="{3987D152-C166-EE86-089F-AA49C7E68BF8}"/>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13014" y="0"/>
              <a:ext cx="3665213" cy="2325744"/>
            </a:xfrm>
            <a:prstGeom prst="rect">
              <a:avLst/>
            </a:prstGeom>
          </p:spPr>
        </p:pic>
        <p:sp>
          <p:nvSpPr>
            <p:cNvPr id="8" name="TextBox 7">
              <a:extLst>
                <a:ext uri="{FF2B5EF4-FFF2-40B4-BE49-F238E27FC236}">
                  <a16:creationId xmlns:a16="http://schemas.microsoft.com/office/drawing/2014/main" id="{77573657-7B6D-D892-98F6-A08612DB20CC}"/>
                </a:ext>
              </a:extLst>
            </p:cNvPr>
            <p:cNvSpPr txBox="1"/>
            <p:nvPr/>
          </p:nvSpPr>
          <p:spPr>
            <a:xfrm>
              <a:off x="10555365" y="1368947"/>
              <a:ext cx="1128038" cy="461665"/>
            </a:xfrm>
            <a:prstGeom prst="rect">
              <a:avLst/>
            </a:prstGeom>
            <a:noFill/>
          </p:spPr>
          <p:txBody>
            <a:bodyPr wrap="square">
              <a:spAutoFit/>
            </a:bodyPr>
            <a:lstStyle/>
            <a:p>
              <a:pPr eaLnBrk="1" fontAlgn="auto" hangingPunct="1">
                <a:spcBef>
                  <a:spcPts val="0"/>
                </a:spcBef>
                <a:spcAft>
                  <a:spcPts val="0"/>
                </a:spcAft>
              </a:pPr>
              <a:r>
                <a:rPr lang="en-US" sz="1200" dirty="0">
                  <a:solidFill>
                    <a:schemeClr val="bg1"/>
                  </a:solidFill>
                  <a:latin typeface="Verdana" panose="020B0604030504040204" pitchFamily="34" charset="0"/>
                  <a:ea typeface="Verdana" panose="020B0604030504040204" pitchFamily="34" charset="0"/>
                </a:rPr>
                <a:t>Solar</a:t>
              </a:r>
            </a:p>
            <a:p>
              <a:pPr eaLnBrk="1" fontAlgn="auto" hangingPunct="1">
                <a:spcBef>
                  <a:spcPts val="0"/>
                </a:spcBef>
                <a:spcAft>
                  <a:spcPts val="0"/>
                </a:spcAft>
              </a:pPr>
              <a:r>
                <a:rPr lang="en-US" sz="1200" dirty="0">
                  <a:solidFill>
                    <a:schemeClr val="bg1"/>
                  </a:solidFill>
                  <a:latin typeface="Verdana" panose="020B0604030504040204" pitchFamily="34" charset="0"/>
                  <a:ea typeface="Verdana" panose="020B0604030504040204" pitchFamily="34" charset="0"/>
                </a:rPr>
                <a:t>Panel</a:t>
              </a:r>
            </a:p>
          </p:txBody>
        </p:sp>
        <p:sp>
          <p:nvSpPr>
            <p:cNvPr id="9" name="TextBox 8">
              <a:extLst>
                <a:ext uri="{FF2B5EF4-FFF2-40B4-BE49-F238E27FC236}">
                  <a16:creationId xmlns:a16="http://schemas.microsoft.com/office/drawing/2014/main" id="{7F4C4647-4DFE-83A4-D874-8B2957B34126}"/>
                </a:ext>
              </a:extLst>
            </p:cNvPr>
            <p:cNvSpPr txBox="1"/>
            <p:nvPr/>
          </p:nvSpPr>
          <p:spPr>
            <a:xfrm>
              <a:off x="9482275" y="913529"/>
              <a:ext cx="1128038" cy="276999"/>
            </a:xfrm>
            <a:prstGeom prst="rect">
              <a:avLst/>
            </a:prstGeom>
            <a:noFill/>
          </p:spPr>
          <p:txBody>
            <a:bodyPr wrap="square">
              <a:spAutoFit/>
            </a:bodyPr>
            <a:lstStyle/>
            <a:p>
              <a:pPr eaLnBrk="1" fontAlgn="auto" hangingPunct="1">
                <a:spcBef>
                  <a:spcPts val="0"/>
                </a:spcBef>
                <a:spcAft>
                  <a:spcPts val="0"/>
                </a:spcAft>
              </a:pPr>
              <a:r>
                <a:rPr lang="en-US" sz="1200" dirty="0">
                  <a:solidFill>
                    <a:schemeClr val="bg1"/>
                  </a:solidFill>
                  <a:latin typeface="Verdana" panose="020B0604030504040204" pitchFamily="34" charset="0"/>
                  <a:ea typeface="Verdana" panose="020B0604030504040204" pitchFamily="34" charset="0"/>
                </a:rPr>
                <a:t>Payload</a:t>
              </a:r>
            </a:p>
          </p:txBody>
        </p:sp>
        <p:sp>
          <p:nvSpPr>
            <p:cNvPr id="10" name="TextBox 9">
              <a:extLst>
                <a:ext uri="{FF2B5EF4-FFF2-40B4-BE49-F238E27FC236}">
                  <a16:creationId xmlns:a16="http://schemas.microsoft.com/office/drawing/2014/main" id="{5621B654-8D88-7EEC-F30B-7120CB2C0E84}"/>
                </a:ext>
              </a:extLst>
            </p:cNvPr>
            <p:cNvSpPr txBox="1"/>
            <p:nvPr/>
          </p:nvSpPr>
          <p:spPr>
            <a:xfrm rot="1177180">
              <a:off x="9012327" y="1410164"/>
              <a:ext cx="1616864" cy="461665"/>
            </a:xfrm>
            <a:prstGeom prst="rect">
              <a:avLst/>
            </a:prstGeom>
            <a:noFill/>
          </p:spPr>
          <p:txBody>
            <a:bodyPr wrap="square">
              <a:spAutoFit/>
            </a:bodyPr>
            <a:lstStyle/>
            <a:p>
              <a:pPr eaLnBrk="1" fontAlgn="auto" hangingPunct="1">
                <a:spcBef>
                  <a:spcPts val="0"/>
                </a:spcBef>
                <a:spcAft>
                  <a:spcPts val="0"/>
                </a:spcAft>
              </a:pPr>
              <a:r>
                <a:rPr lang="el-GR" sz="1200" dirty="0">
                  <a:solidFill>
                    <a:schemeClr val="bg1"/>
                  </a:solidFill>
                  <a:latin typeface="Verdana" panose="020B0604030504040204" pitchFamily="34" charset="0"/>
                  <a:ea typeface="Verdana" panose="020B0604030504040204" pitchFamily="34" charset="0"/>
                  <a:cs typeface="Arial" panose="020B0604020202020204" pitchFamily="34" charset="0"/>
                </a:rPr>
                <a:t>ε</a:t>
              </a:r>
              <a:r>
                <a:rPr lang="en-US" sz="1200" dirty="0">
                  <a:solidFill>
                    <a:schemeClr val="bg1"/>
                  </a:solidFill>
                  <a:latin typeface="Verdana" panose="020B0604030504040204" pitchFamily="34" charset="0"/>
                  <a:ea typeface="Verdana" panose="020B0604030504040204" pitchFamily="34" charset="0"/>
                  <a:cs typeface="Arial" panose="020B0604020202020204" pitchFamily="34" charset="0"/>
                </a:rPr>
                <a:t> = VEM/FEM</a:t>
              </a:r>
            </a:p>
            <a:p>
              <a:pPr eaLnBrk="1" fontAlgn="auto" hangingPunct="1">
                <a:spcBef>
                  <a:spcPts val="0"/>
                </a:spcBef>
                <a:spcAft>
                  <a:spcPts val="0"/>
                </a:spcAft>
              </a:pPr>
              <a:r>
                <a:rPr lang="el-GR" sz="1200" dirty="0">
                  <a:solidFill>
                    <a:schemeClr val="bg1"/>
                  </a:solidFill>
                  <a:latin typeface="Verdana" panose="020B0604030504040204" pitchFamily="34" charset="0"/>
                  <a:ea typeface="Verdana" panose="020B0604030504040204" pitchFamily="34" charset="0"/>
                  <a:cs typeface="Arial" panose="020B0604020202020204" pitchFamily="34" charset="0"/>
                </a:rPr>
                <a:t>α</a:t>
              </a:r>
              <a:r>
                <a:rPr lang="en-US" sz="1200" dirty="0">
                  <a:solidFill>
                    <a:schemeClr val="bg1"/>
                  </a:solidFill>
                  <a:latin typeface="Verdana" panose="020B0604030504040204" pitchFamily="34" charset="0"/>
                  <a:ea typeface="Verdana" panose="020B0604030504040204" pitchFamily="34" charset="0"/>
                  <a:cs typeface="Arial" panose="020B0604020202020204" pitchFamily="34" charset="0"/>
                </a:rPr>
                <a:t> = 0.2</a:t>
              </a:r>
              <a:endParaRPr lang="en-US" sz="1200" dirty="0">
                <a:solidFill>
                  <a:schemeClr val="bg1"/>
                </a:solidFill>
                <a:latin typeface="Verdana" panose="020B0604030504040204" pitchFamily="34" charset="0"/>
                <a:ea typeface="Verdana" panose="020B0604030504040204" pitchFamily="34" charset="0"/>
              </a:endParaRPr>
            </a:p>
          </p:txBody>
        </p:sp>
      </p:grpSp>
      <p:sp>
        <p:nvSpPr>
          <p:cNvPr id="13" name="TextBox 12">
            <a:extLst>
              <a:ext uri="{FF2B5EF4-FFF2-40B4-BE49-F238E27FC236}">
                <a16:creationId xmlns:a16="http://schemas.microsoft.com/office/drawing/2014/main" id="{B81B0B21-C0B7-67BF-13B0-343945B26FEA}"/>
              </a:ext>
            </a:extLst>
          </p:cNvPr>
          <p:cNvSpPr txBox="1"/>
          <p:nvPr/>
        </p:nvSpPr>
        <p:spPr>
          <a:xfrm>
            <a:off x="7633606" y="1992026"/>
            <a:ext cx="4558394" cy="523220"/>
          </a:xfrm>
          <a:prstGeom prst="rect">
            <a:avLst/>
          </a:prstGeom>
          <a:noFill/>
        </p:spPr>
        <p:txBody>
          <a:bodyPr wrap="square">
            <a:spAutoFit/>
          </a:bodyPr>
          <a:lstStyle/>
          <a:p>
            <a:pPr algn="ctr" eaLnBrk="1" fontAlgn="auto" hangingPunct="1">
              <a:spcBef>
                <a:spcPts val="0"/>
              </a:spcBef>
              <a:spcAft>
                <a:spcPts val="0"/>
              </a:spcAft>
            </a:pPr>
            <a:r>
              <a:rPr lang="en-US" sz="1400" b="1" dirty="0">
                <a:solidFill>
                  <a:srgbClr val="000000"/>
                </a:solidFill>
                <a:ea typeface="+mn-ea"/>
              </a:rPr>
              <a:t>Plot of payload temperature versus duty cycle for VEM/FEM designs</a:t>
            </a:r>
          </a:p>
        </p:txBody>
      </p:sp>
    </p:spTree>
    <p:extLst>
      <p:ext uri="{BB962C8B-B14F-4D97-AF65-F5344CB8AC3E}">
        <p14:creationId xmlns:p14="http://schemas.microsoft.com/office/powerpoint/2010/main" val="82581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8797-2161-2961-0AEB-92E9F759B591}"/>
              </a:ext>
            </a:extLst>
          </p:cNvPr>
          <p:cNvSpPr>
            <a:spLocks noGrp="1"/>
          </p:cNvSpPr>
          <p:nvPr>
            <p:ph type="title"/>
          </p:nvPr>
        </p:nvSpPr>
        <p:spPr/>
        <p:txBody>
          <a:bodyPr>
            <a:normAutofit fontScale="90000"/>
          </a:bodyPr>
          <a:lstStyle/>
          <a:p>
            <a:r>
              <a:rPr lang="en-US" dirty="0"/>
              <a:t>SPIRRAL Thermal Model Correlation</a:t>
            </a:r>
          </a:p>
        </p:txBody>
      </p:sp>
      <p:sp>
        <p:nvSpPr>
          <p:cNvPr id="3" name="Text Placeholder 2">
            <a:extLst>
              <a:ext uri="{FF2B5EF4-FFF2-40B4-BE49-F238E27FC236}">
                <a16:creationId xmlns:a16="http://schemas.microsoft.com/office/drawing/2014/main" id="{8BC3874F-BF1D-9C44-E6F9-D8E017BA4BF7}"/>
              </a:ext>
            </a:extLst>
          </p:cNvPr>
          <p:cNvSpPr>
            <a:spLocks noGrp="1"/>
          </p:cNvSpPr>
          <p:nvPr>
            <p:ph type="body" sz="quarter" idx="12"/>
          </p:nvPr>
        </p:nvSpPr>
        <p:spPr/>
        <p:txBody>
          <a:bodyPr/>
          <a:lstStyle/>
          <a:p>
            <a:endParaRPr lang="en-US"/>
          </a:p>
        </p:txBody>
      </p:sp>
      <p:sp>
        <p:nvSpPr>
          <p:cNvPr id="4" name="Footer Placeholder 3">
            <a:extLst>
              <a:ext uri="{FF2B5EF4-FFF2-40B4-BE49-F238E27FC236}">
                <a16:creationId xmlns:a16="http://schemas.microsoft.com/office/drawing/2014/main" id="{341586CE-4E39-B5F1-7D9F-36668E85BCB4}"/>
              </a:ext>
            </a:extLst>
          </p:cNvPr>
          <p:cNvSpPr>
            <a:spLocks noGrp="1"/>
          </p:cNvSpPr>
          <p:nvPr>
            <p:ph type="ftr" sz="quarter" idx="14"/>
          </p:nvPr>
        </p:nvSpPr>
        <p:spPr/>
        <p:txBody>
          <a:bodyPr/>
          <a:lstStyle/>
          <a:p>
            <a:fld id="{904771A9-2C4A-0C48-B0A0-C3EA308A9DBA}" type="slidenum">
              <a:rPr lang="en-US" smtClean="0"/>
              <a:pPr/>
              <a:t>12</a:t>
            </a:fld>
            <a:endParaRPr lang="en-US"/>
          </a:p>
        </p:txBody>
      </p:sp>
    </p:spTree>
    <p:extLst>
      <p:ext uri="{BB962C8B-B14F-4D97-AF65-F5344CB8AC3E}">
        <p14:creationId xmlns:p14="http://schemas.microsoft.com/office/powerpoint/2010/main" val="2895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73F4-4B01-C8DC-01C7-10DDACF82122}"/>
              </a:ext>
            </a:extLst>
          </p:cNvPr>
          <p:cNvSpPr>
            <a:spLocks noGrp="1"/>
          </p:cNvSpPr>
          <p:nvPr>
            <p:ph type="title"/>
          </p:nvPr>
        </p:nvSpPr>
        <p:spPr/>
        <p:txBody>
          <a:bodyPr/>
          <a:lstStyle/>
          <a:p>
            <a:r>
              <a:rPr lang="en-US" dirty="0"/>
              <a:t>Model Correlation</a:t>
            </a:r>
          </a:p>
        </p:txBody>
      </p:sp>
      <p:sp>
        <p:nvSpPr>
          <p:cNvPr id="3" name="Content Placeholder 2">
            <a:extLst>
              <a:ext uri="{FF2B5EF4-FFF2-40B4-BE49-F238E27FC236}">
                <a16:creationId xmlns:a16="http://schemas.microsoft.com/office/drawing/2014/main" id="{C7D808EA-C634-6293-9147-18B5C97D154C}"/>
              </a:ext>
            </a:extLst>
          </p:cNvPr>
          <p:cNvSpPr>
            <a:spLocks noGrp="1"/>
          </p:cNvSpPr>
          <p:nvPr>
            <p:ph idx="1"/>
          </p:nvPr>
        </p:nvSpPr>
        <p:spPr>
          <a:xfrm>
            <a:off x="762002" y="2015842"/>
            <a:ext cx="5333998" cy="3924624"/>
          </a:xfrm>
        </p:spPr>
        <p:txBody>
          <a:bodyPr>
            <a:normAutofit/>
          </a:bodyPr>
          <a:lstStyle/>
          <a:p>
            <a:pPr lvl="1"/>
            <a:r>
              <a:rPr lang="en-US" dirty="0"/>
              <a:t>Thermal model correlation improves thermal model to better predict in-situ performance</a:t>
            </a:r>
          </a:p>
          <a:p>
            <a:pPr lvl="2"/>
            <a:r>
              <a:rPr lang="en-US" dirty="0" err="1"/>
              <a:t>TVac</a:t>
            </a:r>
            <a:r>
              <a:rPr lang="en-US" dirty="0"/>
              <a:t> tests generate experimental data at various thermal conditions</a:t>
            </a:r>
          </a:p>
          <a:p>
            <a:pPr lvl="2"/>
            <a:r>
              <a:rPr lang="en-US" dirty="0"/>
              <a:t>Correlation finds a thermal model input parameter set that generates the best fit to the test data</a:t>
            </a:r>
          </a:p>
          <a:p>
            <a:pPr lvl="2"/>
            <a:r>
              <a:rPr lang="en-US" dirty="0"/>
              <a:t>Fit evaluated via temperature residuals (measured – modeled)</a:t>
            </a:r>
          </a:p>
          <a:p>
            <a:pPr lvl="2"/>
            <a:r>
              <a:rPr lang="en-US" dirty="0"/>
              <a:t>Some thermal model correlation criteria used in industry are provided</a:t>
            </a:r>
          </a:p>
          <a:p>
            <a:pPr lvl="1"/>
            <a:r>
              <a:rPr lang="en-US" dirty="0"/>
              <a:t>SPIRRAL success: &gt;90% of the temperature sensors are within +/-4°C when comparing modeled results against measured results. </a:t>
            </a:r>
          </a:p>
        </p:txBody>
      </p:sp>
      <p:sp>
        <p:nvSpPr>
          <p:cNvPr id="4" name="Text Placeholder 3">
            <a:extLst>
              <a:ext uri="{FF2B5EF4-FFF2-40B4-BE49-F238E27FC236}">
                <a16:creationId xmlns:a16="http://schemas.microsoft.com/office/drawing/2014/main" id="{2CE5525D-1C3F-235F-F5C9-FC2B363E88EE}"/>
              </a:ext>
            </a:extLst>
          </p:cNvPr>
          <p:cNvSpPr>
            <a:spLocks noGrp="1"/>
          </p:cNvSpPr>
          <p:nvPr>
            <p:ph type="body" sz="quarter" idx="12"/>
          </p:nvPr>
        </p:nvSpPr>
        <p:spPr/>
        <p:txBody>
          <a:bodyPr/>
          <a:lstStyle/>
          <a:p>
            <a:r>
              <a:rPr lang="en-US" dirty="0"/>
              <a:t>SPIRRAL Thermal Model Correlation</a:t>
            </a:r>
          </a:p>
        </p:txBody>
      </p:sp>
      <p:sp>
        <p:nvSpPr>
          <p:cNvPr id="5" name="Footer Placeholder 4">
            <a:extLst>
              <a:ext uri="{FF2B5EF4-FFF2-40B4-BE49-F238E27FC236}">
                <a16:creationId xmlns:a16="http://schemas.microsoft.com/office/drawing/2014/main" id="{D6B60599-1E14-36F7-02DC-E6FC0E5A89D2}"/>
              </a:ext>
            </a:extLst>
          </p:cNvPr>
          <p:cNvSpPr>
            <a:spLocks noGrp="1"/>
          </p:cNvSpPr>
          <p:nvPr>
            <p:ph type="ftr" sz="quarter" idx="14"/>
          </p:nvPr>
        </p:nvSpPr>
        <p:spPr/>
        <p:txBody>
          <a:bodyPr/>
          <a:lstStyle/>
          <a:p>
            <a:fld id="{D29FF785-5958-4BE7-AA9C-4EB8EFB3080E}" type="slidenum">
              <a:rPr lang="en-US" smtClean="0"/>
              <a:pPr/>
              <a:t>13</a:t>
            </a:fld>
            <a:endParaRPr lang="en-US"/>
          </a:p>
        </p:txBody>
      </p:sp>
      <p:graphicFrame>
        <p:nvGraphicFramePr>
          <p:cNvPr id="7" name="Table 6">
            <a:extLst>
              <a:ext uri="{FF2B5EF4-FFF2-40B4-BE49-F238E27FC236}">
                <a16:creationId xmlns:a16="http://schemas.microsoft.com/office/drawing/2014/main" id="{5F2E1086-7D28-55D2-93CB-ECB054A5828B}"/>
              </a:ext>
            </a:extLst>
          </p:cNvPr>
          <p:cNvGraphicFramePr>
            <a:graphicFrameLocks noGrp="1"/>
          </p:cNvGraphicFramePr>
          <p:nvPr>
            <p:extLst>
              <p:ext uri="{D42A27DB-BD31-4B8C-83A1-F6EECF244321}">
                <p14:modId xmlns:p14="http://schemas.microsoft.com/office/powerpoint/2010/main" val="2214485485"/>
              </p:ext>
            </p:extLst>
          </p:nvPr>
        </p:nvGraphicFramePr>
        <p:xfrm>
          <a:off x="6096000" y="1956387"/>
          <a:ext cx="6023215" cy="3924623"/>
        </p:xfrm>
        <a:graphic>
          <a:graphicData uri="http://schemas.openxmlformats.org/drawingml/2006/table">
            <a:tbl>
              <a:tblPr firstRow="1" firstCol="1" bandRow="1">
                <a:tableStyleId>{5C22544A-7EE6-4342-B048-85BDC9FD1C3A}</a:tableStyleId>
              </a:tblPr>
              <a:tblGrid>
                <a:gridCol w="1969592">
                  <a:extLst>
                    <a:ext uri="{9D8B030D-6E8A-4147-A177-3AD203B41FA5}">
                      <a16:colId xmlns:a16="http://schemas.microsoft.com/office/drawing/2014/main" val="2687925864"/>
                    </a:ext>
                  </a:extLst>
                </a:gridCol>
                <a:gridCol w="4053623">
                  <a:extLst>
                    <a:ext uri="{9D8B030D-6E8A-4147-A177-3AD203B41FA5}">
                      <a16:colId xmlns:a16="http://schemas.microsoft.com/office/drawing/2014/main" val="3114765479"/>
                    </a:ext>
                  </a:extLst>
                </a:gridCol>
              </a:tblGrid>
              <a:tr h="372019">
                <a:tc>
                  <a:txBody>
                    <a:bodyPr/>
                    <a:lstStyle/>
                    <a:p>
                      <a:pPr marL="0" marR="0" algn="ctr">
                        <a:spcBef>
                          <a:spcPts val="0"/>
                        </a:spcBef>
                        <a:spcAft>
                          <a:spcPts val="0"/>
                        </a:spcAft>
                      </a:pPr>
                      <a:r>
                        <a:rPr lang="en-US" sz="1200" dirty="0">
                          <a:effectLst/>
                        </a:rPr>
                        <a:t>Organization</a:t>
                      </a:r>
                      <a:endParaRPr lang="en-US"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effectLst/>
                        </a:rPr>
                        <a:t>Thermal Model Correlation Criteria</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131160188"/>
                  </a:ext>
                </a:extLst>
              </a:tr>
              <a:tr h="372019">
                <a:tc>
                  <a:txBody>
                    <a:bodyPr/>
                    <a:lstStyle/>
                    <a:p>
                      <a:pPr marL="0" marR="0" algn="ctr">
                        <a:spcBef>
                          <a:spcPts val="0"/>
                        </a:spcBef>
                        <a:spcAft>
                          <a:spcPts val="0"/>
                        </a:spcAft>
                      </a:pPr>
                      <a:r>
                        <a:rPr lang="en-US" sz="1200" dirty="0">
                          <a:effectLst/>
                        </a:rPr>
                        <a:t>U.S. Air Force</a:t>
                      </a:r>
                      <a:endParaRPr lang="en-US"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effectLst/>
                        </a:rPr>
                        <a:t>within ±3°C (provide explanation for any exceedances) </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214835251"/>
                  </a:ext>
                </a:extLst>
              </a:tr>
              <a:tr h="880327">
                <a:tc>
                  <a:txBody>
                    <a:bodyPr/>
                    <a:lstStyle/>
                    <a:p>
                      <a:pPr marL="0" marR="0" algn="ctr">
                        <a:spcBef>
                          <a:spcPts val="0"/>
                        </a:spcBef>
                        <a:spcAft>
                          <a:spcPts val="0"/>
                        </a:spcAft>
                      </a:pPr>
                      <a:r>
                        <a:rPr lang="en-US" sz="1200" dirty="0">
                          <a:effectLst/>
                        </a:rPr>
                        <a:t>NASA Goddard</a:t>
                      </a:r>
                      <a:endParaRPr lang="en-US"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effectLst/>
                        </a:rPr>
                        <a:t>Compute ±1°C and a standard deviation of ±2.5°C (provide explanation for those outside 5°C). Percentage errors computed for &lt; 3°C and &lt;5°C </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109206521"/>
                  </a:ext>
                </a:extLst>
              </a:tr>
              <a:tr h="372019">
                <a:tc>
                  <a:txBody>
                    <a:bodyPr/>
                    <a:lstStyle/>
                    <a:p>
                      <a:pPr marL="0" marR="0" algn="ctr">
                        <a:spcBef>
                          <a:spcPts val="0"/>
                        </a:spcBef>
                        <a:spcAft>
                          <a:spcPts val="0"/>
                        </a:spcAft>
                      </a:pPr>
                      <a:r>
                        <a:rPr lang="en-US" sz="1200">
                          <a:effectLst/>
                        </a:rPr>
                        <a:t>NASA Marshall</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effectLst/>
                        </a:rPr>
                        <a:t>Within ±5°C</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627098332"/>
                  </a:ext>
                </a:extLst>
              </a:tr>
              <a:tr h="440163">
                <a:tc>
                  <a:txBody>
                    <a:bodyPr/>
                    <a:lstStyle/>
                    <a:p>
                      <a:pPr marL="0" marR="0" algn="ctr">
                        <a:spcBef>
                          <a:spcPts val="0"/>
                        </a:spcBef>
                        <a:spcAft>
                          <a:spcPts val="0"/>
                        </a:spcAft>
                      </a:pPr>
                      <a:r>
                        <a:rPr lang="en-US" sz="1200" dirty="0">
                          <a:effectLst/>
                        </a:rPr>
                        <a:t>NASA Jet Propulsion Laboratory</a:t>
                      </a:r>
                      <a:endParaRPr lang="en-US"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effectLst/>
                        </a:rPr>
                        <a:t>Within ±5°C </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206785764"/>
                  </a:ext>
                </a:extLst>
              </a:tr>
              <a:tr h="372019">
                <a:tc>
                  <a:txBody>
                    <a:bodyPr/>
                    <a:lstStyle/>
                    <a:p>
                      <a:pPr marL="0" marR="0" algn="ctr">
                        <a:spcBef>
                          <a:spcPts val="0"/>
                        </a:spcBef>
                        <a:spcAft>
                          <a:spcPts val="0"/>
                        </a:spcAft>
                      </a:pPr>
                      <a:r>
                        <a:rPr lang="en-US" sz="1200">
                          <a:effectLst/>
                        </a:rPr>
                        <a:t>Contractor</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effectLst/>
                        </a:rPr>
                        <a:t>90% within ±5°C</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58437190"/>
                  </a:ext>
                </a:extLst>
              </a:tr>
              <a:tr h="744038">
                <a:tc>
                  <a:txBody>
                    <a:bodyPr/>
                    <a:lstStyle/>
                    <a:p>
                      <a:pPr marL="0" marR="0" algn="ctr">
                        <a:spcBef>
                          <a:spcPts val="0"/>
                        </a:spcBef>
                        <a:spcAft>
                          <a:spcPts val="0"/>
                        </a:spcAft>
                      </a:pPr>
                      <a:r>
                        <a:rPr lang="en-US" sz="1200">
                          <a:effectLst/>
                        </a:rPr>
                        <a:t>European Space Agency</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effectLst/>
                        </a:rPr>
                        <a:t>Typical: &lt;5°C for internal units and &lt;10°C for external units. Mean deviation within ±2°C, standard deviation &lt;3°C</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26037098"/>
                  </a:ext>
                </a:extLst>
              </a:tr>
              <a:tr h="372019">
                <a:tc>
                  <a:txBody>
                    <a:bodyPr/>
                    <a:lstStyle/>
                    <a:p>
                      <a:pPr marL="0" marR="0" algn="ctr">
                        <a:spcBef>
                          <a:spcPts val="0"/>
                        </a:spcBef>
                        <a:spcAft>
                          <a:spcPts val="0"/>
                        </a:spcAft>
                      </a:pPr>
                      <a:r>
                        <a:rPr lang="en-US" sz="1200">
                          <a:effectLst/>
                        </a:rPr>
                        <a:t>JAXA</a:t>
                      </a:r>
                      <a:endParaRPr lang="en-US"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200" dirty="0">
                          <a:effectLst/>
                        </a:rPr>
                        <a:t>Typically &lt;5°C, but not standard</a:t>
                      </a:r>
                      <a:endParaRPr lang="en-US" sz="12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25413589"/>
                  </a:ext>
                </a:extLst>
              </a:tr>
            </a:tbl>
          </a:graphicData>
        </a:graphic>
      </p:graphicFrame>
      <p:sp>
        <p:nvSpPr>
          <p:cNvPr id="8" name="Content Placeholder 4">
            <a:extLst>
              <a:ext uri="{FF2B5EF4-FFF2-40B4-BE49-F238E27FC236}">
                <a16:creationId xmlns:a16="http://schemas.microsoft.com/office/drawing/2014/main" id="{E8D2CF34-6443-2F1A-E148-1AECE22B87EC}"/>
              </a:ext>
            </a:extLst>
          </p:cNvPr>
          <p:cNvSpPr txBox="1">
            <a:spLocks/>
          </p:cNvSpPr>
          <p:nvPr/>
        </p:nvSpPr>
        <p:spPr>
          <a:xfrm>
            <a:off x="6096001" y="1383985"/>
            <a:ext cx="6023214" cy="570529"/>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Thermal model correlation criteria used in industry (Welch)</a:t>
            </a:r>
          </a:p>
        </p:txBody>
      </p:sp>
    </p:spTree>
    <p:extLst>
      <p:ext uri="{BB962C8B-B14F-4D97-AF65-F5344CB8AC3E}">
        <p14:creationId xmlns:p14="http://schemas.microsoft.com/office/powerpoint/2010/main" val="123257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73F4-4B01-C8DC-01C7-10DDACF82122}"/>
              </a:ext>
            </a:extLst>
          </p:cNvPr>
          <p:cNvSpPr>
            <a:spLocks noGrp="1"/>
          </p:cNvSpPr>
          <p:nvPr>
            <p:ph type="title"/>
          </p:nvPr>
        </p:nvSpPr>
        <p:spPr/>
        <p:txBody>
          <a:bodyPr/>
          <a:lstStyle/>
          <a:p>
            <a:r>
              <a:rPr lang="en-US" dirty="0"/>
              <a:t>Test Setup and Sequence</a:t>
            </a:r>
          </a:p>
        </p:txBody>
      </p:sp>
      <p:sp>
        <p:nvSpPr>
          <p:cNvPr id="3" name="Content Placeholder 2">
            <a:extLst>
              <a:ext uri="{FF2B5EF4-FFF2-40B4-BE49-F238E27FC236}">
                <a16:creationId xmlns:a16="http://schemas.microsoft.com/office/drawing/2014/main" id="{C7D808EA-C634-6293-9147-18B5C97D154C}"/>
              </a:ext>
            </a:extLst>
          </p:cNvPr>
          <p:cNvSpPr>
            <a:spLocks noGrp="1"/>
          </p:cNvSpPr>
          <p:nvPr>
            <p:ph idx="1"/>
          </p:nvPr>
        </p:nvSpPr>
        <p:spPr>
          <a:xfrm>
            <a:off x="762002" y="2015841"/>
            <a:ext cx="6218462" cy="4091799"/>
          </a:xfrm>
        </p:spPr>
        <p:txBody>
          <a:bodyPr>
            <a:normAutofit fontScale="85000" lnSpcReduction="10000"/>
          </a:bodyPr>
          <a:lstStyle/>
          <a:p>
            <a:pPr lvl="1"/>
            <a:r>
              <a:rPr lang="en-US" dirty="0"/>
              <a:t>Thermal Vacuum Testing</a:t>
            </a:r>
          </a:p>
          <a:p>
            <a:pPr lvl="2"/>
            <a:r>
              <a:rPr lang="en-US" dirty="0"/>
              <a:t>Thermal workmanship and model correlation</a:t>
            </a:r>
          </a:p>
          <a:p>
            <a:pPr lvl="2"/>
            <a:r>
              <a:rPr lang="en-US" dirty="0"/>
              <a:t>1.3</a:t>
            </a:r>
            <a:r>
              <a:rPr lang="en-US" baseline="30000" dirty="0"/>
              <a:t>-6</a:t>
            </a:r>
            <a:r>
              <a:rPr lang="en-US" dirty="0"/>
              <a:t> </a:t>
            </a:r>
            <a:r>
              <a:rPr lang="en-US" dirty="0" err="1"/>
              <a:t>hPa</a:t>
            </a:r>
            <a:r>
              <a:rPr lang="en-US" dirty="0"/>
              <a:t> (10</a:t>
            </a:r>
            <a:r>
              <a:rPr lang="en-US" baseline="30000" dirty="0"/>
              <a:t>-6</a:t>
            </a:r>
            <a:r>
              <a:rPr lang="en-US" dirty="0"/>
              <a:t> Torr); cooling via LN2 cooled panels (-140°C to 150°C; -40°C nominal)</a:t>
            </a:r>
          </a:p>
          <a:p>
            <a:pPr lvl="1"/>
            <a:r>
              <a:rPr lang="en-US" dirty="0"/>
              <a:t>Test sequence</a:t>
            </a:r>
          </a:p>
          <a:p>
            <a:pPr lvl="2"/>
            <a:r>
              <a:rPr lang="en-US" dirty="0"/>
              <a:t>10 initial power-controlled tests; exercised tile and guard heaters</a:t>
            </a:r>
          </a:p>
          <a:p>
            <a:pPr lvl="3"/>
            <a:r>
              <a:rPr lang="en-US" dirty="0"/>
              <a:t>Constant tile power (1.0 or 2.0 W) to generate large tile-to-guard </a:t>
            </a:r>
            <a:r>
              <a:rPr lang="el-GR" dirty="0"/>
              <a:t>Δ</a:t>
            </a:r>
            <a:r>
              <a:rPr lang="en-US" dirty="0"/>
              <a:t>T to better understand heat leaks</a:t>
            </a:r>
          </a:p>
          <a:p>
            <a:pPr lvl="3"/>
            <a:r>
              <a:rPr lang="en-US" dirty="0"/>
              <a:t>Constant guard power (0.5, 1.0, or 2.0 W) to generate tile-to-deck </a:t>
            </a:r>
            <a:r>
              <a:rPr lang="el-GR" dirty="0"/>
              <a:t>Δ</a:t>
            </a:r>
            <a:r>
              <a:rPr lang="en-US" dirty="0"/>
              <a:t>T</a:t>
            </a:r>
          </a:p>
          <a:p>
            <a:pPr lvl="2"/>
            <a:r>
              <a:rPr lang="en-US" dirty="0"/>
              <a:t>40 subsequent site-specific tests</a:t>
            </a:r>
          </a:p>
          <a:p>
            <a:pPr lvl="3"/>
            <a:r>
              <a:rPr lang="en-US" dirty="0"/>
              <a:t>One initial power-controlled test followed by</a:t>
            </a:r>
            <a:br>
              <a:rPr lang="en-US" dirty="0"/>
            </a:br>
            <a:r>
              <a:rPr lang="en-US" dirty="0"/>
              <a:t>3 increasing temperature-controlled tests</a:t>
            </a:r>
          </a:p>
          <a:p>
            <a:pPr lvl="3"/>
            <a:r>
              <a:rPr lang="en-US" dirty="0"/>
              <a:t>Similar tile and guard temperatures to minimize heat leaks</a:t>
            </a:r>
          </a:p>
          <a:p>
            <a:pPr lvl="2"/>
            <a:r>
              <a:rPr lang="en-US" dirty="0"/>
              <a:t>1,800 correlation points (360 initial; 1,440 subsequent)</a:t>
            </a:r>
          </a:p>
        </p:txBody>
      </p:sp>
      <p:sp>
        <p:nvSpPr>
          <p:cNvPr id="4" name="Text Placeholder 3">
            <a:extLst>
              <a:ext uri="{FF2B5EF4-FFF2-40B4-BE49-F238E27FC236}">
                <a16:creationId xmlns:a16="http://schemas.microsoft.com/office/drawing/2014/main" id="{2CE5525D-1C3F-235F-F5C9-FC2B363E88EE}"/>
              </a:ext>
            </a:extLst>
          </p:cNvPr>
          <p:cNvSpPr>
            <a:spLocks noGrp="1"/>
          </p:cNvSpPr>
          <p:nvPr>
            <p:ph type="body" sz="quarter" idx="12"/>
          </p:nvPr>
        </p:nvSpPr>
        <p:spPr/>
        <p:txBody>
          <a:bodyPr/>
          <a:lstStyle/>
          <a:p>
            <a:r>
              <a:rPr lang="en-US" dirty="0"/>
              <a:t>SPIRRAL Thermal Model Correlation</a:t>
            </a:r>
          </a:p>
        </p:txBody>
      </p:sp>
      <p:sp>
        <p:nvSpPr>
          <p:cNvPr id="5" name="Footer Placeholder 4">
            <a:extLst>
              <a:ext uri="{FF2B5EF4-FFF2-40B4-BE49-F238E27FC236}">
                <a16:creationId xmlns:a16="http://schemas.microsoft.com/office/drawing/2014/main" id="{D6B60599-1E14-36F7-02DC-E6FC0E5A89D2}"/>
              </a:ext>
            </a:extLst>
          </p:cNvPr>
          <p:cNvSpPr>
            <a:spLocks noGrp="1"/>
          </p:cNvSpPr>
          <p:nvPr>
            <p:ph type="ftr" sz="quarter" idx="14"/>
          </p:nvPr>
        </p:nvSpPr>
        <p:spPr/>
        <p:txBody>
          <a:bodyPr/>
          <a:lstStyle/>
          <a:p>
            <a:fld id="{D29FF785-5958-4BE7-AA9C-4EB8EFB3080E}" type="slidenum">
              <a:rPr lang="en-US" smtClean="0"/>
              <a:pPr/>
              <a:t>14</a:t>
            </a:fld>
            <a:endParaRPr lang="en-US"/>
          </a:p>
        </p:txBody>
      </p:sp>
      <p:pic>
        <p:nvPicPr>
          <p:cNvPr id="6" name="Picture 5">
            <a:extLst>
              <a:ext uri="{FF2B5EF4-FFF2-40B4-BE49-F238E27FC236}">
                <a16:creationId xmlns:a16="http://schemas.microsoft.com/office/drawing/2014/main" id="{48E39CF4-77ED-C081-9FD7-54BFC784B9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4431" y="112139"/>
            <a:ext cx="4980317" cy="3843144"/>
          </a:xfrm>
          <a:prstGeom prst="rect">
            <a:avLst/>
          </a:prstGeom>
        </p:spPr>
      </p:pic>
      <p:pic>
        <p:nvPicPr>
          <p:cNvPr id="7" name="Picture 6">
            <a:extLst>
              <a:ext uri="{FF2B5EF4-FFF2-40B4-BE49-F238E27FC236}">
                <a16:creationId xmlns:a16="http://schemas.microsoft.com/office/drawing/2014/main" id="{901DA36F-ECBA-6EF1-0DBE-502BE5287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3999" y="4480822"/>
            <a:ext cx="5936009" cy="1629718"/>
          </a:xfrm>
          <a:prstGeom prst="rect">
            <a:avLst/>
          </a:prstGeom>
        </p:spPr>
      </p:pic>
      <p:pic>
        <p:nvPicPr>
          <p:cNvPr id="8" name="Picture 7">
            <a:extLst>
              <a:ext uri="{FF2B5EF4-FFF2-40B4-BE49-F238E27FC236}">
                <a16:creationId xmlns:a16="http://schemas.microsoft.com/office/drawing/2014/main" id="{975FEFBC-67D7-2D54-851D-6445D79B13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176" r="3258"/>
          <a:stretch/>
        </p:blipFill>
        <p:spPr bwMode="auto">
          <a:xfrm>
            <a:off x="4916908" y="657696"/>
            <a:ext cx="2534181" cy="1302288"/>
          </a:xfrm>
          <a:prstGeom prst="rect">
            <a:avLst/>
          </a:prstGeom>
          <a:ln>
            <a:noFill/>
          </a:ln>
          <a:extLst>
            <a:ext uri="{53640926-AAD7-44D8-BBD7-CCE9431645EC}">
              <a14:shadowObscured xmlns:a14="http://schemas.microsoft.com/office/drawing/2010/main"/>
            </a:ext>
          </a:extLst>
        </p:spPr>
      </p:pic>
      <p:sp>
        <p:nvSpPr>
          <p:cNvPr id="9" name="Content Placeholder 4">
            <a:extLst>
              <a:ext uri="{FF2B5EF4-FFF2-40B4-BE49-F238E27FC236}">
                <a16:creationId xmlns:a16="http://schemas.microsoft.com/office/drawing/2014/main" id="{89ACE288-EE42-F6D2-FCCA-C94A8983FE05}"/>
              </a:ext>
            </a:extLst>
          </p:cNvPr>
          <p:cNvSpPr txBox="1">
            <a:spLocks/>
          </p:cNvSpPr>
          <p:nvPr/>
        </p:nvSpPr>
        <p:spPr>
          <a:xfrm>
            <a:off x="6004980" y="109853"/>
            <a:ext cx="2794908" cy="570529"/>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SPIRRAL Thermal Vacuum Thermal Model</a:t>
            </a:r>
          </a:p>
        </p:txBody>
      </p:sp>
      <p:sp>
        <p:nvSpPr>
          <p:cNvPr id="10" name="Content Placeholder 4">
            <a:extLst>
              <a:ext uri="{FF2B5EF4-FFF2-40B4-BE49-F238E27FC236}">
                <a16:creationId xmlns:a16="http://schemas.microsoft.com/office/drawing/2014/main" id="{14B342E6-4DB2-0875-1E69-705979CDB8BC}"/>
              </a:ext>
            </a:extLst>
          </p:cNvPr>
          <p:cNvSpPr txBox="1">
            <a:spLocks/>
          </p:cNvSpPr>
          <p:nvPr/>
        </p:nvSpPr>
        <p:spPr>
          <a:xfrm>
            <a:off x="6183999" y="4201125"/>
            <a:ext cx="5936009" cy="304532"/>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SPIRRAL Thermal Model (decks and sites)</a:t>
            </a:r>
          </a:p>
        </p:txBody>
      </p:sp>
      <p:sp>
        <p:nvSpPr>
          <p:cNvPr id="11" name="Content Placeholder 4">
            <a:extLst>
              <a:ext uri="{FF2B5EF4-FFF2-40B4-BE49-F238E27FC236}">
                <a16:creationId xmlns:a16="http://schemas.microsoft.com/office/drawing/2014/main" id="{D889B5B6-7CE3-FF1B-03BD-CB3A31884A29}"/>
              </a:ext>
            </a:extLst>
          </p:cNvPr>
          <p:cNvSpPr txBox="1">
            <a:spLocks/>
          </p:cNvSpPr>
          <p:nvPr/>
        </p:nvSpPr>
        <p:spPr>
          <a:xfrm>
            <a:off x="5018542" y="1935616"/>
            <a:ext cx="2330912" cy="451884"/>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SPIRRAL Site Thermal Model</a:t>
            </a:r>
          </a:p>
        </p:txBody>
      </p:sp>
    </p:spTree>
    <p:extLst>
      <p:ext uri="{BB962C8B-B14F-4D97-AF65-F5344CB8AC3E}">
        <p14:creationId xmlns:p14="http://schemas.microsoft.com/office/powerpoint/2010/main" val="252736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73F4-4B01-C8DC-01C7-10DDACF82122}"/>
              </a:ext>
            </a:extLst>
          </p:cNvPr>
          <p:cNvSpPr>
            <a:spLocks noGrp="1"/>
          </p:cNvSpPr>
          <p:nvPr>
            <p:ph type="title"/>
          </p:nvPr>
        </p:nvSpPr>
        <p:spPr/>
        <p:txBody>
          <a:bodyPr/>
          <a:lstStyle/>
          <a:p>
            <a:r>
              <a:rPr lang="en-US" dirty="0"/>
              <a:t>Correlation Results</a:t>
            </a:r>
          </a:p>
        </p:txBody>
      </p:sp>
      <p:sp>
        <p:nvSpPr>
          <p:cNvPr id="3" name="Content Placeholder 2">
            <a:extLst>
              <a:ext uri="{FF2B5EF4-FFF2-40B4-BE49-F238E27FC236}">
                <a16:creationId xmlns:a16="http://schemas.microsoft.com/office/drawing/2014/main" id="{C7D808EA-C634-6293-9147-18B5C97D154C}"/>
              </a:ext>
            </a:extLst>
          </p:cNvPr>
          <p:cNvSpPr>
            <a:spLocks noGrp="1"/>
          </p:cNvSpPr>
          <p:nvPr>
            <p:ph idx="1"/>
          </p:nvPr>
        </p:nvSpPr>
        <p:spPr>
          <a:xfrm>
            <a:off x="762002" y="2015842"/>
            <a:ext cx="5486398" cy="3924624"/>
          </a:xfrm>
        </p:spPr>
        <p:txBody>
          <a:bodyPr/>
          <a:lstStyle/>
          <a:p>
            <a:pPr lvl="1"/>
            <a:r>
              <a:rPr lang="en-US" dirty="0"/>
              <a:t>Initial Correlation</a:t>
            </a:r>
          </a:p>
          <a:p>
            <a:pPr lvl="1"/>
            <a:r>
              <a:rPr lang="en-US" dirty="0"/>
              <a:t>10 unique correlation tests </a:t>
            </a:r>
          </a:p>
          <a:p>
            <a:pPr lvl="2"/>
            <a:r>
              <a:rPr lang="en-US" dirty="0"/>
              <a:t>Power-controlled tests at multiple simultaneous sites</a:t>
            </a:r>
          </a:p>
          <a:p>
            <a:pPr lvl="2"/>
            <a:r>
              <a:rPr lang="en-US" dirty="0"/>
              <a:t>Each test run to 10,200 seconds</a:t>
            </a:r>
          </a:p>
          <a:p>
            <a:pPr lvl="2"/>
            <a:r>
              <a:rPr lang="en-US" dirty="0"/>
              <a:t>15-minute data averaging (max </a:t>
            </a:r>
            <a:r>
              <a:rPr lang="el-GR" dirty="0"/>
              <a:t>σ</a:t>
            </a:r>
            <a:r>
              <a:rPr lang="en-US" dirty="0"/>
              <a:t> = ~0.25°C)</a:t>
            </a:r>
          </a:p>
          <a:p>
            <a:pPr lvl="2"/>
            <a:r>
              <a:rPr lang="en-US" dirty="0"/>
              <a:t>360 temperature correlation points measured on tile and guard</a:t>
            </a:r>
          </a:p>
          <a:p>
            <a:pPr lvl="1"/>
            <a:r>
              <a:rPr lang="en-US" dirty="0"/>
              <a:t>Results</a:t>
            </a:r>
          </a:p>
          <a:p>
            <a:pPr lvl="2"/>
            <a:r>
              <a:rPr lang="en-US" dirty="0"/>
              <a:t>Model underpredicts measured by ~5°C</a:t>
            </a:r>
          </a:p>
          <a:p>
            <a:pPr lvl="2"/>
            <a:r>
              <a:rPr lang="en-US" dirty="0"/>
              <a:t>Broad range of residuals -12°C up to 16°C</a:t>
            </a:r>
          </a:p>
          <a:p>
            <a:pPr lvl="2"/>
            <a:r>
              <a:rPr lang="en-US" dirty="0"/>
              <a:t>Only 38% within +/-4°C </a:t>
            </a:r>
          </a:p>
          <a:p>
            <a:pPr lvl="2"/>
            <a:endParaRPr lang="en-US" dirty="0"/>
          </a:p>
        </p:txBody>
      </p:sp>
      <p:sp>
        <p:nvSpPr>
          <p:cNvPr id="4" name="Text Placeholder 3">
            <a:extLst>
              <a:ext uri="{FF2B5EF4-FFF2-40B4-BE49-F238E27FC236}">
                <a16:creationId xmlns:a16="http://schemas.microsoft.com/office/drawing/2014/main" id="{2CE5525D-1C3F-235F-F5C9-FC2B363E88EE}"/>
              </a:ext>
            </a:extLst>
          </p:cNvPr>
          <p:cNvSpPr>
            <a:spLocks noGrp="1"/>
          </p:cNvSpPr>
          <p:nvPr>
            <p:ph type="body" sz="quarter" idx="12"/>
          </p:nvPr>
        </p:nvSpPr>
        <p:spPr/>
        <p:txBody>
          <a:bodyPr/>
          <a:lstStyle/>
          <a:p>
            <a:r>
              <a:rPr lang="en-US" dirty="0"/>
              <a:t>SPIRRAL Thermal Model Correlation</a:t>
            </a:r>
          </a:p>
        </p:txBody>
      </p:sp>
      <p:sp>
        <p:nvSpPr>
          <p:cNvPr id="5" name="Footer Placeholder 4">
            <a:extLst>
              <a:ext uri="{FF2B5EF4-FFF2-40B4-BE49-F238E27FC236}">
                <a16:creationId xmlns:a16="http://schemas.microsoft.com/office/drawing/2014/main" id="{D6B60599-1E14-36F7-02DC-E6FC0E5A89D2}"/>
              </a:ext>
            </a:extLst>
          </p:cNvPr>
          <p:cNvSpPr>
            <a:spLocks noGrp="1"/>
          </p:cNvSpPr>
          <p:nvPr>
            <p:ph type="ftr" sz="quarter" idx="14"/>
          </p:nvPr>
        </p:nvSpPr>
        <p:spPr/>
        <p:txBody>
          <a:bodyPr/>
          <a:lstStyle/>
          <a:p>
            <a:fld id="{D29FF785-5958-4BE7-AA9C-4EB8EFB3080E}" type="slidenum">
              <a:rPr lang="en-US" smtClean="0"/>
              <a:pPr/>
              <a:t>15</a:t>
            </a:fld>
            <a:endParaRPr lang="en-US"/>
          </a:p>
        </p:txBody>
      </p:sp>
      <p:pic>
        <p:nvPicPr>
          <p:cNvPr id="7" name="Picture 6">
            <a:extLst>
              <a:ext uri="{FF2B5EF4-FFF2-40B4-BE49-F238E27FC236}">
                <a16:creationId xmlns:a16="http://schemas.microsoft.com/office/drawing/2014/main" id="{2A28631D-8359-CC82-40F4-1786EC53EE7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48400" y="1828165"/>
            <a:ext cx="5943600" cy="3201670"/>
          </a:xfrm>
          <a:prstGeom prst="rect">
            <a:avLst/>
          </a:prstGeom>
          <a:noFill/>
          <a:ln>
            <a:noFill/>
          </a:ln>
        </p:spPr>
      </p:pic>
      <p:sp>
        <p:nvSpPr>
          <p:cNvPr id="11" name="Content Placeholder 4">
            <a:extLst>
              <a:ext uri="{FF2B5EF4-FFF2-40B4-BE49-F238E27FC236}">
                <a16:creationId xmlns:a16="http://schemas.microsoft.com/office/drawing/2014/main" id="{CAC62F88-8C74-EC7A-AF55-6F8A633E6496}"/>
              </a:ext>
            </a:extLst>
          </p:cNvPr>
          <p:cNvSpPr txBox="1">
            <a:spLocks/>
          </p:cNvSpPr>
          <p:nvPr/>
        </p:nvSpPr>
        <p:spPr>
          <a:xfrm>
            <a:off x="6248399" y="1397335"/>
            <a:ext cx="5943600" cy="617571"/>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Initial Correlation</a:t>
            </a:r>
          </a:p>
          <a:p>
            <a:pPr marL="0" indent="0" algn="ctr"/>
            <a:r>
              <a:rPr lang="en-US" sz="1400" dirty="0">
                <a:solidFill>
                  <a:schemeClr val="tx1"/>
                </a:solidFill>
              </a:rPr>
              <a:t>Temperature Residual Histogram</a:t>
            </a:r>
          </a:p>
        </p:txBody>
      </p:sp>
      <p:graphicFrame>
        <p:nvGraphicFramePr>
          <p:cNvPr id="12" name="Table 11">
            <a:extLst>
              <a:ext uri="{FF2B5EF4-FFF2-40B4-BE49-F238E27FC236}">
                <a16:creationId xmlns:a16="http://schemas.microsoft.com/office/drawing/2014/main" id="{701F9AD0-5D91-EBC6-11DE-6D1AB4A09BAF}"/>
              </a:ext>
            </a:extLst>
          </p:cNvPr>
          <p:cNvGraphicFramePr>
            <a:graphicFrameLocks noGrp="1"/>
          </p:cNvGraphicFramePr>
          <p:nvPr>
            <p:extLst>
              <p:ext uri="{D42A27DB-BD31-4B8C-83A1-F6EECF244321}">
                <p14:modId xmlns:p14="http://schemas.microsoft.com/office/powerpoint/2010/main" val="2215652643"/>
              </p:ext>
            </p:extLst>
          </p:nvPr>
        </p:nvGraphicFramePr>
        <p:xfrm>
          <a:off x="3878037" y="389097"/>
          <a:ext cx="8191502" cy="914400"/>
        </p:xfrm>
        <a:graphic>
          <a:graphicData uri="http://schemas.openxmlformats.org/drawingml/2006/table">
            <a:tbl>
              <a:tblPr firstRow="1" firstCol="1" bandRow="1">
                <a:tableStyleId>{2D5ABB26-0587-4C30-8999-92F81FD0307C}</a:tableStyleId>
              </a:tblPr>
              <a:tblGrid>
                <a:gridCol w="1004206">
                  <a:extLst>
                    <a:ext uri="{9D8B030D-6E8A-4147-A177-3AD203B41FA5}">
                      <a16:colId xmlns:a16="http://schemas.microsoft.com/office/drawing/2014/main" val="3288981807"/>
                    </a:ext>
                  </a:extLst>
                </a:gridCol>
                <a:gridCol w="898412">
                  <a:extLst>
                    <a:ext uri="{9D8B030D-6E8A-4147-A177-3AD203B41FA5}">
                      <a16:colId xmlns:a16="http://schemas.microsoft.com/office/drawing/2014/main" val="3632443616"/>
                    </a:ext>
                  </a:extLst>
                </a:gridCol>
                <a:gridCol w="898412">
                  <a:extLst>
                    <a:ext uri="{9D8B030D-6E8A-4147-A177-3AD203B41FA5}">
                      <a16:colId xmlns:a16="http://schemas.microsoft.com/office/drawing/2014/main" val="2262148913"/>
                    </a:ext>
                  </a:extLst>
                </a:gridCol>
                <a:gridCol w="898412">
                  <a:extLst>
                    <a:ext uri="{9D8B030D-6E8A-4147-A177-3AD203B41FA5}">
                      <a16:colId xmlns:a16="http://schemas.microsoft.com/office/drawing/2014/main" val="2321783572"/>
                    </a:ext>
                  </a:extLst>
                </a:gridCol>
                <a:gridCol w="898412">
                  <a:extLst>
                    <a:ext uri="{9D8B030D-6E8A-4147-A177-3AD203B41FA5}">
                      <a16:colId xmlns:a16="http://schemas.microsoft.com/office/drawing/2014/main" val="1833070458"/>
                    </a:ext>
                  </a:extLst>
                </a:gridCol>
                <a:gridCol w="898412">
                  <a:extLst>
                    <a:ext uri="{9D8B030D-6E8A-4147-A177-3AD203B41FA5}">
                      <a16:colId xmlns:a16="http://schemas.microsoft.com/office/drawing/2014/main" val="1338888675"/>
                    </a:ext>
                  </a:extLst>
                </a:gridCol>
                <a:gridCol w="898412">
                  <a:extLst>
                    <a:ext uri="{9D8B030D-6E8A-4147-A177-3AD203B41FA5}">
                      <a16:colId xmlns:a16="http://schemas.microsoft.com/office/drawing/2014/main" val="2105877802"/>
                    </a:ext>
                  </a:extLst>
                </a:gridCol>
                <a:gridCol w="898412">
                  <a:extLst>
                    <a:ext uri="{9D8B030D-6E8A-4147-A177-3AD203B41FA5}">
                      <a16:colId xmlns:a16="http://schemas.microsoft.com/office/drawing/2014/main" val="104184473"/>
                    </a:ext>
                  </a:extLst>
                </a:gridCol>
                <a:gridCol w="898412">
                  <a:extLst>
                    <a:ext uri="{9D8B030D-6E8A-4147-A177-3AD203B41FA5}">
                      <a16:colId xmlns:a16="http://schemas.microsoft.com/office/drawing/2014/main" val="3752179513"/>
                    </a:ext>
                  </a:extLst>
                </a:gridCol>
              </a:tblGrid>
              <a:tr h="0">
                <a:tc>
                  <a:txBody>
                    <a:bodyPr/>
                    <a:lstStyle/>
                    <a:p>
                      <a:pPr marL="0" marR="0" algn="ctr">
                        <a:spcBef>
                          <a:spcPts val="0"/>
                        </a:spcBef>
                        <a:spcAft>
                          <a:spcPts val="0"/>
                        </a:spcAft>
                      </a:pPr>
                      <a:r>
                        <a:rPr lang="en-US" sz="1000" b="0" dirty="0">
                          <a:solidFill>
                            <a:schemeClr val="bg1"/>
                          </a:solidFill>
                          <a:effectLst/>
                        </a:rPr>
                        <a:t>Data</a:t>
                      </a:r>
                    </a:p>
                    <a:p>
                      <a:pPr marL="0" marR="0" algn="ctr">
                        <a:spcBef>
                          <a:spcPts val="0"/>
                        </a:spcBef>
                        <a:spcAft>
                          <a:spcPts val="0"/>
                        </a:spcAft>
                      </a:pPr>
                      <a:r>
                        <a:rPr lang="en-US" sz="1000" b="0" dirty="0">
                          <a:solidFill>
                            <a:schemeClr val="bg1"/>
                          </a:solidFill>
                          <a:effectLst/>
                        </a:rPr>
                        <a:t>Set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Number of</a:t>
                      </a:r>
                    </a:p>
                    <a:p>
                      <a:pPr marL="0" marR="0" algn="ctr">
                        <a:spcBef>
                          <a:spcPts val="0"/>
                        </a:spcBef>
                        <a:spcAft>
                          <a:spcPts val="0"/>
                        </a:spcAft>
                      </a:pPr>
                      <a:r>
                        <a:rPr lang="en-US" sz="1000" b="0" dirty="0">
                          <a:solidFill>
                            <a:schemeClr val="bg1"/>
                          </a:solidFill>
                          <a:effectLst/>
                        </a:rPr>
                        <a:t>Observations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Arithmetic</a:t>
                      </a:r>
                    </a:p>
                    <a:p>
                      <a:pPr marL="0" marR="0" algn="ctr">
                        <a:spcBef>
                          <a:spcPts val="0"/>
                        </a:spcBef>
                        <a:spcAft>
                          <a:spcPts val="0"/>
                        </a:spcAft>
                      </a:pPr>
                      <a:r>
                        <a:rPr lang="en-US" sz="1000" b="0" dirty="0">
                          <a:solidFill>
                            <a:schemeClr val="bg1"/>
                          </a:solidFill>
                          <a:effectLst/>
                        </a:rPr>
                        <a:t>Mean</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Standard</a:t>
                      </a:r>
                    </a:p>
                    <a:p>
                      <a:pPr marL="0" marR="0" algn="ctr">
                        <a:spcBef>
                          <a:spcPts val="0"/>
                        </a:spcBef>
                        <a:spcAft>
                          <a:spcPts val="0"/>
                        </a:spcAft>
                      </a:pPr>
                      <a:r>
                        <a:rPr lang="en-US" sz="1000" b="0" dirty="0">
                          <a:solidFill>
                            <a:schemeClr val="bg1"/>
                          </a:solidFill>
                          <a:effectLst/>
                        </a:rPr>
                        <a:t>Deviation</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Skewness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Kurtosis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±3°C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±4°C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±5°C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2894300784"/>
                  </a:ext>
                </a:extLst>
              </a:tr>
              <a:tr h="0">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[°C]</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[°C]</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809055856"/>
                  </a:ext>
                </a:extLst>
              </a:tr>
              <a:tr h="0">
                <a:tc>
                  <a:txBody>
                    <a:bodyPr/>
                    <a:lstStyle/>
                    <a:p>
                      <a:pPr marL="0" marR="0" algn="ctr">
                        <a:spcBef>
                          <a:spcPts val="0"/>
                        </a:spcBef>
                        <a:spcAft>
                          <a:spcPts val="0"/>
                        </a:spcAft>
                      </a:pPr>
                      <a:r>
                        <a:rPr lang="en-US" sz="1000" b="1" dirty="0">
                          <a:effectLst/>
                        </a:rPr>
                        <a:t>Initial</a:t>
                      </a:r>
                      <a:endParaRPr lang="en-US" sz="1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1" dirty="0">
                          <a:effectLst/>
                        </a:rPr>
                        <a:t>360</a:t>
                      </a:r>
                      <a:endParaRPr lang="en-US" sz="1000" b="1"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1" dirty="0">
                          <a:effectLst/>
                        </a:rPr>
                        <a:t>3.90</a:t>
                      </a:r>
                      <a:endParaRPr lang="en-US" sz="1000" b="1"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1" dirty="0">
                          <a:effectLst/>
                        </a:rPr>
                        <a:t>3.80</a:t>
                      </a:r>
                      <a:endParaRPr lang="en-US" sz="1000" b="1"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1" dirty="0">
                          <a:effectLst/>
                        </a:rPr>
                        <a:t>-0.87</a:t>
                      </a:r>
                      <a:endParaRPr lang="en-US" sz="1000" b="1"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1" dirty="0">
                          <a:effectLst/>
                        </a:rPr>
                        <a:t>2.54</a:t>
                      </a:r>
                      <a:endParaRPr lang="en-US" sz="1000" b="1" dirty="0">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1" dirty="0">
                          <a:effectLst/>
                        </a:rPr>
                        <a:t>26.4</a:t>
                      </a:r>
                      <a:endParaRPr lang="en-US" sz="1000" b="1"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1" dirty="0">
                          <a:effectLst/>
                        </a:rPr>
                        <a:t>38.1</a:t>
                      </a:r>
                      <a:endParaRPr lang="en-US" sz="1000" b="1"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1" dirty="0">
                          <a:effectLst/>
                        </a:rPr>
                        <a:t>54.4</a:t>
                      </a:r>
                      <a:endParaRPr lang="en-US" sz="1000" b="1"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92413353"/>
                  </a:ext>
                </a:extLst>
              </a:tr>
              <a:tr h="0">
                <a:tc>
                  <a:txBody>
                    <a:bodyPr/>
                    <a:lstStyle/>
                    <a:p>
                      <a:pPr marL="0" marR="0" algn="ctr">
                        <a:spcBef>
                          <a:spcPts val="0"/>
                        </a:spcBef>
                        <a:spcAft>
                          <a:spcPts val="0"/>
                        </a:spcAft>
                      </a:pPr>
                      <a:r>
                        <a:rPr lang="en-US" sz="1000" b="0" dirty="0">
                          <a:effectLst/>
                        </a:rPr>
                        <a:t>Intermediate</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b="0" dirty="0">
                          <a:effectLst/>
                        </a:rPr>
                        <a:t>360</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1.91</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3.02</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1.28</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4.49</a:t>
                      </a:r>
                      <a:endParaRPr lang="en-US" sz="1000" b="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b="0" dirty="0">
                          <a:effectLst/>
                        </a:rPr>
                        <a:t>70.3</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85.0</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89.7</a:t>
                      </a:r>
                      <a:endParaRPr lang="en-US" sz="1000" b="0"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6732333"/>
                  </a:ext>
                </a:extLst>
              </a:tr>
              <a:tr h="0">
                <a:tc>
                  <a:txBody>
                    <a:bodyPr/>
                    <a:lstStyle/>
                    <a:p>
                      <a:pPr marL="0" marR="0" algn="ctr">
                        <a:spcBef>
                          <a:spcPts val="0"/>
                        </a:spcBef>
                        <a:spcAft>
                          <a:spcPts val="0"/>
                        </a:spcAft>
                      </a:pPr>
                      <a:r>
                        <a:rPr lang="en-US" sz="1000" b="0">
                          <a:effectLst/>
                        </a:rPr>
                        <a:t>Final</a:t>
                      </a:r>
                      <a:endParaRPr lang="en-US" sz="1000" b="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1,800</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-0.17</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1.73</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1.25</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14.45</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94.7</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96.7</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97.8</a:t>
                      </a:r>
                      <a:endParaRPr lang="en-US" sz="1000" b="0"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276458"/>
                  </a:ext>
                </a:extLst>
              </a:tr>
            </a:tbl>
          </a:graphicData>
        </a:graphic>
      </p:graphicFrame>
      <p:sp>
        <p:nvSpPr>
          <p:cNvPr id="13" name="Content Placeholder 4">
            <a:extLst>
              <a:ext uri="{FF2B5EF4-FFF2-40B4-BE49-F238E27FC236}">
                <a16:creationId xmlns:a16="http://schemas.microsoft.com/office/drawing/2014/main" id="{7C6B963E-0057-F1B3-4F42-2F73D1CB861D}"/>
              </a:ext>
            </a:extLst>
          </p:cNvPr>
          <p:cNvSpPr txBox="1">
            <a:spLocks/>
          </p:cNvSpPr>
          <p:nvPr/>
        </p:nvSpPr>
        <p:spPr>
          <a:xfrm>
            <a:off x="3878037" y="11848"/>
            <a:ext cx="8191502" cy="352662"/>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Temperature Residual Statistical Measures</a:t>
            </a:r>
          </a:p>
        </p:txBody>
      </p:sp>
    </p:spTree>
    <p:extLst>
      <p:ext uri="{BB962C8B-B14F-4D97-AF65-F5344CB8AC3E}">
        <p14:creationId xmlns:p14="http://schemas.microsoft.com/office/powerpoint/2010/main" val="227487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73F4-4B01-C8DC-01C7-10DDACF82122}"/>
              </a:ext>
            </a:extLst>
          </p:cNvPr>
          <p:cNvSpPr>
            <a:spLocks noGrp="1"/>
          </p:cNvSpPr>
          <p:nvPr>
            <p:ph type="title"/>
          </p:nvPr>
        </p:nvSpPr>
        <p:spPr/>
        <p:txBody>
          <a:bodyPr/>
          <a:lstStyle/>
          <a:p>
            <a:r>
              <a:rPr lang="en-US" dirty="0"/>
              <a:t>Correlation Results</a:t>
            </a:r>
          </a:p>
        </p:txBody>
      </p:sp>
      <p:sp>
        <p:nvSpPr>
          <p:cNvPr id="3" name="Content Placeholder 2">
            <a:extLst>
              <a:ext uri="{FF2B5EF4-FFF2-40B4-BE49-F238E27FC236}">
                <a16:creationId xmlns:a16="http://schemas.microsoft.com/office/drawing/2014/main" id="{C7D808EA-C634-6293-9147-18B5C97D154C}"/>
              </a:ext>
            </a:extLst>
          </p:cNvPr>
          <p:cNvSpPr>
            <a:spLocks noGrp="1"/>
          </p:cNvSpPr>
          <p:nvPr>
            <p:ph idx="1"/>
          </p:nvPr>
        </p:nvSpPr>
        <p:spPr>
          <a:xfrm>
            <a:off x="762002" y="2015842"/>
            <a:ext cx="5486398" cy="3924624"/>
          </a:xfrm>
        </p:spPr>
        <p:txBody>
          <a:bodyPr>
            <a:normAutofit lnSpcReduction="10000"/>
          </a:bodyPr>
          <a:lstStyle/>
          <a:p>
            <a:pPr lvl="1"/>
            <a:r>
              <a:rPr lang="en-US" dirty="0"/>
              <a:t>Intermediate Correlation</a:t>
            </a:r>
          </a:p>
          <a:p>
            <a:pPr lvl="2"/>
            <a:r>
              <a:rPr lang="en-US" dirty="0"/>
              <a:t>Model initially set to steady-state solution routine; led to overprediction of temperatures; changed to transient solution with temperature initialization from previous test.</a:t>
            </a:r>
          </a:p>
          <a:p>
            <a:pPr lvl="2"/>
            <a:r>
              <a:rPr lang="en-US" dirty="0"/>
              <a:t>Internal heat loads more carefully evaluated; 32% increase in experiment heat loads. Led to increase to increase in modeled deck temperatures (reduction in temperature residual).</a:t>
            </a:r>
          </a:p>
          <a:p>
            <a:pPr lvl="2"/>
            <a:r>
              <a:rPr lang="en-US" dirty="0"/>
              <a:t>System-level </a:t>
            </a:r>
            <a:r>
              <a:rPr lang="en-US" dirty="0" err="1"/>
              <a:t>conductances</a:t>
            </a:r>
            <a:r>
              <a:rPr lang="en-US" dirty="0"/>
              <a:t> updated to more accurate reflect actual performance.</a:t>
            </a:r>
          </a:p>
          <a:p>
            <a:pPr lvl="1"/>
            <a:r>
              <a:rPr lang="en-US" dirty="0"/>
              <a:t>Results</a:t>
            </a:r>
          </a:p>
          <a:p>
            <a:pPr lvl="2"/>
            <a:r>
              <a:rPr lang="en-US" dirty="0"/>
              <a:t>Shift in residuals towards zero</a:t>
            </a:r>
          </a:p>
          <a:p>
            <a:pPr lvl="2"/>
            <a:r>
              <a:rPr lang="en-US" dirty="0"/>
              <a:t>85% within +/-4°C</a:t>
            </a:r>
          </a:p>
        </p:txBody>
      </p:sp>
      <p:sp>
        <p:nvSpPr>
          <p:cNvPr id="4" name="Text Placeholder 3">
            <a:extLst>
              <a:ext uri="{FF2B5EF4-FFF2-40B4-BE49-F238E27FC236}">
                <a16:creationId xmlns:a16="http://schemas.microsoft.com/office/drawing/2014/main" id="{2CE5525D-1C3F-235F-F5C9-FC2B363E88EE}"/>
              </a:ext>
            </a:extLst>
          </p:cNvPr>
          <p:cNvSpPr>
            <a:spLocks noGrp="1"/>
          </p:cNvSpPr>
          <p:nvPr>
            <p:ph type="body" sz="quarter" idx="12"/>
          </p:nvPr>
        </p:nvSpPr>
        <p:spPr/>
        <p:txBody>
          <a:bodyPr/>
          <a:lstStyle/>
          <a:p>
            <a:r>
              <a:rPr lang="en-US" dirty="0"/>
              <a:t>SPIRRAL Thermal Model Correlation</a:t>
            </a:r>
          </a:p>
        </p:txBody>
      </p:sp>
      <p:sp>
        <p:nvSpPr>
          <p:cNvPr id="5" name="Footer Placeholder 4">
            <a:extLst>
              <a:ext uri="{FF2B5EF4-FFF2-40B4-BE49-F238E27FC236}">
                <a16:creationId xmlns:a16="http://schemas.microsoft.com/office/drawing/2014/main" id="{D6B60599-1E14-36F7-02DC-E6FC0E5A89D2}"/>
              </a:ext>
            </a:extLst>
          </p:cNvPr>
          <p:cNvSpPr>
            <a:spLocks noGrp="1"/>
          </p:cNvSpPr>
          <p:nvPr>
            <p:ph type="ftr" sz="quarter" idx="14"/>
          </p:nvPr>
        </p:nvSpPr>
        <p:spPr/>
        <p:txBody>
          <a:bodyPr/>
          <a:lstStyle/>
          <a:p>
            <a:fld id="{D29FF785-5958-4BE7-AA9C-4EB8EFB3080E}" type="slidenum">
              <a:rPr lang="en-US" smtClean="0"/>
              <a:pPr/>
              <a:t>16</a:t>
            </a:fld>
            <a:endParaRPr lang="en-US"/>
          </a:p>
        </p:txBody>
      </p:sp>
      <p:pic>
        <p:nvPicPr>
          <p:cNvPr id="8" name="Picture 7">
            <a:extLst>
              <a:ext uri="{FF2B5EF4-FFF2-40B4-BE49-F238E27FC236}">
                <a16:creationId xmlns:a16="http://schemas.microsoft.com/office/drawing/2014/main" id="{CDCD621F-A1DC-3365-7BE3-0830BC97585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48400" y="1828165"/>
            <a:ext cx="5943600" cy="3201670"/>
          </a:xfrm>
          <a:prstGeom prst="rect">
            <a:avLst/>
          </a:prstGeom>
          <a:noFill/>
          <a:ln>
            <a:noFill/>
          </a:ln>
        </p:spPr>
      </p:pic>
      <p:sp>
        <p:nvSpPr>
          <p:cNvPr id="11" name="Content Placeholder 4">
            <a:extLst>
              <a:ext uri="{FF2B5EF4-FFF2-40B4-BE49-F238E27FC236}">
                <a16:creationId xmlns:a16="http://schemas.microsoft.com/office/drawing/2014/main" id="{79ADA855-915F-1008-4D64-7F6EC0A9A2F1}"/>
              </a:ext>
            </a:extLst>
          </p:cNvPr>
          <p:cNvSpPr txBox="1">
            <a:spLocks/>
          </p:cNvSpPr>
          <p:nvPr/>
        </p:nvSpPr>
        <p:spPr>
          <a:xfrm>
            <a:off x="6248399" y="1397335"/>
            <a:ext cx="5943600" cy="617571"/>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Intermediate Correlation</a:t>
            </a:r>
          </a:p>
          <a:p>
            <a:pPr marL="0" indent="0" algn="ctr"/>
            <a:r>
              <a:rPr lang="en-US" sz="1400" dirty="0">
                <a:solidFill>
                  <a:schemeClr val="tx1"/>
                </a:solidFill>
              </a:rPr>
              <a:t>Temperature Residual Histogram</a:t>
            </a:r>
          </a:p>
        </p:txBody>
      </p:sp>
      <p:graphicFrame>
        <p:nvGraphicFramePr>
          <p:cNvPr id="18" name="Table 17">
            <a:extLst>
              <a:ext uri="{FF2B5EF4-FFF2-40B4-BE49-F238E27FC236}">
                <a16:creationId xmlns:a16="http://schemas.microsoft.com/office/drawing/2014/main" id="{A27C1688-4EF7-FEFC-EA48-501A0E29BC68}"/>
              </a:ext>
            </a:extLst>
          </p:cNvPr>
          <p:cNvGraphicFramePr>
            <a:graphicFrameLocks noGrp="1"/>
          </p:cNvGraphicFramePr>
          <p:nvPr>
            <p:extLst>
              <p:ext uri="{D42A27DB-BD31-4B8C-83A1-F6EECF244321}">
                <p14:modId xmlns:p14="http://schemas.microsoft.com/office/powerpoint/2010/main" val="3629749177"/>
              </p:ext>
            </p:extLst>
          </p:nvPr>
        </p:nvGraphicFramePr>
        <p:xfrm>
          <a:off x="3878037" y="389097"/>
          <a:ext cx="8191502" cy="914400"/>
        </p:xfrm>
        <a:graphic>
          <a:graphicData uri="http://schemas.openxmlformats.org/drawingml/2006/table">
            <a:tbl>
              <a:tblPr firstRow="1" firstCol="1" bandRow="1">
                <a:tableStyleId>{2D5ABB26-0587-4C30-8999-92F81FD0307C}</a:tableStyleId>
              </a:tblPr>
              <a:tblGrid>
                <a:gridCol w="1004206">
                  <a:extLst>
                    <a:ext uri="{9D8B030D-6E8A-4147-A177-3AD203B41FA5}">
                      <a16:colId xmlns:a16="http://schemas.microsoft.com/office/drawing/2014/main" val="3288981807"/>
                    </a:ext>
                  </a:extLst>
                </a:gridCol>
                <a:gridCol w="898412">
                  <a:extLst>
                    <a:ext uri="{9D8B030D-6E8A-4147-A177-3AD203B41FA5}">
                      <a16:colId xmlns:a16="http://schemas.microsoft.com/office/drawing/2014/main" val="3632443616"/>
                    </a:ext>
                  </a:extLst>
                </a:gridCol>
                <a:gridCol w="898412">
                  <a:extLst>
                    <a:ext uri="{9D8B030D-6E8A-4147-A177-3AD203B41FA5}">
                      <a16:colId xmlns:a16="http://schemas.microsoft.com/office/drawing/2014/main" val="2262148913"/>
                    </a:ext>
                  </a:extLst>
                </a:gridCol>
                <a:gridCol w="898412">
                  <a:extLst>
                    <a:ext uri="{9D8B030D-6E8A-4147-A177-3AD203B41FA5}">
                      <a16:colId xmlns:a16="http://schemas.microsoft.com/office/drawing/2014/main" val="2321783572"/>
                    </a:ext>
                  </a:extLst>
                </a:gridCol>
                <a:gridCol w="898412">
                  <a:extLst>
                    <a:ext uri="{9D8B030D-6E8A-4147-A177-3AD203B41FA5}">
                      <a16:colId xmlns:a16="http://schemas.microsoft.com/office/drawing/2014/main" val="1833070458"/>
                    </a:ext>
                  </a:extLst>
                </a:gridCol>
                <a:gridCol w="898412">
                  <a:extLst>
                    <a:ext uri="{9D8B030D-6E8A-4147-A177-3AD203B41FA5}">
                      <a16:colId xmlns:a16="http://schemas.microsoft.com/office/drawing/2014/main" val="1338888675"/>
                    </a:ext>
                  </a:extLst>
                </a:gridCol>
                <a:gridCol w="898412">
                  <a:extLst>
                    <a:ext uri="{9D8B030D-6E8A-4147-A177-3AD203B41FA5}">
                      <a16:colId xmlns:a16="http://schemas.microsoft.com/office/drawing/2014/main" val="2105877802"/>
                    </a:ext>
                  </a:extLst>
                </a:gridCol>
                <a:gridCol w="898412">
                  <a:extLst>
                    <a:ext uri="{9D8B030D-6E8A-4147-A177-3AD203B41FA5}">
                      <a16:colId xmlns:a16="http://schemas.microsoft.com/office/drawing/2014/main" val="104184473"/>
                    </a:ext>
                  </a:extLst>
                </a:gridCol>
                <a:gridCol w="898412">
                  <a:extLst>
                    <a:ext uri="{9D8B030D-6E8A-4147-A177-3AD203B41FA5}">
                      <a16:colId xmlns:a16="http://schemas.microsoft.com/office/drawing/2014/main" val="3752179513"/>
                    </a:ext>
                  </a:extLst>
                </a:gridCol>
              </a:tblGrid>
              <a:tr h="0">
                <a:tc>
                  <a:txBody>
                    <a:bodyPr/>
                    <a:lstStyle/>
                    <a:p>
                      <a:pPr marL="0" marR="0" algn="ctr">
                        <a:spcBef>
                          <a:spcPts val="0"/>
                        </a:spcBef>
                        <a:spcAft>
                          <a:spcPts val="0"/>
                        </a:spcAft>
                      </a:pPr>
                      <a:r>
                        <a:rPr lang="en-US" sz="1000" b="0" dirty="0">
                          <a:solidFill>
                            <a:schemeClr val="bg1"/>
                          </a:solidFill>
                          <a:effectLst/>
                        </a:rPr>
                        <a:t>Data</a:t>
                      </a:r>
                    </a:p>
                    <a:p>
                      <a:pPr marL="0" marR="0" algn="ctr">
                        <a:spcBef>
                          <a:spcPts val="0"/>
                        </a:spcBef>
                        <a:spcAft>
                          <a:spcPts val="0"/>
                        </a:spcAft>
                      </a:pPr>
                      <a:r>
                        <a:rPr lang="en-US" sz="1000" b="0" dirty="0">
                          <a:solidFill>
                            <a:schemeClr val="bg1"/>
                          </a:solidFill>
                          <a:effectLst/>
                        </a:rPr>
                        <a:t>Set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Number of</a:t>
                      </a:r>
                    </a:p>
                    <a:p>
                      <a:pPr marL="0" marR="0" algn="ctr">
                        <a:spcBef>
                          <a:spcPts val="0"/>
                        </a:spcBef>
                        <a:spcAft>
                          <a:spcPts val="0"/>
                        </a:spcAft>
                      </a:pPr>
                      <a:r>
                        <a:rPr lang="en-US" sz="1000" b="0" dirty="0">
                          <a:solidFill>
                            <a:schemeClr val="bg1"/>
                          </a:solidFill>
                          <a:effectLst/>
                        </a:rPr>
                        <a:t>Observations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Arithmetic</a:t>
                      </a:r>
                    </a:p>
                    <a:p>
                      <a:pPr marL="0" marR="0" algn="ctr">
                        <a:spcBef>
                          <a:spcPts val="0"/>
                        </a:spcBef>
                        <a:spcAft>
                          <a:spcPts val="0"/>
                        </a:spcAft>
                      </a:pPr>
                      <a:r>
                        <a:rPr lang="en-US" sz="1000" b="0" dirty="0">
                          <a:solidFill>
                            <a:schemeClr val="bg1"/>
                          </a:solidFill>
                          <a:effectLst/>
                        </a:rPr>
                        <a:t>Mean</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Standard</a:t>
                      </a:r>
                    </a:p>
                    <a:p>
                      <a:pPr marL="0" marR="0" algn="ctr">
                        <a:spcBef>
                          <a:spcPts val="0"/>
                        </a:spcBef>
                        <a:spcAft>
                          <a:spcPts val="0"/>
                        </a:spcAft>
                      </a:pPr>
                      <a:r>
                        <a:rPr lang="en-US" sz="1000" b="0" dirty="0">
                          <a:solidFill>
                            <a:schemeClr val="bg1"/>
                          </a:solidFill>
                          <a:effectLst/>
                        </a:rPr>
                        <a:t>Deviation</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Skewness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Kurtosis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±3°C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±4°C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±5°C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2894300784"/>
                  </a:ext>
                </a:extLst>
              </a:tr>
              <a:tr h="0">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[°C]</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[°C]</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809055856"/>
                  </a:ext>
                </a:extLst>
              </a:tr>
              <a:tr h="0">
                <a:tc>
                  <a:txBody>
                    <a:bodyPr/>
                    <a:lstStyle/>
                    <a:p>
                      <a:pPr marL="0" marR="0" algn="ctr">
                        <a:spcBef>
                          <a:spcPts val="0"/>
                        </a:spcBef>
                        <a:spcAft>
                          <a:spcPts val="0"/>
                        </a:spcAft>
                      </a:pPr>
                      <a:r>
                        <a:rPr lang="en-US" sz="1000" b="0" dirty="0">
                          <a:effectLst/>
                        </a:rPr>
                        <a:t>Initial</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360</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3.90</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3.80</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-0.87</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2.54</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26.4</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38.1</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54.4</a:t>
                      </a:r>
                      <a:endParaRPr lang="en-US" sz="1000" b="0"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92413353"/>
                  </a:ext>
                </a:extLst>
              </a:tr>
              <a:tr h="0">
                <a:tc>
                  <a:txBody>
                    <a:bodyPr/>
                    <a:lstStyle/>
                    <a:p>
                      <a:pPr marL="0" marR="0" algn="ctr">
                        <a:spcBef>
                          <a:spcPts val="0"/>
                        </a:spcBef>
                        <a:spcAft>
                          <a:spcPts val="0"/>
                        </a:spcAft>
                      </a:pPr>
                      <a:r>
                        <a:rPr lang="en-US" sz="1000" b="1" dirty="0">
                          <a:effectLst/>
                        </a:rPr>
                        <a:t>Intermediate</a:t>
                      </a:r>
                      <a:endParaRPr lang="en-US" sz="1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b="1" dirty="0">
                          <a:effectLst/>
                        </a:rPr>
                        <a:t>360</a:t>
                      </a:r>
                      <a:endParaRPr lang="en-US" sz="10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1" dirty="0">
                          <a:effectLst/>
                        </a:rPr>
                        <a:t>1.91</a:t>
                      </a:r>
                      <a:endParaRPr lang="en-US" sz="10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1" dirty="0">
                          <a:effectLst/>
                        </a:rPr>
                        <a:t>3.02</a:t>
                      </a:r>
                      <a:endParaRPr lang="en-US" sz="10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1" dirty="0">
                          <a:effectLst/>
                        </a:rPr>
                        <a:t>1.28</a:t>
                      </a:r>
                      <a:endParaRPr lang="en-US" sz="10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1" dirty="0">
                          <a:effectLst/>
                        </a:rPr>
                        <a:t>4.49</a:t>
                      </a:r>
                      <a:endParaRPr lang="en-US" sz="1000" b="1"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b="1" dirty="0">
                          <a:effectLst/>
                        </a:rPr>
                        <a:t>70.3</a:t>
                      </a:r>
                      <a:endParaRPr lang="en-US" sz="10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1" dirty="0">
                          <a:effectLst/>
                        </a:rPr>
                        <a:t>85.0</a:t>
                      </a:r>
                      <a:endParaRPr lang="en-US" sz="1000" b="1"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1" dirty="0">
                          <a:effectLst/>
                        </a:rPr>
                        <a:t>89.7</a:t>
                      </a:r>
                      <a:endParaRPr lang="en-US" sz="1000" b="1"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6732333"/>
                  </a:ext>
                </a:extLst>
              </a:tr>
              <a:tr h="0">
                <a:tc>
                  <a:txBody>
                    <a:bodyPr/>
                    <a:lstStyle/>
                    <a:p>
                      <a:pPr marL="0" marR="0" algn="ctr">
                        <a:spcBef>
                          <a:spcPts val="0"/>
                        </a:spcBef>
                        <a:spcAft>
                          <a:spcPts val="0"/>
                        </a:spcAft>
                      </a:pPr>
                      <a:r>
                        <a:rPr lang="en-US" sz="1000" b="0" dirty="0">
                          <a:effectLst/>
                        </a:rPr>
                        <a:t>Final</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1,800</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-0.17</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1.73</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1.25</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14.45</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94.7</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96.7</a:t>
                      </a:r>
                      <a:endParaRPr lang="en-US" sz="1000" b="0"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0" dirty="0">
                          <a:effectLst/>
                        </a:rPr>
                        <a:t>97.8</a:t>
                      </a:r>
                      <a:endParaRPr lang="en-US" sz="1000" b="0"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276458"/>
                  </a:ext>
                </a:extLst>
              </a:tr>
            </a:tbl>
          </a:graphicData>
        </a:graphic>
      </p:graphicFrame>
      <p:sp>
        <p:nvSpPr>
          <p:cNvPr id="19" name="Content Placeholder 4">
            <a:extLst>
              <a:ext uri="{FF2B5EF4-FFF2-40B4-BE49-F238E27FC236}">
                <a16:creationId xmlns:a16="http://schemas.microsoft.com/office/drawing/2014/main" id="{91975916-77C4-D0D4-F921-C26617911C52}"/>
              </a:ext>
            </a:extLst>
          </p:cNvPr>
          <p:cNvSpPr txBox="1">
            <a:spLocks/>
          </p:cNvSpPr>
          <p:nvPr/>
        </p:nvSpPr>
        <p:spPr>
          <a:xfrm>
            <a:off x="3878037" y="11848"/>
            <a:ext cx="8191502" cy="352662"/>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Temperature Residual Statistical Measures</a:t>
            </a:r>
          </a:p>
        </p:txBody>
      </p:sp>
    </p:spTree>
    <p:extLst>
      <p:ext uri="{BB962C8B-B14F-4D97-AF65-F5344CB8AC3E}">
        <p14:creationId xmlns:p14="http://schemas.microsoft.com/office/powerpoint/2010/main" val="17911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73F4-4B01-C8DC-01C7-10DDACF82122}"/>
              </a:ext>
            </a:extLst>
          </p:cNvPr>
          <p:cNvSpPr>
            <a:spLocks noGrp="1"/>
          </p:cNvSpPr>
          <p:nvPr>
            <p:ph type="title"/>
          </p:nvPr>
        </p:nvSpPr>
        <p:spPr/>
        <p:txBody>
          <a:bodyPr/>
          <a:lstStyle/>
          <a:p>
            <a:r>
              <a:rPr lang="en-US" dirty="0"/>
              <a:t>Correlation Results</a:t>
            </a:r>
          </a:p>
        </p:txBody>
      </p:sp>
      <p:sp>
        <p:nvSpPr>
          <p:cNvPr id="3" name="Content Placeholder 2">
            <a:extLst>
              <a:ext uri="{FF2B5EF4-FFF2-40B4-BE49-F238E27FC236}">
                <a16:creationId xmlns:a16="http://schemas.microsoft.com/office/drawing/2014/main" id="{C7D808EA-C634-6293-9147-18B5C97D154C}"/>
              </a:ext>
            </a:extLst>
          </p:cNvPr>
          <p:cNvSpPr>
            <a:spLocks noGrp="1"/>
          </p:cNvSpPr>
          <p:nvPr>
            <p:ph idx="1"/>
          </p:nvPr>
        </p:nvSpPr>
        <p:spPr>
          <a:xfrm>
            <a:off x="762002" y="2015841"/>
            <a:ext cx="5486396" cy="4184867"/>
          </a:xfrm>
        </p:spPr>
        <p:txBody>
          <a:bodyPr>
            <a:normAutofit fontScale="92500" lnSpcReduction="20000"/>
          </a:bodyPr>
          <a:lstStyle/>
          <a:p>
            <a:pPr lvl="1"/>
            <a:r>
              <a:rPr lang="en-US" dirty="0"/>
              <a:t>Final Correlation</a:t>
            </a:r>
          </a:p>
          <a:p>
            <a:pPr lvl="2"/>
            <a:r>
              <a:rPr lang="en-US" dirty="0"/>
              <a:t>Additional 40 test cases (1,800 total observations)</a:t>
            </a:r>
          </a:p>
          <a:p>
            <a:pPr lvl="1"/>
            <a:r>
              <a:rPr lang="en-US" dirty="0"/>
              <a:t>Site specific</a:t>
            </a:r>
          </a:p>
          <a:p>
            <a:pPr lvl="2"/>
            <a:r>
              <a:rPr lang="en-US" dirty="0"/>
              <a:t>Initially focused on five control sites (constant optical properties)</a:t>
            </a:r>
          </a:p>
          <a:p>
            <a:pPr lvl="2"/>
            <a:r>
              <a:rPr lang="en-US" dirty="0"/>
              <a:t>1-D model built (thermal resistance network). Examined </a:t>
            </a:r>
            <a:r>
              <a:rPr lang="en-US" dirty="0" err="1"/>
              <a:t>G_tg</a:t>
            </a:r>
            <a:r>
              <a:rPr lang="en-US" dirty="0"/>
              <a:t> and </a:t>
            </a:r>
            <a:r>
              <a:rPr lang="en-US" dirty="0" err="1"/>
              <a:t>G_gd</a:t>
            </a:r>
            <a:r>
              <a:rPr lang="en-US" dirty="0"/>
              <a:t> to minimize residuals. Compared to test and applied to VEMs.</a:t>
            </a:r>
          </a:p>
          <a:p>
            <a:pPr lvl="2"/>
            <a:r>
              <a:rPr lang="en-US" dirty="0"/>
              <a:t>Switched from average-fit to heating-specific VEM curves</a:t>
            </a:r>
          </a:p>
          <a:p>
            <a:pPr lvl="1"/>
            <a:r>
              <a:rPr lang="en-US" dirty="0"/>
              <a:t>Results</a:t>
            </a:r>
          </a:p>
          <a:p>
            <a:pPr lvl="2"/>
            <a:r>
              <a:rPr lang="en-US" dirty="0"/>
              <a:t>More correlation points; better results</a:t>
            </a:r>
          </a:p>
          <a:p>
            <a:pPr lvl="2"/>
            <a:r>
              <a:rPr lang="en-US" dirty="0"/>
              <a:t>Shift in residuals towards zero</a:t>
            </a:r>
          </a:p>
          <a:p>
            <a:pPr lvl="2"/>
            <a:r>
              <a:rPr lang="en-US" dirty="0"/>
              <a:t>97% within +/-4°C</a:t>
            </a:r>
          </a:p>
          <a:p>
            <a:pPr lvl="2"/>
            <a:r>
              <a:rPr lang="en-US" dirty="0"/>
              <a:t>Some outliers (hence large kurtosis) due to a few sites with measured performance with more associated uncertainty.</a:t>
            </a:r>
          </a:p>
        </p:txBody>
      </p:sp>
      <p:sp>
        <p:nvSpPr>
          <p:cNvPr id="4" name="Text Placeholder 3">
            <a:extLst>
              <a:ext uri="{FF2B5EF4-FFF2-40B4-BE49-F238E27FC236}">
                <a16:creationId xmlns:a16="http://schemas.microsoft.com/office/drawing/2014/main" id="{2CE5525D-1C3F-235F-F5C9-FC2B363E88EE}"/>
              </a:ext>
            </a:extLst>
          </p:cNvPr>
          <p:cNvSpPr>
            <a:spLocks noGrp="1"/>
          </p:cNvSpPr>
          <p:nvPr>
            <p:ph type="body" sz="quarter" idx="12"/>
          </p:nvPr>
        </p:nvSpPr>
        <p:spPr/>
        <p:txBody>
          <a:bodyPr/>
          <a:lstStyle/>
          <a:p>
            <a:r>
              <a:rPr lang="en-US" dirty="0"/>
              <a:t>SPIRRAL Thermal Model Correlation</a:t>
            </a:r>
          </a:p>
        </p:txBody>
      </p:sp>
      <p:sp>
        <p:nvSpPr>
          <p:cNvPr id="5" name="Footer Placeholder 4">
            <a:extLst>
              <a:ext uri="{FF2B5EF4-FFF2-40B4-BE49-F238E27FC236}">
                <a16:creationId xmlns:a16="http://schemas.microsoft.com/office/drawing/2014/main" id="{D6B60599-1E14-36F7-02DC-E6FC0E5A89D2}"/>
              </a:ext>
            </a:extLst>
          </p:cNvPr>
          <p:cNvSpPr>
            <a:spLocks noGrp="1"/>
          </p:cNvSpPr>
          <p:nvPr>
            <p:ph type="ftr" sz="quarter" idx="14"/>
          </p:nvPr>
        </p:nvSpPr>
        <p:spPr/>
        <p:txBody>
          <a:bodyPr/>
          <a:lstStyle/>
          <a:p>
            <a:fld id="{D29FF785-5958-4BE7-AA9C-4EB8EFB3080E}" type="slidenum">
              <a:rPr lang="en-US" smtClean="0"/>
              <a:pPr/>
              <a:t>17</a:t>
            </a:fld>
            <a:endParaRPr lang="en-US"/>
          </a:p>
        </p:txBody>
      </p:sp>
      <p:pic>
        <p:nvPicPr>
          <p:cNvPr id="9" name="Picture 8">
            <a:extLst>
              <a:ext uri="{FF2B5EF4-FFF2-40B4-BE49-F238E27FC236}">
                <a16:creationId xmlns:a16="http://schemas.microsoft.com/office/drawing/2014/main" id="{761A4897-521F-FEF0-07F3-A481059CAE5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48400" y="1828165"/>
            <a:ext cx="5943600" cy="3201670"/>
          </a:xfrm>
          <a:prstGeom prst="rect">
            <a:avLst/>
          </a:prstGeom>
          <a:noFill/>
          <a:ln>
            <a:noFill/>
          </a:ln>
        </p:spPr>
      </p:pic>
      <p:sp>
        <p:nvSpPr>
          <p:cNvPr id="11" name="Content Placeholder 4">
            <a:extLst>
              <a:ext uri="{FF2B5EF4-FFF2-40B4-BE49-F238E27FC236}">
                <a16:creationId xmlns:a16="http://schemas.microsoft.com/office/drawing/2014/main" id="{A1CE0804-DC6F-1E67-6E3F-B4FDE7100C86}"/>
              </a:ext>
            </a:extLst>
          </p:cNvPr>
          <p:cNvSpPr txBox="1">
            <a:spLocks/>
          </p:cNvSpPr>
          <p:nvPr/>
        </p:nvSpPr>
        <p:spPr>
          <a:xfrm>
            <a:off x="6248399" y="1397335"/>
            <a:ext cx="5943600" cy="617571"/>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Final Correlation</a:t>
            </a:r>
          </a:p>
          <a:p>
            <a:pPr marL="0" indent="0" algn="ctr"/>
            <a:r>
              <a:rPr lang="en-US" sz="1400" dirty="0">
                <a:solidFill>
                  <a:schemeClr val="tx1"/>
                </a:solidFill>
              </a:rPr>
              <a:t>Temperature Residual Histogram</a:t>
            </a:r>
          </a:p>
        </p:txBody>
      </p:sp>
      <p:graphicFrame>
        <p:nvGraphicFramePr>
          <p:cNvPr id="16" name="Table 15">
            <a:extLst>
              <a:ext uri="{FF2B5EF4-FFF2-40B4-BE49-F238E27FC236}">
                <a16:creationId xmlns:a16="http://schemas.microsoft.com/office/drawing/2014/main" id="{791879F6-49D8-6DBC-83B1-32BB1AFA656C}"/>
              </a:ext>
            </a:extLst>
          </p:cNvPr>
          <p:cNvGraphicFramePr>
            <a:graphicFrameLocks noGrp="1"/>
          </p:cNvGraphicFramePr>
          <p:nvPr>
            <p:extLst>
              <p:ext uri="{D42A27DB-BD31-4B8C-83A1-F6EECF244321}">
                <p14:modId xmlns:p14="http://schemas.microsoft.com/office/powerpoint/2010/main" val="998724190"/>
              </p:ext>
            </p:extLst>
          </p:nvPr>
        </p:nvGraphicFramePr>
        <p:xfrm>
          <a:off x="3878037" y="389097"/>
          <a:ext cx="8191502" cy="914400"/>
        </p:xfrm>
        <a:graphic>
          <a:graphicData uri="http://schemas.openxmlformats.org/drawingml/2006/table">
            <a:tbl>
              <a:tblPr firstRow="1" firstCol="1" bandRow="1">
                <a:tableStyleId>{2D5ABB26-0587-4C30-8999-92F81FD0307C}</a:tableStyleId>
              </a:tblPr>
              <a:tblGrid>
                <a:gridCol w="1004206">
                  <a:extLst>
                    <a:ext uri="{9D8B030D-6E8A-4147-A177-3AD203B41FA5}">
                      <a16:colId xmlns:a16="http://schemas.microsoft.com/office/drawing/2014/main" val="3288981807"/>
                    </a:ext>
                  </a:extLst>
                </a:gridCol>
                <a:gridCol w="898412">
                  <a:extLst>
                    <a:ext uri="{9D8B030D-6E8A-4147-A177-3AD203B41FA5}">
                      <a16:colId xmlns:a16="http://schemas.microsoft.com/office/drawing/2014/main" val="3632443616"/>
                    </a:ext>
                  </a:extLst>
                </a:gridCol>
                <a:gridCol w="898412">
                  <a:extLst>
                    <a:ext uri="{9D8B030D-6E8A-4147-A177-3AD203B41FA5}">
                      <a16:colId xmlns:a16="http://schemas.microsoft.com/office/drawing/2014/main" val="2262148913"/>
                    </a:ext>
                  </a:extLst>
                </a:gridCol>
                <a:gridCol w="898412">
                  <a:extLst>
                    <a:ext uri="{9D8B030D-6E8A-4147-A177-3AD203B41FA5}">
                      <a16:colId xmlns:a16="http://schemas.microsoft.com/office/drawing/2014/main" val="2321783572"/>
                    </a:ext>
                  </a:extLst>
                </a:gridCol>
                <a:gridCol w="898412">
                  <a:extLst>
                    <a:ext uri="{9D8B030D-6E8A-4147-A177-3AD203B41FA5}">
                      <a16:colId xmlns:a16="http://schemas.microsoft.com/office/drawing/2014/main" val="1833070458"/>
                    </a:ext>
                  </a:extLst>
                </a:gridCol>
                <a:gridCol w="898412">
                  <a:extLst>
                    <a:ext uri="{9D8B030D-6E8A-4147-A177-3AD203B41FA5}">
                      <a16:colId xmlns:a16="http://schemas.microsoft.com/office/drawing/2014/main" val="1338888675"/>
                    </a:ext>
                  </a:extLst>
                </a:gridCol>
                <a:gridCol w="898412">
                  <a:extLst>
                    <a:ext uri="{9D8B030D-6E8A-4147-A177-3AD203B41FA5}">
                      <a16:colId xmlns:a16="http://schemas.microsoft.com/office/drawing/2014/main" val="2105877802"/>
                    </a:ext>
                  </a:extLst>
                </a:gridCol>
                <a:gridCol w="898412">
                  <a:extLst>
                    <a:ext uri="{9D8B030D-6E8A-4147-A177-3AD203B41FA5}">
                      <a16:colId xmlns:a16="http://schemas.microsoft.com/office/drawing/2014/main" val="104184473"/>
                    </a:ext>
                  </a:extLst>
                </a:gridCol>
                <a:gridCol w="898412">
                  <a:extLst>
                    <a:ext uri="{9D8B030D-6E8A-4147-A177-3AD203B41FA5}">
                      <a16:colId xmlns:a16="http://schemas.microsoft.com/office/drawing/2014/main" val="3752179513"/>
                    </a:ext>
                  </a:extLst>
                </a:gridCol>
              </a:tblGrid>
              <a:tr h="0">
                <a:tc>
                  <a:txBody>
                    <a:bodyPr/>
                    <a:lstStyle/>
                    <a:p>
                      <a:pPr marL="0" marR="0" algn="ctr">
                        <a:spcBef>
                          <a:spcPts val="0"/>
                        </a:spcBef>
                        <a:spcAft>
                          <a:spcPts val="0"/>
                        </a:spcAft>
                      </a:pPr>
                      <a:r>
                        <a:rPr lang="en-US" sz="1000" b="0" dirty="0">
                          <a:solidFill>
                            <a:schemeClr val="bg1"/>
                          </a:solidFill>
                          <a:effectLst/>
                        </a:rPr>
                        <a:t>Data</a:t>
                      </a:r>
                    </a:p>
                    <a:p>
                      <a:pPr marL="0" marR="0" algn="ctr">
                        <a:spcBef>
                          <a:spcPts val="0"/>
                        </a:spcBef>
                        <a:spcAft>
                          <a:spcPts val="0"/>
                        </a:spcAft>
                      </a:pPr>
                      <a:r>
                        <a:rPr lang="en-US" sz="1000" b="0" dirty="0">
                          <a:solidFill>
                            <a:schemeClr val="bg1"/>
                          </a:solidFill>
                          <a:effectLst/>
                        </a:rPr>
                        <a:t>Set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Number of</a:t>
                      </a:r>
                    </a:p>
                    <a:p>
                      <a:pPr marL="0" marR="0" algn="ctr">
                        <a:spcBef>
                          <a:spcPts val="0"/>
                        </a:spcBef>
                        <a:spcAft>
                          <a:spcPts val="0"/>
                        </a:spcAft>
                      </a:pPr>
                      <a:r>
                        <a:rPr lang="en-US" sz="1000" b="0" dirty="0">
                          <a:solidFill>
                            <a:schemeClr val="bg1"/>
                          </a:solidFill>
                          <a:effectLst/>
                        </a:rPr>
                        <a:t>Observations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Arithmetic</a:t>
                      </a:r>
                    </a:p>
                    <a:p>
                      <a:pPr marL="0" marR="0" algn="ctr">
                        <a:spcBef>
                          <a:spcPts val="0"/>
                        </a:spcBef>
                        <a:spcAft>
                          <a:spcPts val="0"/>
                        </a:spcAft>
                      </a:pPr>
                      <a:r>
                        <a:rPr lang="en-US" sz="1000" b="0" dirty="0">
                          <a:solidFill>
                            <a:schemeClr val="bg1"/>
                          </a:solidFill>
                          <a:effectLst/>
                        </a:rPr>
                        <a:t>Mean</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Standard</a:t>
                      </a:r>
                    </a:p>
                    <a:p>
                      <a:pPr marL="0" marR="0" algn="ctr">
                        <a:spcBef>
                          <a:spcPts val="0"/>
                        </a:spcBef>
                        <a:spcAft>
                          <a:spcPts val="0"/>
                        </a:spcAft>
                      </a:pPr>
                      <a:r>
                        <a:rPr lang="en-US" sz="1000" b="0" dirty="0">
                          <a:solidFill>
                            <a:schemeClr val="bg1"/>
                          </a:solidFill>
                          <a:effectLst/>
                        </a:rPr>
                        <a:t>Deviation</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Skewness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Kurtosis</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±3°C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±4°C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tx1"/>
                    </a:solidFill>
                  </a:tcPr>
                </a:tc>
                <a:tc>
                  <a:txBody>
                    <a:bodyPr/>
                    <a:lstStyle/>
                    <a:p>
                      <a:pPr marL="0" marR="0" algn="ctr">
                        <a:spcBef>
                          <a:spcPts val="0"/>
                        </a:spcBef>
                        <a:spcAft>
                          <a:spcPts val="0"/>
                        </a:spcAft>
                      </a:pPr>
                      <a:r>
                        <a:rPr lang="en-US" sz="1000" b="0" dirty="0">
                          <a:solidFill>
                            <a:schemeClr val="bg1"/>
                          </a:solidFill>
                          <a:effectLst/>
                        </a:rPr>
                        <a:t>Within</a:t>
                      </a:r>
                    </a:p>
                    <a:p>
                      <a:pPr marL="0" marR="0" algn="ctr">
                        <a:spcBef>
                          <a:spcPts val="0"/>
                        </a:spcBef>
                        <a:spcAft>
                          <a:spcPts val="0"/>
                        </a:spcAft>
                      </a:pPr>
                      <a:r>
                        <a:rPr lang="en-US" sz="1000" b="0" dirty="0">
                          <a:solidFill>
                            <a:schemeClr val="bg1"/>
                          </a:solidFill>
                          <a:effectLst/>
                        </a:rPr>
                        <a:t>±5°C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2894300784"/>
                  </a:ext>
                </a:extLst>
              </a:tr>
              <a:tr h="0">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[°C]</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[°C]</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[°C]</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a:solidFill>
                            <a:schemeClr val="bg1"/>
                          </a:solidFill>
                          <a:effectLst/>
                        </a:rPr>
                        <a:t>[%]</a:t>
                      </a:r>
                      <a:endParaRPr lang="en-US" sz="1000" b="0">
                        <a:solidFill>
                          <a:schemeClr val="bg1"/>
                        </a:solidFill>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000" b="0" dirty="0">
                          <a:solidFill>
                            <a:schemeClr val="bg1"/>
                          </a:solidFill>
                          <a:effectLst/>
                        </a:rPr>
                        <a:t>[%]</a:t>
                      </a:r>
                      <a:endParaRPr lang="en-US" sz="1000" b="0" dirty="0">
                        <a:solidFill>
                          <a:schemeClr val="bg1"/>
                        </a:solidFill>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809055856"/>
                  </a:ext>
                </a:extLst>
              </a:tr>
              <a:tr h="0">
                <a:tc>
                  <a:txBody>
                    <a:bodyPr/>
                    <a:lstStyle/>
                    <a:p>
                      <a:pPr marL="0" marR="0" algn="ctr">
                        <a:spcBef>
                          <a:spcPts val="0"/>
                        </a:spcBef>
                        <a:spcAft>
                          <a:spcPts val="0"/>
                        </a:spcAft>
                      </a:pPr>
                      <a:r>
                        <a:rPr lang="en-US" sz="1000" b="0" dirty="0">
                          <a:effectLst/>
                        </a:rPr>
                        <a:t>Initial</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360</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3.90</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3.80</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-0.87</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2.54</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26.4</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38.1</a:t>
                      </a:r>
                      <a:endParaRPr lang="en-US" sz="1000" b="0" dirty="0">
                        <a:effectLst/>
                        <a:latin typeface="Times New Roman" panose="02020603050405020304" pitchFamily="18" charset="0"/>
                        <a:ea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000" b="0" dirty="0">
                          <a:effectLst/>
                        </a:rPr>
                        <a:t>54.4</a:t>
                      </a:r>
                      <a:endParaRPr lang="en-US" sz="1000" b="0"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92413353"/>
                  </a:ext>
                </a:extLst>
              </a:tr>
              <a:tr h="0">
                <a:tc>
                  <a:txBody>
                    <a:bodyPr/>
                    <a:lstStyle/>
                    <a:p>
                      <a:pPr marL="0" marR="0" algn="ctr">
                        <a:spcBef>
                          <a:spcPts val="0"/>
                        </a:spcBef>
                        <a:spcAft>
                          <a:spcPts val="0"/>
                        </a:spcAft>
                      </a:pPr>
                      <a:r>
                        <a:rPr lang="en-US" sz="1000" b="0" dirty="0">
                          <a:effectLst/>
                        </a:rPr>
                        <a:t>Intermediate</a:t>
                      </a:r>
                      <a:endParaRPr lang="en-US" sz="1000" b="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00" b="0" dirty="0">
                          <a:effectLst/>
                        </a:rPr>
                        <a:t>360</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1.91</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3.02</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1.28</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4.49</a:t>
                      </a:r>
                      <a:endParaRPr lang="en-US" sz="1000" b="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b="0" dirty="0">
                          <a:effectLst/>
                        </a:rPr>
                        <a:t>70.3</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85.0</a:t>
                      </a:r>
                      <a:endParaRPr lang="en-US" sz="1000" b="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1000" b="0" dirty="0">
                          <a:effectLst/>
                        </a:rPr>
                        <a:t>89.7</a:t>
                      </a:r>
                      <a:endParaRPr lang="en-US" sz="1000" b="0"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6732333"/>
                  </a:ext>
                </a:extLst>
              </a:tr>
              <a:tr h="0">
                <a:tc>
                  <a:txBody>
                    <a:bodyPr/>
                    <a:lstStyle/>
                    <a:p>
                      <a:pPr marL="0" marR="0" algn="ctr">
                        <a:spcBef>
                          <a:spcPts val="0"/>
                        </a:spcBef>
                        <a:spcAft>
                          <a:spcPts val="0"/>
                        </a:spcAft>
                      </a:pPr>
                      <a:r>
                        <a:rPr lang="en-US" sz="1000" b="1">
                          <a:effectLst/>
                        </a:rPr>
                        <a:t>Final</a:t>
                      </a:r>
                      <a:endParaRPr lang="en-US" sz="10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rPr>
                        <a:t>1,800</a:t>
                      </a:r>
                      <a:endParaRPr lang="en-US" sz="1000" b="1"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a:effectLst/>
                        </a:rPr>
                        <a:t>-0.17</a:t>
                      </a:r>
                      <a:endParaRPr lang="en-US" sz="1000" b="1">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a:effectLst/>
                        </a:rPr>
                        <a:t>1.73</a:t>
                      </a:r>
                      <a:endParaRPr lang="en-US" sz="1000" b="1">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rPr>
                        <a:t>1.25</a:t>
                      </a:r>
                      <a:endParaRPr lang="en-US" sz="1000" b="1"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rPr>
                        <a:t>14.45</a:t>
                      </a:r>
                      <a:endParaRPr lang="en-US" sz="1000" b="1" dirty="0">
                        <a:effectLst/>
                        <a:latin typeface="Times New Roman" panose="020206030504050203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rPr>
                        <a:t>94.7</a:t>
                      </a:r>
                      <a:endParaRPr lang="en-US" sz="1000" b="1"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rPr>
                        <a:t>96.7</a:t>
                      </a:r>
                      <a:endParaRPr lang="en-US" sz="1000" b="1" dirty="0">
                        <a:effectLst/>
                        <a:latin typeface="Times New Roman" panose="02020603050405020304" pitchFamily="18" charset="0"/>
                        <a:ea typeface="Times New Roman" panose="02020603050405020304" pitchFamily="18" charset="0"/>
                      </a:endParaRPr>
                    </a:p>
                  </a:txBody>
                  <a:tcPr marL="0" marR="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rPr>
                        <a:t>97.8</a:t>
                      </a:r>
                      <a:endParaRPr lang="en-US" sz="1000" b="1" dirty="0">
                        <a:effectLst/>
                        <a:latin typeface="Times New Roman" panose="02020603050405020304" pitchFamily="18" charset="0"/>
                        <a:ea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276458"/>
                  </a:ext>
                </a:extLst>
              </a:tr>
            </a:tbl>
          </a:graphicData>
        </a:graphic>
      </p:graphicFrame>
      <p:sp>
        <p:nvSpPr>
          <p:cNvPr id="17" name="Content Placeholder 4">
            <a:extLst>
              <a:ext uri="{FF2B5EF4-FFF2-40B4-BE49-F238E27FC236}">
                <a16:creationId xmlns:a16="http://schemas.microsoft.com/office/drawing/2014/main" id="{65C5C00E-2962-05EA-67C6-C40ADE37FFFB}"/>
              </a:ext>
            </a:extLst>
          </p:cNvPr>
          <p:cNvSpPr txBox="1">
            <a:spLocks/>
          </p:cNvSpPr>
          <p:nvPr/>
        </p:nvSpPr>
        <p:spPr>
          <a:xfrm>
            <a:off x="3878037" y="11848"/>
            <a:ext cx="8191502" cy="352662"/>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400" dirty="0">
                <a:solidFill>
                  <a:schemeClr val="tx1"/>
                </a:solidFill>
              </a:rPr>
              <a:t>Temperature Residual Statistical Measures</a:t>
            </a:r>
          </a:p>
        </p:txBody>
      </p:sp>
      <p:sp>
        <p:nvSpPr>
          <p:cNvPr id="20" name="Rectangle 19">
            <a:extLst>
              <a:ext uri="{FF2B5EF4-FFF2-40B4-BE49-F238E27FC236}">
                <a16:creationId xmlns:a16="http://schemas.microsoft.com/office/drawing/2014/main" id="{7CBDAF10-37C6-946F-B3EC-1FAAF955542D}"/>
              </a:ext>
            </a:extLst>
          </p:cNvPr>
          <p:cNvSpPr/>
          <p:nvPr/>
        </p:nvSpPr>
        <p:spPr>
          <a:xfrm>
            <a:off x="8100204" y="5655707"/>
            <a:ext cx="4091795" cy="1190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Edit</a:t>
            </a:r>
          </a:p>
        </p:txBody>
      </p:sp>
      <p:pic>
        <p:nvPicPr>
          <p:cNvPr id="19" name="Picture 18">
            <a:extLst>
              <a:ext uri="{FF2B5EF4-FFF2-40B4-BE49-F238E27FC236}">
                <a16:creationId xmlns:a16="http://schemas.microsoft.com/office/drawing/2014/main" id="{DF3F8C7A-6BE8-DF95-9CE6-FAFAD5EC013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68495" y="4671149"/>
            <a:ext cx="4023505" cy="2186851"/>
          </a:xfrm>
          <a:prstGeom prst="rect">
            <a:avLst/>
          </a:prstGeom>
          <a:noFill/>
        </p:spPr>
      </p:pic>
    </p:spTree>
    <p:extLst>
      <p:ext uri="{BB962C8B-B14F-4D97-AF65-F5344CB8AC3E}">
        <p14:creationId xmlns:p14="http://schemas.microsoft.com/office/powerpoint/2010/main" val="260445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73F4-4B01-C8DC-01C7-10DDACF8212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7D808EA-C634-6293-9147-18B5C97D154C}"/>
              </a:ext>
            </a:extLst>
          </p:cNvPr>
          <p:cNvSpPr>
            <a:spLocks noGrp="1"/>
          </p:cNvSpPr>
          <p:nvPr>
            <p:ph idx="1"/>
          </p:nvPr>
        </p:nvSpPr>
        <p:spPr>
          <a:xfrm>
            <a:off x="762001" y="2015842"/>
            <a:ext cx="7617279" cy="3924624"/>
          </a:xfrm>
        </p:spPr>
        <p:txBody>
          <a:bodyPr>
            <a:normAutofit fontScale="92500" lnSpcReduction="10000"/>
          </a:bodyPr>
          <a:lstStyle/>
          <a:p>
            <a:pPr lvl="1"/>
            <a:r>
              <a:rPr lang="en-US" dirty="0"/>
              <a:t>SPIRRAL success: &gt;90% of the temperature sensors are within +/-4°C when comparing modeled results against measured results</a:t>
            </a:r>
          </a:p>
          <a:p>
            <a:pPr lvl="1"/>
            <a:r>
              <a:rPr lang="en-US" dirty="0"/>
              <a:t>VEM Correlation Suggestions:</a:t>
            </a:r>
          </a:p>
          <a:p>
            <a:pPr lvl="2"/>
            <a:r>
              <a:rPr lang="en-US" dirty="0"/>
              <a:t>During thermal balance tests, allow VEMs to be operated in a regime of nearly constant emissivity (i.e., not their transition region). </a:t>
            </a:r>
          </a:p>
          <a:p>
            <a:pPr lvl="2"/>
            <a:r>
              <a:rPr lang="en-US" dirty="0"/>
              <a:t>Accurate measurements of VEM performance prior to correlation is critical. (e.g., calorimetric tests and/or spectroscopic measurements).</a:t>
            </a:r>
          </a:p>
          <a:p>
            <a:pPr lvl="3"/>
            <a:r>
              <a:rPr lang="en-US" dirty="0"/>
              <a:t>In the future, it is expected that VEM manufacturers will provide this information.</a:t>
            </a:r>
          </a:p>
          <a:p>
            <a:pPr lvl="2"/>
            <a:r>
              <a:rPr lang="en-US" dirty="0"/>
              <a:t>Devise the testing such that either heating or cooling curves could be applied instead of average fit curves.</a:t>
            </a:r>
          </a:p>
          <a:p>
            <a:pPr lvl="3"/>
            <a:r>
              <a:rPr lang="en-US" dirty="0"/>
              <a:t>In the future, it is anticipated that modeling methods could capture VEM hysteresis.</a:t>
            </a:r>
          </a:p>
          <a:p>
            <a:pPr lvl="2"/>
            <a:r>
              <a:rPr lang="en-US" dirty="0"/>
              <a:t>If possible, ensure that known emissivity surfaces (i.e., controls) are near VEMs. These control surfaces will help uncover modeling issues without also contending with emissivity changes.</a:t>
            </a:r>
          </a:p>
        </p:txBody>
      </p:sp>
      <p:sp>
        <p:nvSpPr>
          <p:cNvPr id="4" name="Text Placeholder 3">
            <a:extLst>
              <a:ext uri="{FF2B5EF4-FFF2-40B4-BE49-F238E27FC236}">
                <a16:creationId xmlns:a16="http://schemas.microsoft.com/office/drawing/2014/main" id="{2CE5525D-1C3F-235F-F5C9-FC2B363E88EE}"/>
              </a:ext>
            </a:extLst>
          </p:cNvPr>
          <p:cNvSpPr>
            <a:spLocks noGrp="1"/>
          </p:cNvSpPr>
          <p:nvPr>
            <p:ph type="body" sz="quarter" idx="12"/>
          </p:nvPr>
        </p:nvSpPr>
        <p:spPr/>
        <p:txBody>
          <a:bodyPr/>
          <a:lstStyle/>
          <a:p>
            <a:r>
              <a:rPr lang="en-US" dirty="0"/>
              <a:t>SPIRRAL Thermal Model Correlation</a:t>
            </a:r>
          </a:p>
        </p:txBody>
      </p:sp>
      <p:sp>
        <p:nvSpPr>
          <p:cNvPr id="5" name="Footer Placeholder 4">
            <a:extLst>
              <a:ext uri="{FF2B5EF4-FFF2-40B4-BE49-F238E27FC236}">
                <a16:creationId xmlns:a16="http://schemas.microsoft.com/office/drawing/2014/main" id="{D6B60599-1E14-36F7-02DC-E6FC0E5A89D2}"/>
              </a:ext>
            </a:extLst>
          </p:cNvPr>
          <p:cNvSpPr>
            <a:spLocks noGrp="1"/>
          </p:cNvSpPr>
          <p:nvPr>
            <p:ph type="ftr" sz="quarter" idx="14"/>
          </p:nvPr>
        </p:nvSpPr>
        <p:spPr/>
        <p:txBody>
          <a:bodyPr/>
          <a:lstStyle/>
          <a:p>
            <a:fld id="{D29FF785-5958-4BE7-AA9C-4EB8EFB3080E}" type="slidenum">
              <a:rPr lang="en-US" smtClean="0"/>
              <a:pPr/>
              <a:t>18</a:t>
            </a:fld>
            <a:endParaRPr lang="en-US"/>
          </a:p>
        </p:txBody>
      </p:sp>
      <p:pic>
        <p:nvPicPr>
          <p:cNvPr id="6" name="Picture 5" descr="A close-up of a cell phone&#10;&#10;Description automatically generated with low confidence">
            <a:extLst>
              <a:ext uri="{FF2B5EF4-FFF2-40B4-BE49-F238E27FC236}">
                <a16:creationId xmlns:a16="http://schemas.microsoft.com/office/drawing/2014/main" id="{60DC5582-BD00-4E73-7AF2-BCDFB49DD6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9281" y="0"/>
            <a:ext cx="3812719" cy="3076260"/>
          </a:xfrm>
          <a:prstGeom prst="rect">
            <a:avLst/>
          </a:prstGeom>
        </p:spPr>
      </p:pic>
      <p:pic>
        <p:nvPicPr>
          <p:cNvPr id="11" name="Picture 10" descr="Chart, line chart, histogram&#10;&#10;Description automatically generated">
            <a:extLst>
              <a:ext uri="{FF2B5EF4-FFF2-40B4-BE49-F238E27FC236}">
                <a16:creationId xmlns:a16="http://schemas.microsoft.com/office/drawing/2014/main" id="{2D1733DA-ABC3-52DC-6BB5-BA3D6571D6D8}"/>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379280" y="3365896"/>
            <a:ext cx="3657600" cy="2743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111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D0FC-A66B-6E91-3324-C375640D97E6}"/>
              </a:ext>
            </a:extLst>
          </p:cNvPr>
          <p:cNvSpPr>
            <a:spLocks noGrp="1"/>
          </p:cNvSpPr>
          <p:nvPr>
            <p:ph type="title"/>
          </p:nvPr>
        </p:nvSpPr>
        <p:spPr/>
        <p:txBody>
          <a:bodyPr/>
          <a:lstStyle/>
          <a:p>
            <a:r>
              <a:rPr lang="en-US" dirty="0"/>
              <a:t>Acknowledgments and References</a:t>
            </a:r>
          </a:p>
        </p:txBody>
      </p:sp>
      <p:sp>
        <p:nvSpPr>
          <p:cNvPr id="3" name="Content Placeholder 2">
            <a:extLst>
              <a:ext uri="{FF2B5EF4-FFF2-40B4-BE49-F238E27FC236}">
                <a16:creationId xmlns:a16="http://schemas.microsoft.com/office/drawing/2014/main" id="{01DDE708-E97C-9769-3225-EF8A93A708BC}"/>
              </a:ext>
            </a:extLst>
          </p:cNvPr>
          <p:cNvSpPr>
            <a:spLocks noGrp="1"/>
          </p:cNvSpPr>
          <p:nvPr>
            <p:ph idx="1"/>
          </p:nvPr>
        </p:nvSpPr>
        <p:spPr>
          <a:xfrm>
            <a:off x="762001" y="1476415"/>
            <a:ext cx="11004847" cy="4464051"/>
          </a:xfrm>
        </p:spPr>
        <p:txBody>
          <a:bodyPr>
            <a:normAutofit/>
          </a:bodyPr>
          <a:lstStyle/>
          <a:p>
            <a:pPr lvl="1"/>
            <a:r>
              <a:rPr lang="en-US" dirty="0"/>
              <a:t>This work is in support of the Space Power InfraRed Regulation and Analysis of Lifetime (SPIRRAL) experiment by the Air Force Research Laboratory, Space Vehicles Directorate, Kirtland AFB, NM (AFRL/RV). The views expressed are those of the authors and do not reflect the official guidance or position of the United States Government, the Department of Defense or of the United States Air Force. The appearance of external hyperlinks does not constitute endorsement by the United States Department of Defense (DoD) of the linked websites, or the information, products, or services contained therein. The DoD does not exercise any editorial, security, or other control over the information you may find at these locations.</a:t>
            </a:r>
          </a:p>
          <a:p>
            <a:pPr lvl="1"/>
            <a:r>
              <a:rPr lang="en-US" dirty="0"/>
              <a:t>Select references</a:t>
            </a:r>
          </a:p>
          <a:p>
            <a:pPr lvl="2"/>
            <a:r>
              <a:rPr lang="en-US" dirty="0"/>
              <a:t>Lawdensky, Air Force Research Laboratory Tech Roadmap, presented at 2023 Spacecraft Thermal Control Workshop</a:t>
            </a:r>
          </a:p>
          <a:p>
            <a:pPr lvl="2"/>
            <a:r>
              <a:rPr lang="en-US" dirty="0"/>
              <a:t>Foster, Air Force Research Laboratory Tech Roadmap, presented at 2025 Spacecraft Thermal Control Workshop</a:t>
            </a:r>
          </a:p>
          <a:p>
            <a:pPr lvl="2"/>
            <a:r>
              <a:rPr lang="en-US" dirty="0"/>
              <a:t>2023 ICES/TFAWS - Hengeveld and Allison - Novel Methods for Modeling Thermochromic Variable Emissivity Surfaces</a:t>
            </a:r>
          </a:p>
          <a:p>
            <a:pPr lvl="2"/>
            <a:r>
              <a:rPr lang="en-US" dirty="0"/>
              <a:t>Welch, J. Assessment of thermal balance test criteria requirements for test objectives and thermal design. 2016. 46th International Conference on Environmental Systems</a:t>
            </a:r>
          </a:p>
        </p:txBody>
      </p:sp>
      <p:sp>
        <p:nvSpPr>
          <p:cNvPr id="5" name="Footer Placeholder 4">
            <a:extLst>
              <a:ext uri="{FF2B5EF4-FFF2-40B4-BE49-F238E27FC236}">
                <a16:creationId xmlns:a16="http://schemas.microsoft.com/office/drawing/2014/main" id="{E13CF028-2118-E608-A916-76E60B001DC1}"/>
              </a:ext>
            </a:extLst>
          </p:cNvPr>
          <p:cNvSpPr>
            <a:spLocks noGrp="1"/>
          </p:cNvSpPr>
          <p:nvPr>
            <p:ph type="ftr" sz="quarter" idx="14"/>
          </p:nvPr>
        </p:nvSpPr>
        <p:spPr/>
        <p:txBody>
          <a:bodyPr/>
          <a:lstStyle/>
          <a:p>
            <a:fld id="{D29FF785-5958-4BE7-AA9C-4EB8EFB3080E}" type="slidenum">
              <a:rPr lang="en-US" smtClean="0"/>
              <a:pPr/>
              <a:t>19</a:t>
            </a:fld>
            <a:endParaRPr lang="en-US"/>
          </a:p>
        </p:txBody>
      </p:sp>
    </p:spTree>
    <p:extLst>
      <p:ext uri="{BB962C8B-B14F-4D97-AF65-F5344CB8AC3E}">
        <p14:creationId xmlns:p14="http://schemas.microsoft.com/office/powerpoint/2010/main" val="315427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415F-92E6-C509-6A65-A13C3AA9C657}"/>
              </a:ext>
            </a:extLst>
          </p:cNvPr>
          <p:cNvSpPr>
            <a:spLocks noGrp="1"/>
          </p:cNvSpPr>
          <p:nvPr>
            <p:ph type="title"/>
          </p:nvPr>
        </p:nvSpPr>
        <p:spPr/>
        <p:txBody>
          <a:bodyPr/>
          <a:lstStyle/>
          <a:p>
            <a:r>
              <a:rPr lang="en-US" dirty="0"/>
              <a:t>Variable Heat Rejection Surfaces</a:t>
            </a:r>
          </a:p>
        </p:txBody>
      </p:sp>
      <p:sp>
        <p:nvSpPr>
          <p:cNvPr id="3" name="Content Placeholder 2">
            <a:extLst>
              <a:ext uri="{FF2B5EF4-FFF2-40B4-BE49-F238E27FC236}">
                <a16:creationId xmlns:a16="http://schemas.microsoft.com/office/drawing/2014/main" id="{564C2D5F-70D0-C38D-C6F0-6070FEC8FF95}"/>
              </a:ext>
            </a:extLst>
          </p:cNvPr>
          <p:cNvSpPr>
            <a:spLocks noGrp="1"/>
          </p:cNvSpPr>
          <p:nvPr>
            <p:ph idx="1"/>
          </p:nvPr>
        </p:nvSpPr>
        <p:spPr>
          <a:xfrm>
            <a:off x="762001" y="2015841"/>
            <a:ext cx="4762642" cy="4184867"/>
          </a:xfrm>
        </p:spPr>
        <p:txBody>
          <a:bodyPr>
            <a:normAutofit/>
          </a:bodyPr>
          <a:lstStyle/>
          <a:p>
            <a:pPr lvl="1"/>
            <a:r>
              <a:rPr lang="en-US" dirty="0"/>
              <a:t>Alter view factors, adjust heat conduction path near surface, change emissive properties of surface</a:t>
            </a:r>
          </a:p>
          <a:p>
            <a:pPr lvl="1"/>
            <a:r>
              <a:rPr lang="en-US" dirty="0"/>
              <a:t>Provide adaptable heat rejection and temperature regulation for spacecraft thermal engineers</a:t>
            </a:r>
          </a:p>
          <a:p>
            <a:pPr lvl="1"/>
            <a:r>
              <a:rPr lang="en-US" dirty="0"/>
              <a:t>Examples</a:t>
            </a:r>
          </a:p>
          <a:p>
            <a:pPr lvl="2"/>
            <a:r>
              <a:rPr lang="en-US" dirty="0"/>
              <a:t>Macro-louvers</a:t>
            </a:r>
          </a:p>
          <a:p>
            <a:pPr lvl="2"/>
            <a:r>
              <a:rPr lang="en-US" dirty="0"/>
              <a:t>Micro-electro-mechanical systems (MEMS)</a:t>
            </a:r>
          </a:p>
          <a:p>
            <a:pPr lvl="2"/>
            <a:r>
              <a:rPr lang="en-US" dirty="0"/>
              <a:t>Electrostatic switched radiators (ESRs)</a:t>
            </a:r>
          </a:p>
          <a:p>
            <a:pPr lvl="2"/>
            <a:r>
              <a:rPr lang="en-US" dirty="0"/>
              <a:t>Electrochromic devices (ECDs)</a:t>
            </a:r>
          </a:p>
          <a:p>
            <a:pPr lvl="2"/>
            <a:r>
              <a:rPr lang="en-US" b="1" dirty="0"/>
              <a:t>Thermochromic Variable Emissivity Materials (VEMs)</a:t>
            </a:r>
          </a:p>
        </p:txBody>
      </p:sp>
      <p:sp>
        <p:nvSpPr>
          <p:cNvPr id="4" name="Text Placeholder 3">
            <a:extLst>
              <a:ext uri="{FF2B5EF4-FFF2-40B4-BE49-F238E27FC236}">
                <a16:creationId xmlns:a16="http://schemas.microsoft.com/office/drawing/2014/main" id="{72738B44-DB84-CE01-0782-B86FB5DB9B9B}"/>
              </a:ext>
            </a:extLst>
          </p:cNvPr>
          <p:cNvSpPr>
            <a:spLocks noGrp="1"/>
          </p:cNvSpPr>
          <p:nvPr>
            <p:ph type="body" sz="quarter" idx="12"/>
          </p:nvPr>
        </p:nvSpPr>
        <p:spPr/>
        <p:txBody>
          <a:bodyPr/>
          <a:lstStyle/>
          <a:p>
            <a:r>
              <a:rPr lang="en-US" b="1" dirty="0"/>
              <a:t>INTRODUCTION</a:t>
            </a:r>
          </a:p>
        </p:txBody>
      </p:sp>
      <p:sp>
        <p:nvSpPr>
          <p:cNvPr id="5" name="Footer Placeholder 4">
            <a:extLst>
              <a:ext uri="{FF2B5EF4-FFF2-40B4-BE49-F238E27FC236}">
                <a16:creationId xmlns:a16="http://schemas.microsoft.com/office/drawing/2014/main" id="{45EC13F9-CAC5-A7F9-83E3-852F4D22A3C1}"/>
              </a:ext>
            </a:extLst>
          </p:cNvPr>
          <p:cNvSpPr>
            <a:spLocks noGrp="1"/>
          </p:cNvSpPr>
          <p:nvPr>
            <p:ph type="ftr" sz="quarter" idx="14"/>
          </p:nvPr>
        </p:nvSpPr>
        <p:spPr/>
        <p:txBody>
          <a:bodyPr/>
          <a:lstStyle/>
          <a:p>
            <a:fld id="{D29FF785-5958-4BE7-AA9C-4EB8EFB3080E}" type="slidenum">
              <a:rPr lang="en-US" smtClean="0"/>
              <a:pPr/>
              <a:t>2</a:t>
            </a:fld>
            <a:endParaRPr lang="en-US"/>
          </a:p>
        </p:txBody>
      </p:sp>
      <p:pic>
        <p:nvPicPr>
          <p:cNvPr id="10" name="Picture 7">
            <a:extLst>
              <a:ext uri="{FF2B5EF4-FFF2-40B4-BE49-F238E27FC236}">
                <a16:creationId xmlns:a16="http://schemas.microsoft.com/office/drawing/2014/main" id="{CCC718E3-B590-B9BD-5555-4FF7EE32A3A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144438" y="3393708"/>
            <a:ext cx="3011487"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2C2007DD-1D33-A499-F0FD-DDB2660988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31607" y="65653"/>
            <a:ext cx="3293392" cy="2192164"/>
          </a:xfrm>
          <a:prstGeom prst="rect">
            <a:avLst/>
          </a:prstGeom>
        </p:spPr>
      </p:pic>
      <p:sp>
        <p:nvSpPr>
          <p:cNvPr id="16" name="TextBox 15">
            <a:extLst>
              <a:ext uri="{FF2B5EF4-FFF2-40B4-BE49-F238E27FC236}">
                <a16:creationId xmlns:a16="http://schemas.microsoft.com/office/drawing/2014/main" id="{59D291F5-5858-51AA-98B7-92D6A6F3FDA7}"/>
              </a:ext>
            </a:extLst>
          </p:cNvPr>
          <p:cNvSpPr txBox="1"/>
          <p:nvPr/>
        </p:nvSpPr>
        <p:spPr>
          <a:xfrm>
            <a:off x="8831606" y="2230887"/>
            <a:ext cx="3293392" cy="307777"/>
          </a:xfrm>
          <a:prstGeom prst="rect">
            <a:avLst/>
          </a:prstGeom>
          <a:noFill/>
        </p:spPr>
        <p:txBody>
          <a:bodyPr wrap="square">
            <a:spAutoFit/>
          </a:bodyPr>
          <a:lstStyle/>
          <a:p>
            <a:pPr algn="ctr"/>
            <a:r>
              <a:rPr lang="en-US" sz="1400" b="1" dirty="0"/>
              <a:t>ESA’s Rosetta macro louvers</a:t>
            </a:r>
          </a:p>
        </p:txBody>
      </p:sp>
      <p:pic>
        <p:nvPicPr>
          <p:cNvPr id="18" name="Picture 17">
            <a:extLst>
              <a:ext uri="{FF2B5EF4-FFF2-40B4-BE49-F238E27FC236}">
                <a16:creationId xmlns:a16="http://schemas.microsoft.com/office/drawing/2014/main" id="{3ABC8BF6-5012-3CBA-488A-A55BC1C36B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2064" y="320521"/>
            <a:ext cx="2622907" cy="1869154"/>
          </a:xfrm>
          <a:prstGeom prst="rect">
            <a:avLst/>
          </a:prstGeom>
        </p:spPr>
      </p:pic>
      <p:sp>
        <p:nvSpPr>
          <p:cNvPr id="19" name="TextBox 18">
            <a:extLst>
              <a:ext uri="{FF2B5EF4-FFF2-40B4-BE49-F238E27FC236}">
                <a16:creationId xmlns:a16="http://schemas.microsoft.com/office/drawing/2014/main" id="{598383A7-6E43-A9A2-4BAD-374845999FAB}"/>
              </a:ext>
            </a:extLst>
          </p:cNvPr>
          <p:cNvSpPr txBox="1"/>
          <p:nvPr/>
        </p:nvSpPr>
        <p:spPr>
          <a:xfrm>
            <a:off x="5755432" y="2257817"/>
            <a:ext cx="3076173" cy="523220"/>
          </a:xfrm>
          <a:prstGeom prst="rect">
            <a:avLst/>
          </a:prstGeom>
          <a:noFill/>
        </p:spPr>
        <p:txBody>
          <a:bodyPr wrap="square">
            <a:spAutoFit/>
          </a:bodyPr>
          <a:lstStyle/>
          <a:p>
            <a:pPr algn="ctr"/>
            <a:r>
              <a:rPr lang="en-US" sz="1400" b="1" dirty="0"/>
              <a:t>Orbital Sciences louver assembly</a:t>
            </a:r>
          </a:p>
        </p:txBody>
      </p:sp>
      <p:pic>
        <p:nvPicPr>
          <p:cNvPr id="20" name="Picture 19">
            <a:extLst>
              <a:ext uri="{FF2B5EF4-FFF2-40B4-BE49-F238E27FC236}">
                <a16:creationId xmlns:a16="http://schemas.microsoft.com/office/drawing/2014/main" id="{024F7667-5F93-C7DC-BDE1-ACC2F5C805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163" y="3013502"/>
            <a:ext cx="2011860" cy="2113566"/>
          </a:xfrm>
          <a:prstGeom prst="rect">
            <a:avLst/>
          </a:prstGeom>
        </p:spPr>
      </p:pic>
      <p:pic>
        <p:nvPicPr>
          <p:cNvPr id="2050" name="Picture 2" descr="An electrochromic slide in colored state">
            <a:extLst>
              <a:ext uri="{FF2B5EF4-FFF2-40B4-BE49-F238E27FC236}">
                <a16:creationId xmlns:a16="http://schemas.microsoft.com/office/drawing/2014/main" id="{2EA57F7A-2B0F-95AE-30F1-3227842063B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33680" y="3013502"/>
            <a:ext cx="2091318" cy="21135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5103DDB-29C1-979C-30B3-F73B75D4F616}"/>
              </a:ext>
            </a:extLst>
          </p:cNvPr>
          <p:cNvSpPr txBox="1"/>
          <p:nvPr/>
        </p:nvSpPr>
        <p:spPr>
          <a:xfrm>
            <a:off x="8028163" y="5127068"/>
            <a:ext cx="4096835" cy="523220"/>
          </a:xfrm>
          <a:prstGeom prst="rect">
            <a:avLst/>
          </a:prstGeom>
          <a:noFill/>
        </p:spPr>
        <p:txBody>
          <a:bodyPr wrap="square">
            <a:spAutoFit/>
          </a:bodyPr>
          <a:lstStyle/>
          <a:p>
            <a:pPr algn="ctr"/>
            <a:r>
              <a:rPr lang="en-US" sz="1400" b="1" dirty="0"/>
              <a:t>Electrochromic in bleached/colored states</a:t>
            </a:r>
          </a:p>
        </p:txBody>
      </p:sp>
      <p:sp>
        <p:nvSpPr>
          <p:cNvPr id="22" name="TextBox 21">
            <a:extLst>
              <a:ext uri="{FF2B5EF4-FFF2-40B4-BE49-F238E27FC236}">
                <a16:creationId xmlns:a16="http://schemas.microsoft.com/office/drawing/2014/main" id="{3132C844-7F95-3BCF-E3F8-203CE42B1B72}"/>
              </a:ext>
            </a:extLst>
          </p:cNvPr>
          <p:cNvSpPr txBox="1"/>
          <p:nvPr/>
        </p:nvSpPr>
        <p:spPr>
          <a:xfrm>
            <a:off x="5524644" y="6018076"/>
            <a:ext cx="2251075" cy="307777"/>
          </a:xfrm>
          <a:prstGeom prst="rect">
            <a:avLst/>
          </a:prstGeom>
          <a:noFill/>
        </p:spPr>
        <p:txBody>
          <a:bodyPr wrap="square">
            <a:spAutoFit/>
          </a:bodyPr>
          <a:lstStyle/>
          <a:p>
            <a:pPr algn="ctr"/>
            <a:r>
              <a:rPr lang="en-US" sz="1400" b="1" dirty="0"/>
              <a:t>MEMS</a:t>
            </a:r>
          </a:p>
        </p:txBody>
      </p:sp>
    </p:spTree>
    <p:extLst>
      <p:ext uri="{BB962C8B-B14F-4D97-AF65-F5344CB8AC3E}">
        <p14:creationId xmlns:p14="http://schemas.microsoft.com/office/powerpoint/2010/main" val="582491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6C7411-77C9-9844-994D-2526E02FC7A5}"/>
              </a:ext>
            </a:extLst>
          </p:cNvPr>
          <p:cNvSpPr>
            <a:spLocks noGrp="1"/>
          </p:cNvSpPr>
          <p:nvPr>
            <p:ph type="title"/>
          </p:nvPr>
        </p:nvSpPr>
        <p:spPr>
          <a:xfrm>
            <a:off x="1574799" y="3956646"/>
            <a:ext cx="9042399" cy="879846"/>
          </a:xfrm>
        </p:spPr>
        <p:txBody>
          <a:bodyPr/>
          <a:lstStyle/>
          <a:p>
            <a:r>
              <a:rPr lang="en-US" dirty="0">
                <a:latin typeface="Segoe UI Historic"/>
                <a:ea typeface="Segoe UI Historic"/>
                <a:cs typeface="Segoe UI Historic"/>
              </a:rPr>
              <a:t>Thermochromic Variable Emissivity Material Thermal Modeling and Test Correlation</a:t>
            </a:r>
            <a:endParaRPr lang="en-US" dirty="0"/>
          </a:p>
        </p:txBody>
      </p:sp>
      <p:sp>
        <p:nvSpPr>
          <p:cNvPr id="6" name="Text Placeholder 8">
            <a:extLst>
              <a:ext uri="{FF2B5EF4-FFF2-40B4-BE49-F238E27FC236}">
                <a16:creationId xmlns:a16="http://schemas.microsoft.com/office/drawing/2014/main" id="{8EA73325-B72C-8B92-1960-1A4CDEAF0E75}"/>
              </a:ext>
            </a:extLst>
          </p:cNvPr>
          <p:cNvSpPr>
            <a:spLocks noGrp="1"/>
          </p:cNvSpPr>
          <p:nvPr>
            <p:ph type="body" sz="quarter" idx="18"/>
          </p:nvPr>
        </p:nvSpPr>
        <p:spPr>
          <a:xfrm>
            <a:off x="1574800" y="5317944"/>
            <a:ext cx="9042399" cy="850900"/>
          </a:xfrm>
        </p:spPr>
        <p:txBody>
          <a:bodyPr>
            <a:normAutofit/>
          </a:bodyPr>
          <a:lstStyle/>
          <a:p>
            <a:pPr algn="l"/>
            <a:r>
              <a:rPr lang="en-US" dirty="0"/>
              <a:t>Authors</a:t>
            </a:r>
          </a:p>
          <a:p>
            <a:pPr algn="l"/>
            <a:r>
              <a:rPr lang="en-US" dirty="0"/>
              <a:t>Redwire: </a:t>
            </a:r>
            <a:r>
              <a:rPr lang="en-US" b="0" dirty="0"/>
              <a:t>Dr. Derek Hengeveld</a:t>
            </a:r>
          </a:p>
          <a:p>
            <a:pPr algn="l"/>
            <a:r>
              <a:rPr lang="en-US" dirty="0"/>
              <a:t>AFRL: </a:t>
            </a:r>
            <a:r>
              <a:rPr lang="en-US" b="0" dirty="0"/>
              <a:t>Isaac J. Foster, Trevor J. Bird, Daniel Lockwood, and Jonathan Allison </a:t>
            </a:r>
          </a:p>
        </p:txBody>
      </p:sp>
    </p:spTree>
    <p:extLst>
      <p:ext uri="{BB962C8B-B14F-4D97-AF65-F5344CB8AC3E}">
        <p14:creationId xmlns:p14="http://schemas.microsoft.com/office/powerpoint/2010/main" val="299105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8797-2161-2961-0AEB-92E9F759B591}"/>
              </a:ext>
            </a:extLst>
          </p:cNvPr>
          <p:cNvSpPr>
            <a:spLocks noGrp="1"/>
          </p:cNvSpPr>
          <p:nvPr>
            <p:ph type="title"/>
          </p:nvPr>
        </p:nvSpPr>
        <p:spPr/>
        <p:txBody>
          <a:bodyPr>
            <a:normAutofit/>
          </a:bodyPr>
          <a:lstStyle/>
          <a:p>
            <a:r>
              <a:rPr lang="en-US" dirty="0"/>
              <a:t>Backup</a:t>
            </a:r>
          </a:p>
        </p:txBody>
      </p:sp>
      <p:sp>
        <p:nvSpPr>
          <p:cNvPr id="3" name="Text Placeholder 2">
            <a:extLst>
              <a:ext uri="{FF2B5EF4-FFF2-40B4-BE49-F238E27FC236}">
                <a16:creationId xmlns:a16="http://schemas.microsoft.com/office/drawing/2014/main" id="{8BC3874F-BF1D-9C44-E6F9-D8E017BA4BF7}"/>
              </a:ext>
            </a:extLst>
          </p:cNvPr>
          <p:cNvSpPr>
            <a:spLocks noGrp="1"/>
          </p:cNvSpPr>
          <p:nvPr>
            <p:ph type="body" sz="quarter" idx="12"/>
          </p:nvPr>
        </p:nvSpPr>
        <p:spPr/>
        <p:txBody>
          <a:bodyPr/>
          <a:lstStyle/>
          <a:p>
            <a:endParaRPr lang="en-US"/>
          </a:p>
        </p:txBody>
      </p:sp>
      <p:sp>
        <p:nvSpPr>
          <p:cNvPr id="4" name="Footer Placeholder 3">
            <a:extLst>
              <a:ext uri="{FF2B5EF4-FFF2-40B4-BE49-F238E27FC236}">
                <a16:creationId xmlns:a16="http://schemas.microsoft.com/office/drawing/2014/main" id="{341586CE-4E39-B5F1-7D9F-36668E85BCB4}"/>
              </a:ext>
            </a:extLst>
          </p:cNvPr>
          <p:cNvSpPr>
            <a:spLocks noGrp="1"/>
          </p:cNvSpPr>
          <p:nvPr>
            <p:ph type="ftr" sz="quarter" idx="14"/>
          </p:nvPr>
        </p:nvSpPr>
        <p:spPr/>
        <p:txBody>
          <a:bodyPr/>
          <a:lstStyle/>
          <a:p>
            <a:fld id="{904771A9-2C4A-0C48-B0A0-C3EA308A9DBA}" type="slidenum">
              <a:rPr lang="en-US" smtClean="0"/>
              <a:pPr/>
              <a:t>21</a:t>
            </a:fld>
            <a:endParaRPr lang="en-US"/>
          </a:p>
        </p:txBody>
      </p:sp>
    </p:spTree>
    <p:extLst>
      <p:ext uri="{BB962C8B-B14F-4D97-AF65-F5344CB8AC3E}">
        <p14:creationId xmlns:p14="http://schemas.microsoft.com/office/powerpoint/2010/main" val="283480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63BA-469B-10E1-F793-DB545981E78E}"/>
              </a:ext>
            </a:extLst>
          </p:cNvPr>
          <p:cNvSpPr>
            <a:spLocks noGrp="1"/>
          </p:cNvSpPr>
          <p:nvPr>
            <p:ph type="title"/>
          </p:nvPr>
        </p:nvSpPr>
        <p:spPr/>
        <p:txBody>
          <a:bodyPr/>
          <a:lstStyle/>
          <a:p>
            <a:r>
              <a:rPr lang="en-US" dirty="0"/>
              <a:t>Defining Thermochromic Characteristics</a:t>
            </a:r>
          </a:p>
        </p:txBody>
      </p:sp>
      <p:sp>
        <p:nvSpPr>
          <p:cNvPr id="4" name="Footer Placeholder 3">
            <a:extLst>
              <a:ext uri="{FF2B5EF4-FFF2-40B4-BE49-F238E27FC236}">
                <a16:creationId xmlns:a16="http://schemas.microsoft.com/office/drawing/2014/main" id="{BD6D7E68-335E-5E38-C9D5-62D07C79A8BF}"/>
              </a:ext>
            </a:extLst>
          </p:cNvPr>
          <p:cNvSpPr>
            <a:spLocks noGrp="1"/>
          </p:cNvSpPr>
          <p:nvPr>
            <p:ph type="ftr" sz="quarter" idx="14"/>
          </p:nvPr>
        </p:nvSpPr>
        <p:spPr/>
        <p:txBody>
          <a:bodyPr/>
          <a:lstStyle/>
          <a:p>
            <a:fld id="{D29FF785-5958-4BE7-AA9C-4EB8EFB3080E}" type="slidenum">
              <a:rPr lang="en-US" smtClean="0"/>
              <a:pPr/>
              <a:t>22</a:t>
            </a:fld>
            <a:endParaRPr lang="en-US"/>
          </a:p>
        </p:txBody>
      </p:sp>
      <p:pic>
        <p:nvPicPr>
          <p:cNvPr id="5" name="Picture 4">
            <a:extLst>
              <a:ext uri="{FF2B5EF4-FFF2-40B4-BE49-F238E27FC236}">
                <a16:creationId xmlns:a16="http://schemas.microsoft.com/office/drawing/2014/main" id="{9BC92757-FB2A-6D2F-F1FE-BFF0AA68E8FA}"/>
              </a:ext>
            </a:extLst>
          </p:cNvPr>
          <p:cNvPicPr>
            <a:picLocks noChangeAspect="1"/>
          </p:cNvPicPr>
          <p:nvPr/>
        </p:nvPicPr>
        <p:blipFill>
          <a:blip r:embed="rId3"/>
          <a:stretch>
            <a:fillRect/>
          </a:stretch>
        </p:blipFill>
        <p:spPr>
          <a:xfrm>
            <a:off x="3898500" y="1967351"/>
            <a:ext cx="4762500" cy="4286250"/>
          </a:xfrm>
          <a:prstGeom prst="rect">
            <a:avLst/>
          </a:prstGeom>
        </p:spPr>
      </p:pic>
      <p:cxnSp>
        <p:nvCxnSpPr>
          <p:cNvPr id="6" name="Straight Connector 5">
            <a:extLst>
              <a:ext uri="{FF2B5EF4-FFF2-40B4-BE49-F238E27FC236}">
                <a16:creationId xmlns:a16="http://schemas.microsoft.com/office/drawing/2014/main" id="{A3E550F2-5BEF-9954-DFDB-2D763326D587}"/>
              </a:ext>
            </a:extLst>
          </p:cNvPr>
          <p:cNvCxnSpPr>
            <a:cxnSpLocks/>
          </p:cNvCxnSpPr>
          <p:nvPr/>
        </p:nvCxnSpPr>
        <p:spPr>
          <a:xfrm flipV="1">
            <a:off x="6002480" y="2314676"/>
            <a:ext cx="0" cy="3498317"/>
          </a:xfrm>
          <a:prstGeom prst="line">
            <a:avLst/>
          </a:prstGeom>
          <a:noFill/>
          <a:ln w="19050" cap="flat" cmpd="sng" algn="ctr">
            <a:solidFill>
              <a:srgbClr val="002060"/>
            </a:solidFill>
            <a:prstDash val="sysDot"/>
            <a:miter lim="800000"/>
          </a:ln>
          <a:effectLst/>
        </p:spPr>
      </p:cxnSp>
      <p:cxnSp>
        <p:nvCxnSpPr>
          <p:cNvPr id="7" name="Straight Connector 6">
            <a:extLst>
              <a:ext uri="{FF2B5EF4-FFF2-40B4-BE49-F238E27FC236}">
                <a16:creationId xmlns:a16="http://schemas.microsoft.com/office/drawing/2014/main" id="{1ABCAB9B-1E55-A321-DD0F-B367A47F1671}"/>
              </a:ext>
            </a:extLst>
          </p:cNvPr>
          <p:cNvCxnSpPr>
            <a:cxnSpLocks/>
          </p:cNvCxnSpPr>
          <p:nvPr/>
        </p:nvCxnSpPr>
        <p:spPr>
          <a:xfrm flipV="1">
            <a:off x="6663207" y="2314676"/>
            <a:ext cx="0" cy="3498317"/>
          </a:xfrm>
          <a:prstGeom prst="line">
            <a:avLst/>
          </a:prstGeom>
          <a:noFill/>
          <a:ln w="19050" cap="flat" cmpd="sng" algn="ctr">
            <a:solidFill>
              <a:srgbClr val="C00000"/>
            </a:solidFill>
            <a:prstDash val="sysDot"/>
            <a:miter lim="800000"/>
          </a:ln>
          <a:effectLst/>
        </p:spPr>
      </p:cxnSp>
      <p:cxnSp>
        <p:nvCxnSpPr>
          <p:cNvPr id="8" name="Straight Arrow Connector 7">
            <a:extLst>
              <a:ext uri="{FF2B5EF4-FFF2-40B4-BE49-F238E27FC236}">
                <a16:creationId xmlns:a16="http://schemas.microsoft.com/office/drawing/2014/main" id="{3AEAFE38-123A-70A6-7DDB-1A6855CE544A}"/>
              </a:ext>
            </a:extLst>
          </p:cNvPr>
          <p:cNvCxnSpPr/>
          <p:nvPr/>
        </p:nvCxnSpPr>
        <p:spPr>
          <a:xfrm>
            <a:off x="6002480" y="5690820"/>
            <a:ext cx="660727" cy="0"/>
          </a:xfrm>
          <a:prstGeom prst="straightConnector1">
            <a:avLst/>
          </a:prstGeom>
          <a:noFill/>
          <a:ln w="12700" cap="flat" cmpd="sng" algn="ctr">
            <a:solidFill>
              <a:srgbClr val="7030A0"/>
            </a:solidFill>
            <a:prstDash val="solid"/>
            <a:miter lim="800000"/>
            <a:headEnd type="triangle"/>
            <a:tailEnd type="triangle"/>
          </a:ln>
          <a:effectLst/>
        </p:spPr>
      </p:cxnSp>
      <p:cxnSp>
        <p:nvCxnSpPr>
          <p:cNvPr id="9" name="Straight Arrow Connector 8">
            <a:extLst>
              <a:ext uri="{FF2B5EF4-FFF2-40B4-BE49-F238E27FC236}">
                <a16:creationId xmlns:a16="http://schemas.microsoft.com/office/drawing/2014/main" id="{FD94ADB9-E3E0-ADA8-E1E3-5FE736657CC4}"/>
              </a:ext>
            </a:extLst>
          </p:cNvPr>
          <p:cNvCxnSpPr>
            <a:cxnSpLocks/>
            <a:stCxn id="23" idx="1"/>
          </p:cNvCxnSpPr>
          <p:nvPr/>
        </p:nvCxnSpPr>
        <p:spPr>
          <a:xfrm flipH="1">
            <a:off x="6651496" y="2142886"/>
            <a:ext cx="942983" cy="369418"/>
          </a:xfrm>
          <a:prstGeom prst="straightConnector1">
            <a:avLst/>
          </a:prstGeom>
          <a:noFill/>
          <a:ln w="12700" cap="flat" cmpd="sng" algn="ctr">
            <a:solidFill>
              <a:srgbClr val="A5BAC9">
                <a:lumMod val="50000"/>
              </a:srgbClr>
            </a:solidFill>
            <a:prstDash val="solid"/>
            <a:miter lim="800000"/>
            <a:tailEnd type="triangle"/>
          </a:ln>
          <a:effectLst/>
        </p:spPr>
      </p:cxnSp>
      <p:cxnSp>
        <p:nvCxnSpPr>
          <p:cNvPr id="10" name="Straight Arrow Connector 9">
            <a:extLst>
              <a:ext uri="{FF2B5EF4-FFF2-40B4-BE49-F238E27FC236}">
                <a16:creationId xmlns:a16="http://schemas.microsoft.com/office/drawing/2014/main" id="{54D43AD9-FD04-3792-162F-0BC511BC5E04}"/>
              </a:ext>
            </a:extLst>
          </p:cNvPr>
          <p:cNvCxnSpPr>
            <a:cxnSpLocks/>
            <a:stCxn id="21" idx="3"/>
          </p:cNvCxnSpPr>
          <p:nvPr/>
        </p:nvCxnSpPr>
        <p:spPr>
          <a:xfrm>
            <a:off x="4310977" y="5567660"/>
            <a:ext cx="1488835" cy="123160"/>
          </a:xfrm>
          <a:prstGeom prst="straightConnector1">
            <a:avLst/>
          </a:prstGeom>
          <a:noFill/>
          <a:ln w="12700" cap="flat" cmpd="sng" algn="ctr">
            <a:solidFill>
              <a:srgbClr val="7030A0"/>
            </a:solidFill>
            <a:prstDash val="solid"/>
            <a:miter lim="800000"/>
            <a:tailEnd type="triangle"/>
          </a:ln>
          <a:effectLst/>
        </p:spPr>
      </p:cxnSp>
      <p:cxnSp>
        <p:nvCxnSpPr>
          <p:cNvPr id="11" name="Straight Arrow Connector 10">
            <a:extLst>
              <a:ext uri="{FF2B5EF4-FFF2-40B4-BE49-F238E27FC236}">
                <a16:creationId xmlns:a16="http://schemas.microsoft.com/office/drawing/2014/main" id="{9213DB65-D7AB-C2CF-B3F8-DF69F30FBAA1}"/>
              </a:ext>
            </a:extLst>
          </p:cNvPr>
          <p:cNvCxnSpPr>
            <a:cxnSpLocks/>
            <a:stCxn id="22" idx="3"/>
          </p:cNvCxnSpPr>
          <p:nvPr/>
        </p:nvCxnSpPr>
        <p:spPr>
          <a:xfrm>
            <a:off x="4710850" y="2141213"/>
            <a:ext cx="1283101" cy="357656"/>
          </a:xfrm>
          <a:prstGeom prst="straightConnector1">
            <a:avLst/>
          </a:prstGeom>
          <a:noFill/>
          <a:ln w="12700" cap="flat" cmpd="sng" algn="ctr">
            <a:solidFill>
              <a:srgbClr val="A5BAC9">
                <a:lumMod val="50000"/>
              </a:srgbClr>
            </a:solidFill>
            <a:prstDash val="solid"/>
            <a:miter lim="800000"/>
            <a:tailEnd type="triangle"/>
          </a:ln>
          <a:effectLst/>
        </p:spPr>
      </p:cxnSp>
      <p:cxnSp>
        <p:nvCxnSpPr>
          <p:cNvPr id="12" name="Straight Arrow Connector 11">
            <a:extLst>
              <a:ext uri="{FF2B5EF4-FFF2-40B4-BE49-F238E27FC236}">
                <a16:creationId xmlns:a16="http://schemas.microsoft.com/office/drawing/2014/main" id="{CD3CF348-D87E-EF0D-92B7-BE18FFB518EF}"/>
              </a:ext>
            </a:extLst>
          </p:cNvPr>
          <p:cNvCxnSpPr>
            <a:cxnSpLocks/>
          </p:cNvCxnSpPr>
          <p:nvPr/>
        </p:nvCxnSpPr>
        <p:spPr>
          <a:xfrm flipH="1">
            <a:off x="9524395" y="3529943"/>
            <a:ext cx="259573" cy="0"/>
          </a:xfrm>
          <a:prstGeom prst="straightConnector1">
            <a:avLst/>
          </a:prstGeom>
          <a:noFill/>
          <a:ln w="12700" cap="flat" cmpd="sng" algn="ctr">
            <a:solidFill>
              <a:schemeClr val="accent4"/>
            </a:solidFill>
            <a:prstDash val="solid"/>
            <a:miter lim="800000"/>
            <a:tailEnd type="triangle"/>
          </a:ln>
          <a:effectLst/>
        </p:spPr>
      </p:cxnSp>
      <p:grpSp>
        <p:nvGrpSpPr>
          <p:cNvPr id="13" name="Group 12">
            <a:extLst>
              <a:ext uri="{FF2B5EF4-FFF2-40B4-BE49-F238E27FC236}">
                <a16:creationId xmlns:a16="http://schemas.microsoft.com/office/drawing/2014/main" id="{16A38572-669D-3ABA-56DB-3C61AB658143}"/>
              </a:ext>
            </a:extLst>
          </p:cNvPr>
          <p:cNvGrpSpPr/>
          <p:nvPr/>
        </p:nvGrpSpPr>
        <p:grpSpPr>
          <a:xfrm>
            <a:off x="6043776" y="3529943"/>
            <a:ext cx="3480619" cy="1504335"/>
            <a:chOff x="4229838" y="3144356"/>
            <a:chExt cx="2401037" cy="1504335"/>
          </a:xfrm>
        </p:grpSpPr>
        <p:cxnSp>
          <p:nvCxnSpPr>
            <p:cNvPr id="43" name="Straight Connector 42">
              <a:extLst>
                <a:ext uri="{FF2B5EF4-FFF2-40B4-BE49-F238E27FC236}">
                  <a16:creationId xmlns:a16="http://schemas.microsoft.com/office/drawing/2014/main" id="{40209EAB-3400-8B51-AF63-AC3422EA1D09}"/>
                </a:ext>
              </a:extLst>
            </p:cNvPr>
            <p:cNvCxnSpPr>
              <a:cxnSpLocks/>
            </p:cNvCxnSpPr>
            <p:nvPr/>
          </p:nvCxnSpPr>
          <p:spPr>
            <a:xfrm>
              <a:off x="4849269" y="3144356"/>
              <a:ext cx="1781606" cy="0"/>
            </a:xfrm>
            <a:prstGeom prst="line">
              <a:avLst/>
            </a:prstGeom>
            <a:noFill/>
            <a:ln w="28575" cap="flat" cmpd="sng" algn="ctr">
              <a:solidFill>
                <a:schemeClr val="accent4"/>
              </a:solidFill>
              <a:prstDash val="dash"/>
              <a:miter lim="800000"/>
            </a:ln>
            <a:effectLst/>
          </p:spPr>
        </p:cxnSp>
        <p:cxnSp>
          <p:nvCxnSpPr>
            <p:cNvPr id="44" name="Straight Connector 43">
              <a:extLst>
                <a:ext uri="{FF2B5EF4-FFF2-40B4-BE49-F238E27FC236}">
                  <a16:creationId xmlns:a16="http://schemas.microsoft.com/office/drawing/2014/main" id="{55588C76-0A7A-68BD-BFC5-87636D49EA15}"/>
                </a:ext>
              </a:extLst>
            </p:cNvPr>
            <p:cNvCxnSpPr>
              <a:cxnSpLocks/>
            </p:cNvCxnSpPr>
            <p:nvPr/>
          </p:nvCxnSpPr>
          <p:spPr>
            <a:xfrm flipH="1">
              <a:off x="4229838" y="4648691"/>
              <a:ext cx="2401037" cy="0"/>
            </a:xfrm>
            <a:prstGeom prst="line">
              <a:avLst/>
            </a:prstGeom>
            <a:noFill/>
            <a:ln w="28575" cap="flat" cmpd="sng" algn="ctr">
              <a:solidFill>
                <a:srgbClr val="002060"/>
              </a:solidFill>
              <a:prstDash val="dash"/>
              <a:miter lim="800000"/>
            </a:ln>
            <a:effectLst/>
          </p:spPr>
        </p:cxnSp>
        <p:cxnSp>
          <p:nvCxnSpPr>
            <p:cNvPr id="45" name="Straight Connector 44">
              <a:extLst>
                <a:ext uri="{FF2B5EF4-FFF2-40B4-BE49-F238E27FC236}">
                  <a16:creationId xmlns:a16="http://schemas.microsoft.com/office/drawing/2014/main" id="{F5666396-B120-DE1A-5373-4477DA10230F}"/>
                </a:ext>
              </a:extLst>
            </p:cNvPr>
            <p:cNvCxnSpPr>
              <a:cxnSpLocks/>
            </p:cNvCxnSpPr>
            <p:nvPr/>
          </p:nvCxnSpPr>
          <p:spPr>
            <a:xfrm>
              <a:off x="4393828" y="3875876"/>
              <a:ext cx="1347101" cy="0"/>
            </a:xfrm>
            <a:prstGeom prst="line">
              <a:avLst/>
            </a:prstGeom>
            <a:noFill/>
            <a:ln w="12700" cap="flat" cmpd="sng" algn="ctr">
              <a:solidFill>
                <a:srgbClr val="000000"/>
              </a:solidFill>
              <a:prstDash val="dash"/>
              <a:miter lim="800000"/>
            </a:ln>
            <a:effectLst/>
          </p:spPr>
        </p:cxnSp>
      </p:grpSp>
      <p:cxnSp>
        <p:nvCxnSpPr>
          <p:cNvPr id="14" name="Straight Arrow Connector 13">
            <a:extLst>
              <a:ext uri="{FF2B5EF4-FFF2-40B4-BE49-F238E27FC236}">
                <a16:creationId xmlns:a16="http://schemas.microsoft.com/office/drawing/2014/main" id="{224EA479-9A99-1FF0-E012-B921E5E5DB1A}"/>
              </a:ext>
            </a:extLst>
          </p:cNvPr>
          <p:cNvCxnSpPr>
            <a:cxnSpLocks/>
          </p:cNvCxnSpPr>
          <p:nvPr/>
        </p:nvCxnSpPr>
        <p:spPr>
          <a:xfrm>
            <a:off x="9427482" y="3529943"/>
            <a:ext cx="0" cy="1504335"/>
          </a:xfrm>
          <a:prstGeom prst="straightConnector1">
            <a:avLst/>
          </a:prstGeom>
          <a:noFill/>
          <a:ln w="12700" cap="flat" cmpd="sng" algn="ctr">
            <a:solidFill>
              <a:srgbClr val="A5BAC9">
                <a:lumMod val="50000"/>
              </a:srgbClr>
            </a:solidFill>
            <a:prstDash val="solid"/>
            <a:miter lim="800000"/>
            <a:headEnd type="triangle"/>
            <a:tailEnd type="triangle"/>
          </a:ln>
          <a:effectLst/>
        </p:spPr>
      </p:cxnSp>
      <p:cxnSp>
        <p:nvCxnSpPr>
          <p:cNvPr id="15" name="Straight Arrow Connector 14">
            <a:extLst>
              <a:ext uri="{FF2B5EF4-FFF2-40B4-BE49-F238E27FC236}">
                <a16:creationId xmlns:a16="http://schemas.microsoft.com/office/drawing/2014/main" id="{D19CD556-3AA1-98BC-DA42-211E0C34DFEB}"/>
              </a:ext>
            </a:extLst>
          </p:cNvPr>
          <p:cNvCxnSpPr>
            <a:cxnSpLocks/>
          </p:cNvCxnSpPr>
          <p:nvPr/>
        </p:nvCxnSpPr>
        <p:spPr>
          <a:xfrm flipH="1">
            <a:off x="9524395" y="5034278"/>
            <a:ext cx="259573" cy="0"/>
          </a:xfrm>
          <a:prstGeom prst="straightConnector1">
            <a:avLst/>
          </a:prstGeom>
          <a:noFill/>
          <a:ln w="12700" cap="flat" cmpd="sng" algn="ctr">
            <a:solidFill>
              <a:srgbClr val="002060"/>
            </a:solidFill>
            <a:prstDash val="solid"/>
            <a:miter lim="800000"/>
            <a:tailEnd type="triangle"/>
          </a:ln>
          <a:effectLst/>
        </p:spPr>
      </p:cxnSp>
      <p:cxnSp>
        <p:nvCxnSpPr>
          <p:cNvPr id="16" name="Straight Connector 15">
            <a:extLst>
              <a:ext uri="{FF2B5EF4-FFF2-40B4-BE49-F238E27FC236}">
                <a16:creationId xmlns:a16="http://schemas.microsoft.com/office/drawing/2014/main" id="{9D9C196A-1EA5-0F5A-7C1A-5ECB080CA208}"/>
              </a:ext>
            </a:extLst>
          </p:cNvPr>
          <p:cNvCxnSpPr>
            <a:cxnSpLocks/>
          </p:cNvCxnSpPr>
          <p:nvPr/>
        </p:nvCxnSpPr>
        <p:spPr>
          <a:xfrm flipV="1">
            <a:off x="6439027" y="2314676"/>
            <a:ext cx="0" cy="2973275"/>
          </a:xfrm>
          <a:prstGeom prst="line">
            <a:avLst/>
          </a:prstGeom>
          <a:noFill/>
          <a:ln w="19050" cap="flat" cmpd="sng" algn="ctr">
            <a:solidFill>
              <a:srgbClr val="C00000"/>
            </a:solidFill>
            <a:prstDash val="dash"/>
            <a:miter lim="800000"/>
          </a:ln>
          <a:effectLst/>
        </p:spPr>
      </p:cxnSp>
      <p:cxnSp>
        <p:nvCxnSpPr>
          <p:cNvPr id="17" name="Straight Connector 16">
            <a:extLst>
              <a:ext uri="{FF2B5EF4-FFF2-40B4-BE49-F238E27FC236}">
                <a16:creationId xmlns:a16="http://schemas.microsoft.com/office/drawing/2014/main" id="{BF57D367-DCB3-676C-DA20-C8D46155149B}"/>
              </a:ext>
            </a:extLst>
          </p:cNvPr>
          <p:cNvCxnSpPr>
            <a:cxnSpLocks/>
          </p:cNvCxnSpPr>
          <p:nvPr/>
        </p:nvCxnSpPr>
        <p:spPr>
          <a:xfrm flipV="1">
            <a:off x="6273845" y="2314676"/>
            <a:ext cx="0" cy="2973275"/>
          </a:xfrm>
          <a:prstGeom prst="line">
            <a:avLst/>
          </a:prstGeom>
          <a:noFill/>
          <a:ln w="19050" cap="flat" cmpd="sng" algn="ctr">
            <a:solidFill>
              <a:srgbClr val="002060"/>
            </a:solidFill>
            <a:prstDash val="dash"/>
            <a:miter lim="800000"/>
          </a:ln>
          <a:effectLst/>
        </p:spPr>
      </p:cxnSp>
      <p:sp>
        <p:nvSpPr>
          <p:cNvPr id="18" name="TextBox 59">
            <a:extLst>
              <a:ext uri="{FF2B5EF4-FFF2-40B4-BE49-F238E27FC236}">
                <a16:creationId xmlns:a16="http://schemas.microsoft.com/office/drawing/2014/main" id="{1C71BBD4-6331-EAB5-267E-7AAFB6890EF0}"/>
              </a:ext>
            </a:extLst>
          </p:cNvPr>
          <p:cNvSpPr txBox="1"/>
          <p:nvPr/>
        </p:nvSpPr>
        <p:spPr>
          <a:xfrm>
            <a:off x="9626581" y="3401627"/>
            <a:ext cx="227679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1470"/>
            <a:r>
              <a:rPr lang="en-US" sz="1400" b="1" dirty="0">
                <a:solidFill>
                  <a:srgbClr val="C00000"/>
                </a:solidFill>
                <a:latin typeface="Arial" panose="020B0604020202020204"/>
              </a:rPr>
              <a:t>“Hot State Emissivity” </a:t>
            </a:r>
          </a:p>
          <a:p>
            <a:pPr algn="ctr" defTabSz="411470"/>
            <a:r>
              <a:rPr lang="el-GR" sz="1400" b="1" dirty="0">
                <a:solidFill>
                  <a:srgbClr val="C00000"/>
                </a:solidFill>
                <a:latin typeface="Arial" panose="020B0604020202020204"/>
              </a:rPr>
              <a:t>ε</a:t>
            </a:r>
            <a:r>
              <a:rPr lang="en-US" sz="1400" b="1" baseline="-25000" dirty="0">
                <a:solidFill>
                  <a:srgbClr val="C00000"/>
                </a:solidFill>
                <a:latin typeface="Arial" panose="020B0604020202020204"/>
              </a:rPr>
              <a:t>H</a:t>
            </a:r>
            <a:endParaRPr lang="en-US" sz="1400" b="1" dirty="0">
              <a:solidFill>
                <a:srgbClr val="C00000"/>
              </a:solidFill>
              <a:latin typeface="Arial" panose="020B0604020202020204"/>
            </a:endParaRPr>
          </a:p>
        </p:txBody>
      </p:sp>
      <p:sp>
        <p:nvSpPr>
          <p:cNvPr id="19" name="TextBox 60">
            <a:extLst>
              <a:ext uri="{FF2B5EF4-FFF2-40B4-BE49-F238E27FC236}">
                <a16:creationId xmlns:a16="http://schemas.microsoft.com/office/drawing/2014/main" id="{EC1CE81D-598E-86C0-3AE0-0B138E2BF0AE}"/>
              </a:ext>
            </a:extLst>
          </p:cNvPr>
          <p:cNvSpPr txBox="1"/>
          <p:nvPr/>
        </p:nvSpPr>
        <p:spPr>
          <a:xfrm>
            <a:off x="9713075" y="4907397"/>
            <a:ext cx="219482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1470"/>
            <a:r>
              <a:rPr lang="en-US" sz="1400" b="1" dirty="0">
                <a:solidFill>
                  <a:srgbClr val="002060"/>
                </a:solidFill>
                <a:latin typeface="Arial" panose="020B0604020202020204"/>
              </a:rPr>
              <a:t>“Cold State Emissivity” </a:t>
            </a:r>
          </a:p>
          <a:p>
            <a:pPr algn="ctr" defTabSz="411470"/>
            <a:r>
              <a:rPr lang="el-GR" sz="1400" b="1" dirty="0">
                <a:solidFill>
                  <a:srgbClr val="002060"/>
                </a:solidFill>
                <a:latin typeface="Arial" panose="020B0604020202020204"/>
              </a:rPr>
              <a:t>ε</a:t>
            </a:r>
            <a:r>
              <a:rPr lang="en-US" sz="1400" b="1" baseline="-25000" dirty="0">
                <a:solidFill>
                  <a:srgbClr val="002060"/>
                </a:solidFill>
                <a:latin typeface="Arial" panose="020B0604020202020204"/>
              </a:rPr>
              <a:t>C</a:t>
            </a:r>
            <a:endParaRPr lang="en-US" sz="1000" b="1" baseline="-25000" dirty="0">
              <a:solidFill>
                <a:srgbClr val="002060"/>
              </a:solidFill>
              <a:latin typeface="Arial" panose="020B0604020202020204"/>
            </a:endParaRPr>
          </a:p>
        </p:txBody>
      </p:sp>
      <p:sp>
        <p:nvSpPr>
          <p:cNvPr id="20" name="TextBox 61">
            <a:extLst>
              <a:ext uri="{FF2B5EF4-FFF2-40B4-BE49-F238E27FC236}">
                <a16:creationId xmlns:a16="http://schemas.microsoft.com/office/drawing/2014/main" id="{291ED064-46D3-3A6C-5ED7-777D48A93870}"/>
              </a:ext>
            </a:extLst>
          </p:cNvPr>
          <p:cNvSpPr txBox="1"/>
          <p:nvPr/>
        </p:nvSpPr>
        <p:spPr>
          <a:xfrm>
            <a:off x="9395837" y="4061408"/>
            <a:ext cx="182415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1470"/>
            <a:r>
              <a:rPr lang="en-US" sz="1400" dirty="0">
                <a:solidFill>
                  <a:srgbClr val="A5BAC9">
                    <a:lumMod val="50000"/>
                  </a:srgbClr>
                </a:solidFill>
                <a:latin typeface="Arial" panose="020B0604020202020204"/>
              </a:rPr>
              <a:t>“Emissivity Contrast” </a:t>
            </a:r>
          </a:p>
          <a:p>
            <a:pPr defTabSz="411470"/>
            <a:r>
              <a:rPr lang="el-GR" sz="1400" dirty="0">
                <a:solidFill>
                  <a:srgbClr val="A5BAC9">
                    <a:lumMod val="50000"/>
                  </a:srgbClr>
                </a:solidFill>
                <a:latin typeface="Arial" panose="020B0604020202020204"/>
              </a:rPr>
              <a:t>Δε</a:t>
            </a:r>
            <a:r>
              <a:rPr lang="en-US" sz="1400" dirty="0">
                <a:solidFill>
                  <a:srgbClr val="A5BAC9">
                    <a:lumMod val="50000"/>
                  </a:srgbClr>
                </a:solidFill>
                <a:latin typeface="Arial" panose="020B0604020202020204"/>
              </a:rPr>
              <a:t> (= </a:t>
            </a:r>
            <a:r>
              <a:rPr lang="el-GR" sz="1400" dirty="0">
                <a:solidFill>
                  <a:srgbClr val="A5BAC9">
                    <a:lumMod val="50000"/>
                  </a:srgbClr>
                </a:solidFill>
                <a:latin typeface="Arial" panose="020B0604020202020204"/>
              </a:rPr>
              <a:t>ε</a:t>
            </a:r>
            <a:r>
              <a:rPr lang="en-US" sz="1400" baseline="-25000" dirty="0">
                <a:solidFill>
                  <a:srgbClr val="A5BAC9">
                    <a:lumMod val="50000"/>
                  </a:srgbClr>
                </a:solidFill>
                <a:latin typeface="Arial" panose="020B0604020202020204"/>
              </a:rPr>
              <a:t>H</a:t>
            </a:r>
            <a:r>
              <a:rPr lang="en-US" sz="1400" dirty="0">
                <a:solidFill>
                  <a:srgbClr val="A5BAC9">
                    <a:lumMod val="50000"/>
                  </a:srgbClr>
                </a:solidFill>
                <a:latin typeface="Arial" panose="020B0604020202020204"/>
              </a:rPr>
              <a:t> - </a:t>
            </a:r>
            <a:r>
              <a:rPr lang="el-GR" sz="1400" dirty="0">
                <a:solidFill>
                  <a:srgbClr val="A5BAC9">
                    <a:lumMod val="50000"/>
                  </a:srgbClr>
                </a:solidFill>
                <a:latin typeface="Arial" panose="020B0604020202020204"/>
              </a:rPr>
              <a:t>ε</a:t>
            </a:r>
            <a:r>
              <a:rPr lang="en-US" sz="1400" baseline="-25000" dirty="0">
                <a:solidFill>
                  <a:srgbClr val="A5BAC9">
                    <a:lumMod val="50000"/>
                  </a:srgbClr>
                </a:solidFill>
                <a:latin typeface="Arial" panose="020B0604020202020204"/>
              </a:rPr>
              <a:t>C</a:t>
            </a:r>
            <a:r>
              <a:rPr lang="en-US" sz="1400" dirty="0">
                <a:solidFill>
                  <a:srgbClr val="A5BAC9">
                    <a:lumMod val="50000"/>
                  </a:srgbClr>
                </a:solidFill>
                <a:latin typeface="Arial" panose="020B0604020202020204"/>
              </a:rPr>
              <a:t>)</a:t>
            </a:r>
          </a:p>
        </p:txBody>
      </p:sp>
      <p:sp>
        <p:nvSpPr>
          <p:cNvPr id="21" name="TextBox 62">
            <a:extLst>
              <a:ext uri="{FF2B5EF4-FFF2-40B4-BE49-F238E27FC236}">
                <a16:creationId xmlns:a16="http://schemas.microsoft.com/office/drawing/2014/main" id="{7F6308BF-FE1A-57AF-00B1-B135F2A46048}"/>
              </a:ext>
            </a:extLst>
          </p:cNvPr>
          <p:cNvSpPr txBox="1"/>
          <p:nvPr/>
        </p:nvSpPr>
        <p:spPr>
          <a:xfrm>
            <a:off x="284104" y="5306050"/>
            <a:ext cx="402687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1470"/>
            <a:r>
              <a:rPr lang="en-US" sz="1400" b="1" dirty="0">
                <a:solidFill>
                  <a:srgbClr val="7030A0"/>
                </a:solidFill>
                <a:latin typeface="Arial" panose="020B0604020202020204"/>
              </a:rPr>
              <a:t>“Transition Crispness” or “Transition Width </a:t>
            </a:r>
          </a:p>
          <a:p>
            <a:pPr algn="ctr" defTabSz="411470"/>
            <a:r>
              <a:rPr lang="el-GR" sz="1400" b="1" dirty="0">
                <a:solidFill>
                  <a:srgbClr val="7030A0"/>
                </a:solidFill>
                <a:latin typeface="Arial" panose="020B0604020202020204"/>
              </a:rPr>
              <a:t>Δ</a:t>
            </a:r>
            <a:r>
              <a:rPr lang="en-US" sz="1400" b="1" dirty="0" err="1">
                <a:solidFill>
                  <a:srgbClr val="7030A0"/>
                </a:solidFill>
                <a:latin typeface="Arial" panose="020B0604020202020204"/>
              </a:rPr>
              <a:t>T</a:t>
            </a:r>
            <a:r>
              <a:rPr lang="en-US" sz="1400" b="1" baseline="-25000" dirty="0" err="1">
                <a:solidFill>
                  <a:srgbClr val="7030A0"/>
                </a:solidFill>
                <a:latin typeface="Arial" panose="020B0604020202020204"/>
              </a:rPr>
              <a:t>Trans</a:t>
            </a:r>
            <a:r>
              <a:rPr lang="en-US" sz="1400" b="1" dirty="0">
                <a:solidFill>
                  <a:srgbClr val="7030A0"/>
                </a:solidFill>
                <a:latin typeface="Arial" panose="020B0604020202020204"/>
              </a:rPr>
              <a:t> (= T</a:t>
            </a:r>
            <a:r>
              <a:rPr lang="en-US" sz="1400" b="1" baseline="-25000" dirty="0">
                <a:solidFill>
                  <a:srgbClr val="7030A0"/>
                </a:solidFill>
                <a:latin typeface="Arial" panose="020B0604020202020204"/>
              </a:rPr>
              <a:t>H</a:t>
            </a:r>
            <a:r>
              <a:rPr lang="en-US" sz="1400" b="1" dirty="0">
                <a:solidFill>
                  <a:srgbClr val="7030A0"/>
                </a:solidFill>
                <a:latin typeface="Arial" panose="020B0604020202020204"/>
              </a:rPr>
              <a:t> – T</a:t>
            </a:r>
            <a:r>
              <a:rPr lang="en-US" sz="1400" b="1" baseline="-25000" dirty="0">
                <a:solidFill>
                  <a:srgbClr val="7030A0"/>
                </a:solidFill>
                <a:latin typeface="Arial" panose="020B0604020202020204"/>
              </a:rPr>
              <a:t>C</a:t>
            </a:r>
            <a:r>
              <a:rPr lang="en-US" sz="1400" b="1" dirty="0">
                <a:solidFill>
                  <a:srgbClr val="7030A0"/>
                </a:solidFill>
                <a:latin typeface="Arial" panose="020B0604020202020204"/>
              </a:rPr>
              <a:t>)</a:t>
            </a:r>
          </a:p>
        </p:txBody>
      </p:sp>
      <p:sp>
        <p:nvSpPr>
          <p:cNvPr id="22" name="TextBox 63">
            <a:extLst>
              <a:ext uri="{FF2B5EF4-FFF2-40B4-BE49-F238E27FC236}">
                <a16:creationId xmlns:a16="http://schemas.microsoft.com/office/drawing/2014/main" id="{2C0AA904-56F0-DB58-A959-8C6E2EA039B6}"/>
              </a:ext>
            </a:extLst>
          </p:cNvPr>
          <p:cNvSpPr txBox="1"/>
          <p:nvPr/>
        </p:nvSpPr>
        <p:spPr>
          <a:xfrm>
            <a:off x="2572111" y="1987324"/>
            <a:ext cx="213873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11470"/>
            <a:r>
              <a:rPr lang="en-US" sz="1400" b="1" dirty="0">
                <a:solidFill>
                  <a:srgbClr val="002060"/>
                </a:solidFill>
                <a:latin typeface="Arial" panose="020B0604020202020204"/>
              </a:rPr>
              <a:t>“Cold State Onset” T</a:t>
            </a:r>
            <a:r>
              <a:rPr lang="en-US" sz="1400" b="1" baseline="-25000" dirty="0">
                <a:solidFill>
                  <a:srgbClr val="002060"/>
                </a:solidFill>
                <a:latin typeface="Arial" panose="020B0604020202020204"/>
              </a:rPr>
              <a:t>C</a:t>
            </a:r>
            <a:endParaRPr lang="en-US" sz="1400" b="1" dirty="0">
              <a:solidFill>
                <a:srgbClr val="002060"/>
              </a:solidFill>
              <a:latin typeface="Arial" panose="020B0604020202020204"/>
            </a:endParaRPr>
          </a:p>
        </p:txBody>
      </p:sp>
      <p:sp>
        <p:nvSpPr>
          <p:cNvPr id="23" name="TextBox 64">
            <a:extLst>
              <a:ext uri="{FF2B5EF4-FFF2-40B4-BE49-F238E27FC236}">
                <a16:creationId xmlns:a16="http://schemas.microsoft.com/office/drawing/2014/main" id="{329F49CC-8093-2F6E-1673-2BF29EF91EB8}"/>
              </a:ext>
            </a:extLst>
          </p:cNvPr>
          <p:cNvSpPr txBox="1"/>
          <p:nvPr/>
        </p:nvSpPr>
        <p:spPr>
          <a:xfrm>
            <a:off x="7594479" y="1988997"/>
            <a:ext cx="20511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1470"/>
            <a:r>
              <a:rPr lang="en-US" sz="1400" b="1" dirty="0">
                <a:solidFill>
                  <a:srgbClr val="C00000"/>
                </a:solidFill>
                <a:latin typeface="Arial" panose="020B0604020202020204"/>
              </a:rPr>
              <a:t>“Hot State Onset” T</a:t>
            </a:r>
            <a:r>
              <a:rPr lang="en-US" sz="1400" b="1" baseline="-25000" dirty="0">
                <a:solidFill>
                  <a:srgbClr val="C00000"/>
                </a:solidFill>
                <a:latin typeface="Arial" panose="020B0604020202020204"/>
              </a:rPr>
              <a:t>H</a:t>
            </a:r>
            <a:endParaRPr lang="en-US" sz="1400" b="1" dirty="0">
              <a:solidFill>
                <a:srgbClr val="C00000"/>
              </a:solidFill>
              <a:latin typeface="Arial" panose="020B0604020202020204"/>
            </a:endParaRPr>
          </a:p>
        </p:txBody>
      </p:sp>
      <p:cxnSp>
        <p:nvCxnSpPr>
          <p:cNvPr id="24" name="Straight Arrow Connector 23">
            <a:extLst>
              <a:ext uri="{FF2B5EF4-FFF2-40B4-BE49-F238E27FC236}">
                <a16:creationId xmlns:a16="http://schemas.microsoft.com/office/drawing/2014/main" id="{79BAF48B-D254-4A2A-08F0-4D0681842A0B}"/>
              </a:ext>
            </a:extLst>
          </p:cNvPr>
          <p:cNvCxnSpPr>
            <a:cxnSpLocks/>
          </p:cNvCxnSpPr>
          <p:nvPr/>
        </p:nvCxnSpPr>
        <p:spPr>
          <a:xfrm>
            <a:off x="6273846" y="5199460"/>
            <a:ext cx="165181" cy="0"/>
          </a:xfrm>
          <a:prstGeom prst="straightConnector1">
            <a:avLst/>
          </a:prstGeom>
          <a:noFill/>
          <a:ln w="12700" cap="flat" cmpd="sng" algn="ctr">
            <a:solidFill>
              <a:srgbClr val="FF8A4F"/>
            </a:solidFill>
            <a:prstDash val="solid"/>
            <a:miter lim="800000"/>
            <a:headEnd type="triangle"/>
            <a:tailEnd type="triangle"/>
          </a:ln>
          <a:effectLst/>
        </p:spPr>
      </p:cxnSp>
      <p:cxnSp>
        <p:nvCxnSpPr>
          <p:cNvPr id="25" name="Straight Arrow Connector 24">
            <a:extLst>
              <a:ext uri="{FF2B5EF4-FFF2-40B4-BE49-F238E27FC236}">
                <a16:creationId xmlns:a16="http://schemas.microsoft.com/office/drawing/2014/main" id="{4B4C93C9-2AD5-F09A-EF12-820A2EE5E887}"/>
              </a:ext>
            </a:extLst>
          </p:cNvPr>
          <p:cNvCxnSpPr>
            <a:cxnSpLocks/>
            <a:stCxn id="28" idx="2"/>
          </p:cNvCxnSpPr>
          <p:nvPr/>
        </p:nvCxnSpPr>
        <p:spPr>
          <a:xfrm>
            <a:off x="6353378" y="2155005"/>
            <a:ext cx="0" cy="356759"/>
          </a:xfrm>
          <a:prstGeom prst="straightConnector1">
            <a:avLst/>
          </a:prstGeom>
          <a:noFill/>
          <a:ln w="12700" cap="flat" cmpd="sng" algn="ctr">
            <a:solidFill>
              <a:srgbClr val="00B050"/>
            </a:solidFill>
            <a:prstDash val="solid"/>
            <a:miter lim="800000"/>
            <a:tailEnd type="triangle"/>
          </a:ln>
          <a:effectLst/>
        </p:spPr>
      </p:cxnSp>
      <p:sp>
        <p:nvSpPr>
          <p:cNvPr id="26" name="TextBox 67">
            <a:extLst>
              <a:ext uri="{FF2B5EF4-FFF2-40B4-BE49-F238E27FC236}">
                <a16:creationId xmlns:a16="http://schemas.microsoft.com/office/drawing/2014/main" id="{7D6BE09A-C11F-2ECA-6D42-7EA817C44996}"/>
              </a:ext>
            </a:extLst>
          </p:cNvPr>
          <p:cNvSpPr txBox="1"/>
          <p:nvPr/>
        </p:nvSpPr>
        <p:spPr>
          <a:xfrm>
            <a:off x="8385983" y="5434388"/>
            <a:ext cx="194350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1470"/>
            <a:r>
              <a:rPr lang="en-US" sz="1400" b="1" dirty="0">
                <a:solidFill>
                  <a:srgbClr val="FF8A4F"/>
                </a:solidFill>
                <a:latin typeface="Arial" panose="020B0604020202020204"/>
              </a:rPr>
              <a:t>“Hysteresis” </a:t>
            </a:r>
          </a:p>
          <a:p>
            <a:pPr algn="ctr" defTabSz="411470"/>
            <a:r>
              <a:rPr lang="el-GR" sz="1400" b="1" dirty="0">
                <a:solidFill>
                  <a:srgbClr val="FF8A4F"/>
                </a:solidFill>
                <a:latin typeface="Arial" panose="020B0604020202020204"/>
              </a:rPr>
              <a:t>Δ</a:t>
            </a:r>
            <a:r>
              <a:rPr lang="en-US" sz="1400" b="1" dirty="0" err="1">
                <a:solidFill>
                  <a:srgbClr val="FF8A4F"/>
                </a:solidFill>
                <a:latin typeface="Arial" panose="020B0604020202020204"/>
              </a:rPr>
              <a:t>T</a:t>
            </a:r>
            <a:r>
              <a:rPr lang="en-US" sz="1400" b="1" baseline="-25000" dirty="0" err="1">
                <a:solidFill>
                  <a:srgbClr val="FF8A4F"/>
                </a:solidFill>
                <a:latin typeface="Arial" panose="020B0604020202020204"/>
              </a:rPr>
              <a:t>Hyst</a:t>
            </a:r>
            <a:r>
              <a:rPr lang="en-US" sz="1400" b="1" dirty="0">
                <a:solidFill>
                  <a:srgbClr val="FF8A4F"/>
                </a:solidFill>
                <a:latin typeface="Arial" panose="020B0604020202020204"/>
              </a:rPr>
              <a:t> (= T*</a:t>
            </a:r>
            <a:r>
              <a:rPr lang="en-US" sz="1400" b="1" baseline="-25000" dirty="0">
                <a:solidFill>
                  <a:srgbClr val="FF8A4F"/>
                </a:solidFill>
                <a:latin typeface="Arial" panose="020B0604020202020204"/>
              </a:rPr>
              <a:t>H</a:t>
            </a:r>
            <a:r>
              <a:rPr lang="en-US" sz="1400" b="1" dirty="0">
                <a:solidFill>
                  <a:srgbClr val="FF8A4F"/>
                </a:solidFill>
                <a:latin typeface="Arial" panose="020B0604020202020204"/>
              </a:rPr>
              <a:t> – T*</a:t>
            </a:r>
            <a:r>
              <a:rPr lang="en-US" sz="1400" b="1" baseline="-25000" dirty="0">
                <a:solidFill>
                  <a:srgbClr val="FF8A4F"/>
                </a:solidFill>
                <a:latin typeface="Arial" panose="020B0604020202020204"/>
              </a:rPr>
              <a:t>C</a:t>
            </a:r>
            <a:r>
              <a:rPr lang="en-US" sz="1400" b="1" dirty="0">
                <a:solidFill>
                  <a:srgbClr val="FF8A4F"/>
                </a:solidFill>
                <a:latin typeface="Arial" panose="020B0604020202020204"/>
              </a:rPr>
              <a:t>)</a:t>
            </a:r>
          </a:p>
        </p:txBody>
      </p:sp>
      <p:cxnSp>
        <p:nvCxnSpPr>
          <p:cNvPr id="27" name="Straight Connector 26">
            <a:extLst>
              <a:ext uri="{FF2B5EF4-FFF2-40B4-BE49-F238E27FC236}">
                <a16:creationId xmlns:a16="http://schemas.microsoft.com/office/drawing/2014/main" id="{EAC69009-D4FD-1391-D17F-75C2D5EE8239}"/>
              </a:ext>
            </a:extLst>
          </p:cNvPr>
          <p:cNvCxnSpPr>
            <a:cxnSpLocks/>
          </p:cNvCxnSpPr>
          <p:nvPr/>
        </p:nvCxnSpPr>
        <p:spPr>
          <a:xfrm flipV="1">
            <a:off x="6356442" y="2512304"/>
            <a:ext cx="0" cy="1749159"/>
          </a:xfrm>
          <a:prstGeom prst="line">
            <a:avLst/>
          </a:prstGeom>
          <a:noFill/>
          <a:ln w="28575" cap="flat" cmpd="sng" algn="ctr">
            <a:solidFill>
              <a:srgbClr val="00B050"/>
            </a:solidFill>
            <a:prstDash val="dash"/>
            <a:miter lim="800000"/>
          </a:ln>
          <a:effectLst/>
        </p:spPr>
      </p:cxnSp>
      <p:sp>
        <p:nvSpPr>
          <p:cNvPr id="28" name="TextBox 69">
            <a:extLst>
              <a:ext uri="{FF2B5EF4-FFF2-40B4-BE49-F238E27FC236}">
                <a16:creationId xmlns:a16="http://schemas.microsoft.com/office/drawing/2014/main" id="{9D60E388-2C68-BB0C-CC89-65043BEAD0A0}"/>
              </a:ext>
            </a:extLst>
          </p:cNvPr>
          <p:cNvSpPr txBox="1"/>
          <p:nvPr/>
        </p:nvSpPr>
        <p:spPr>
          <a:xfrm>
            <a:off x="5164658" y="1631785"/>
            <a:ext cx="237744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1470"/>
            <a:r>
              <a:rPr lang="en-US" sz="1400" b="1" dirty="0">
                <a:solidFill>
                  <a:srgbClr val="00B050"/>
                </a:solidFill>
                <a:latin typeface="Arial" panose="020B0604020202020204"/>
              </a:rPr>
              <a:t>“Transition Temperature” </a:t>
            </a:r>
          </a:p>
          <a:p>
            <a:pPr algn="ctr" defTabSz="411470"/>
            <a:r>
              <a:rPr lang="en-US" sz="1400" b="1" dirty="0">
                <a:solidFill>
                  <a:srgbClr val="00B050"/>
                </a:solidFill>
                <a:latin typeface="Arial" panose="020B0604020202020204"/>
              </a:rPr>
              <a:t> T*</a:t>
            </a:r>
          </a:p>
        </p:txBody>
      </p:sp>
      <p:cxnSp>
        <p:nvCxnSpPr>
          <p:cNvPr id="29" name="Straight Arrow Connector 28">
            <a:extLst>
              <a:ext uri="{FF2B5EF4-FFF2-40B4-BE49-F238E27FC236}">
                <a16:creationId xmlns:a16="http://schemas.microsoft.com/office/drawing/2014/main" id="{716F01AC-7E73-77A6-E8D0-2606120EA1C8}"/>
              </a:ext>
            </a:extLst>
          </p:cNvPr>
          <p:cNvCxnSpPr>
            <a:cxnSpLocks/>
            <a:stCxn id="26" idx="1"/>
          </p:cNvCxnSpPr>
          <p:nvPr/>
        </p:nvCxnSpPr>
        <p:spPr>
          <a:xfrm flipH="1" flipV="1">
            <a:off x="6356442" y="5257814"/>
            <a:ext cx="2029541" cy="438184"/>
          </a:xfrm>
          <a:prstGeom prst="straightConnector1">
            <a:avLst/>
          </a:prstGeom>
          <a:noFill/>
          <a:ln w="12700" cap="flat" cmpd="sng" algn="ctr">
            <a:solidFill>
              <a:srgbClr val="FF8A4F"/>
            </a:solidFill>
            <a:prstDash val="solid"/>
            <a:miter lim="800000"/>
            <a:tailEnd type="triangle"/>
          </a:ln>
          <a:effectLst/>
        </p:spPr>
      </p:cxnSp>
      <p:cxnSp>
        <p:nvCxnSpPr>
          <p:cNvPr id="30" name="Straight Arrow Connector 29">
            <a:extLst>
              <a:ext uri="{FF2B5EF4-FFF2-40B4-BE49-F238E27FC236}">
                <a16:creationId xmlns:a16="http://schemas.microsoft.com/office/drawing/2014/main" id="{837420DE-A253-2B29-CD84-3AF472716F66}"/>
              </a:ext>
            </a:extLst>
          </p:cNvPr>
          <p:cNvCxnSpPr>
            <a:cxnSpLocks/>
            <a:stCxn id="31" idx="1"/>
          </p:cNvCxnSpPr>
          <p:nvPr/>
        </p:nvCxnSpPr>
        <p:spPr>
          <a:xfrm flipH="1">
            <a:off x="6455419" y="1876018"/>
            <a:ext cx="1415547" cy="552463"/>
          </a:xfrm>
          <a:prstGeom prst="straightConnector1">
            <a:avLst/>
          </a:prstGeom>
          <a:noFill/>
          <a:ln w="12700" cap="flat" cmpd="sng" algn="ctr">
            <a:solidFill>
              <a:srgbClr val="A5BAC9">
                <a:lumMod val="50000"/>
              </a:srgbClr>
            </a:solidFill>
            <a:prstDash val="solid"/>
            <a:miter lim="800000"/>
            <a:tailEnd type="triangle"/>
          </a:ln>
          <a:effectLst/>
        </p:spPr>
      </p:cxnSp>
      <p:sp>
        <p:nvSpPr>
          <p:cNvPr id="31" name="TextBox 72">
            <a:extLst>
              <a:ext uri="{FF2B5EF4-FFF2-40B4-BE49-F238E27FC236}">
                <a16:creationId xmlns:a16="http://schemas.microsoft.com/office/drawing/2014/main" id="{F2A67CE9-037C-7B51-4461-36872CDE5153}"/>
              </a:ext>
            </a:extLst>
          </p:cNvPr>
          <p:cNvSpPr txBox="1"/>
          <p:nvPr/>
        </p:nvSpPr>
        <p:spPr>
          <a:xfrm>
            <a:off x="7870966" y="1722129"/>
            <a:ext cx="271764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1470"/>
            <a:r>
              <a:rPr lang="en-US" sz="1400" b="1" dirty="0">
                <a:solidFill>
                  <a:srgbClr val="C00000"/>
                </a:solidFill>
                <a:latin typeface="Arial" panose="020B0604020202020204"/>
              </a:rPr>
              <a:t>“Heating Transition” T*</a:t>
            </a:r>
            <a:r>
              <a:rPr lang="en-US" sz="1400" b="1" baseline="-25000" dirty="0">
                <a:solidFill>
                  <a:srgbClr val="C00000"/>
                </a:solidFill>
                <a:latin typeface="Arial" panose="020B0604020202020204"/>
              </a:rPr>
              <a:t>H</a:t>
            </a:r>
            <a:endParaRPr lang="en-US" sz="1400" b="1" dirty="0">
              <a:solidFill>
                <a:srgbClr val="C00000"/>
              </a:solidFill>
              <a:latin typeface="Arial" panose="020B0604020202020204"/>
            </a:endParaRPr>
          </a:p>
        </p:txBody>
      </p:sp>
      <p:sp>
        <p:nvSpPr>
          <p:cNvPr id="32" name="TextBox 73">
            <a:extLst>
              <a:ext uri="{FF2B5EF4-FFF2-40B4-BE49-F238E27FC236}">
                <a16:creationId xmlns:a16="http://schemas.microsoft.com/office/drawing/2014/main" id="{933D9661-DDC3-5AEA-7AFA-B397C46D3A79}"/>
              </a:ext>
            </a:extLst>
          </p:cNvPr>
          <p:cNvSpPr txBox="1"/>
          <p:nvPr/>
        </p:nvSpPr>
        <p:spPr>
          <a:xfrm>
            <a:off x="2100393" y="1711585"/>
            <a:ext cx="238544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11470"/>
            <a:r>
              <a:rPr lang="en-US" sz="1400" b="1" dirty="0">
                <a:solidFill>
                  <a:srgbClr val="002060"/>
                </a:solidFill>
                <a:latin typeface="Arial" panose="020B0604020202020204"/>
              </a:rPr>
              <a:t>“Cooling Transition” T*</a:t>
            </a:r>
            <a:r>
              <a:rPr lang="en-US" sz="1400" b="1" baseline="-25000" dirty="0">
                <a:solidFill>
                  <a:srgbClr val="002060"/>
                </a:solidFill>
                <a:latin typeface="Arial" panose="020B0604020202020204"/>
              </a:rPr>
              <a:t>C</a:t>
            </a:r>
            <a:endParaRPr lang="en-US" sz="1400" b="1" dirty="0">
              <a:solidFill>
                <a:srgbClr val="002060"/>
              </a:solidFill>
              <a:latin typeface="Arial" panose="020B0604020202020204"/>
            </a:endParaRPr>
          </a:p>
        </p:txBody>
      </p:sp>
      <p:cxnSp>
        <p:nvCxnSpPr>
          <p:cNvPr id="33" name="Straight Arrow Connector 32">
            <a:extLst>
              <a:ext uri="{FF2B5EF4-FFF2-40B4-BE49-F238E27FC236}">
                <a16:creationId xmlns:a16="http://schemas.microsoft.com/office/drawing/2014/main" id="{9267735E-5BA9-5CDA-FFA8-B2F33CD39C8D}"/>
              </a:ext>
            </a:extLst>
          </p:cNvPr>
          <p:cNvCxnSpPr>
            <a:cxnSpLocks/>
            <a:stCxn id="32" idx="3"/>
          </p:cNvCxnSpPr>
          <p:nvPr/>
        </p:nvCxnSpPr>
        <p:spPr>
          <a:xfrm>
            <a:off x="4485837" y="1865474"/>
            <a:ext cx="1772480" cy="574210"/>
          </a:xfrm>
          <a:prstGeom prst="straightConnector1">
            <a:avLst/>
          </a:prstGeom>
          <a:noFill/>
          <a:ln w="12700" cap="flat" cmpd="sng" algn="ctr">
            <a:solidFill>
              <a:srgbClr val="A5BAC9">
                <a:lumMod val="50000"/>
              </a:srgbClr>
            </a:solidFill>
            <a:prstDash val="solid"/>
            <a:miter lim="800000"/>
            <a:tailEnd type="triangle"/>
          </a:ln>
          <a:effectLst/>
        </p:spPr>
      </p:cxnSp>
      <p:sp>
        <p:nvSpPr>
          <p:cNvPr id="34" name="TextBox 75">
            <a:extLst>
              <a:ext uri="{FF2B5EF4-FFF2-40B4-BE49-F238E27FC236}">
                <a16:creationId xmlns:a16="http://schemas.microsoft.com/office/drawing/2014/main" id="{ADC373CD-47CA-4DC8-3FFE-461D8EB53398}"/>
              </a:ext>
            </a:extLst>
          </p:cNvPr>
          <p:cNvSpPr txBox="1"/>
          <p:nvPr/>
        </p:nvSpPr>
        <p:spPr>
          <a:xfrm>
            <a:off x="8248996" y="3815187"/>
            <a:ext cx="68336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1470"/>
            <a:r>
              <a:rPr lang="el-GR" sz="1400" dirty="0">
                <a:solidFill>
                  <a:srgbClr val="A5BAC9">
                    <a:lumMod val="50000"/>
                  </a:srgbClr>
                </a:solidFill>
                <a:latin typeface="Arial" panose="020B0604020202020204"/>
              </a:rPr>
              <a:t>Δε</a:t>
            </a:r>
            <a:r>
              <a:rPr lang="en-US" sz="1400" dirty="0">
                <a:solidFill>
                  <a:srgbClr val="A5BAC9">
                    <a:lumMod val="50000"/>
                  </a:srgbClr>
                </a:solidFill>
                <a:latin typeface="Arial" panose="020B0604020202020204"/>
              </a:rPr>
              <a:t>/2</a:t>
            </a:r>
          </a:p>
        </p:txBody>
      </p:sp>
      <p:cxnSp>
        <p:nvCxnSpPr>
          <p:cNvPr id="35" name="Straight Arrow Connector 34">
            <a:extLst>
              <a:ext uri="{FF2B5EF4-FFF2-40B4-BE49-F238E27FC236}">
                <a16:creationId xmlns:a16="http://schemas.microsoft.com/office/drawing/2014/main" id="{01A083F5-74BC-66D6-29F3-9704FA0FAF7A}"/>
              </a:ext>
            </a:extLst>
          </p:cNvPr>
          <p:cNvCxnSpPr>
            <a:cxnSpLocks/>
          </p:cNvCxnSpPr>
          <p:nvPr/>
        </p:nvCxnSpPr>
        <p:spPr>
          <a:xfrm>
            <a:off x="8343049" y="3529943"/>
            <a:ext cx="0" cy="731520"/>
          </a:xfrm>
          <a:prstGeom prst="straightConnector1">
            <a:avLst/>
          </a:prstGeom>
          <a:noFill/>
          <a:ln w="12700" cap="flat" cmpd="sng" algn="ctr">
            <a:solidFill>
              <a:srgbClr val="A5BAC9">
                <a:lumMod val="50000"/>
              </a:srgbClr>
            </a:solidFill>
            <a:prstDash val="solid"/>
            <a:miter lim="800000"/>
            <a:headEnd type="triangle"/>
            <a:tailEnd type="triangle"/>
          </a:ln>
          <a:effectLst/>
        </p:spPr>
      </p:cxnSp>
      <p:cxnSp>
        <p:nvCxnSpPr>
          <p:cNvPr id="36" name="Straight Arrow Connector 35">
            <a:extLst>
              <a:ext uri="{FF2B5EF4-FFF2-40B4-BE49-F238E27FC236}">
                <a16:creationId xmlns:a16="http://schemas.microsoft.com/office/drawing/2014/main" id="{C187272C-135A-8268-2F70-0DEEC15A9E85}"/>
              </a:ext>
            </a:extLst>
          </p:cNvPr>
          <p:cNvCxnSpPr>
            <a:cxnSpLocks/>
          </p:cNvCxnSpPr>
          <p:nvPr/>
        </p:nvCxnSpPr>
        <p:spPr>
          <a:xfrm>
            <a:off x="8343049" y="4261463"/>
            <a:ext cx="0" cy="731520"/>
          </a:xfrm>
          <a:prstGeom prst="straightConnector1">
            <a:avLst/>
          </a:prstGeom>
          <a:noFill/>
          <a:ln w="12700" cap="flat" cmpd="sng" algn="ctr">
            <a:solidFill>
              <a:srgbClr val="A5BAC9">
                <a:lumMod val="50000"/>
              </a:srgbClr>
            </a:solidFill>
            <a:prstDash val="solid"/>
            <a:miter lim="800000"/>
            <a:headEnd type="triangle"/>
            <a:tailEnd type="triangle"/>
          </a:ln>
          <a:effectLst/>
        </p:spPr>
      </p:cxnSp>
      <p:sp>
        <p:nvSpPr>
          <p:cNvPr id="37" name="TextBox 78">
            <a:extLst>
              <a:ext uri="{FF2B5EF4-FFF2-40B4-BE49-F238E27FC236}">
                <a16:creationId xmlns:a16="http://schemas.microsoft.com/office/drawing/2014/main" id="{A2F3FDCA-3E77-180E-1593-29E4D0DF1912}"/>
              </a:ext>
            </a:extLst>
          </p:cNvPr>
          <p:cNvSpPr txBox="1"/>
          <p:nvPr/>
        </p:nvSpPr>
        <p:spPr>
          <a:xfrm>
            <a:off x="8248997" y="4495885"/>
            <a:ext cx="6833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1470"/>
            <a:r>
              <a:rPr lang="el-GR" sz="1400" dirty="0">
                <a:solidFill>
                  <a:srgbClr val="A5BAC9">
                    <a:lumMod val="50000"/>
                  </a:srgbClr>
                </a:solidFill>
                <a:latin typeface="Arial" panose="020B0604020202020204"/>
              </a:rPr>
              <a:t>Δε</a:t>
            </a:r>
            <a:r>
              <a:rPr lang="en-US" sz="1400" dirty="0">
                <a:solidFill>
                  <a:srgbClr val="A5BAC9">
                    <a:lumMod val="50000"/>
                  </a:srgbClr>
                </a:solidFill>
                <a:latin typeface="Arial" panose="020B0604020202020204"/>
              </a:rPr>
              <a:t>/2</a:t>
            </a:r>
          </a:p>
        </p:txBody>
      </p:sp>
      <p:sp>
        <p:nvSpPr>
          <p:cNvPr id="38" name="TextBox 79">
            <a:extLst>
              <a:ext uri="{FF2B5EF4-FFF2-40B4-BE49-F238E27FC236}">
                <a16:creationId xmlns:a16="http://schemas.microsoft.com/office/drawing/2014/main" id="{ED5AB3CD-2A42-06D6-E918-26CDCE65442C}"/>
              </a:ext>
            </a:extLst>
          </p:cNvPr>
          <p:cNvSpPr txBox="1"/>
          <p:nvPr/>
        </p:nvSpPr>
        <p:spPr>
          <a:xfrm>
            <a:off x="8286549" y="4118401"/>
            <a:ext cx="112331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11470"/>
            <a:r>
              <a:rPr lang="en-US" sz="1400" dirty="0">
                <a:solidFill>
                  <a:srgbClr val="A5BAC9">
                    <a:lumMod val="50000"/>
                  </a:srgbClr>
                </a:solidFill>
                <a:latin typeface="Arial" panose="020B0604020202020204"/>
              </a:rPr>
              <a:t>“Transition” </a:t>
            </a:r>
          </a:p>
        </p:txBody>
      </p:sp>
      <p:sp>
        <p:nvSpPr>
          <p:cNvPr id="39" name="TextBox 80">
            <a:extLst>
              <a:ext uri="{FF2B5EF4-FFF2-40B4-BE49-F238E27FC236}">
                <a16:creationId xmlns:a16="http://schemas.microsoft.com/office/drawing/2014/main" id="{DBE38017-85AF-76E7-FD87-CF38E6F4DAE1}"/>
              </a:ext>
            </a:extLst>
          </p:cNvPr>
          <p:cNvSpPr txBox="1"/>
          <p:nvPr/>
        </p:nvSpPr>
        <p:spPr>
          <a:xfrm>
            <a:off x="1815426" y="1240143"/>
            <a:ext cx="9034833" cy="369332"/>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t>Thermal Emissivity Vs. Temperature Curve for Thermochromic VEM</a:t>
            </a:r>
          </a:p>
        </p:txBody>
      </p:sp>
      <mc:AlternateContent xmlns:mc="http://schemas.openxmlformats.org/markup-compatibility/2006" xmlns:a14="http://schemas.microsoft.com/office/drawing/2010/main">
        <mc:Choice Requires="a14">
          <p:sp>
            <p:nvSpPr>
              <p:cNvPr id="41" name="TextBox 4">
                <a:extLst>
                  <a:ext uri="{FF2B5EF4-FFF2-40B4-BE49-F238E27FC236}">
                    <a16:creationId xmlns:a16="http://schemas.microsoft.com/office/drawing/2014/main" id="{4C0DFEBE-9B80-79A5-E2F9-6766FA02BDAC}"/>
                  </a:ext>
                </a:extLst>
              </p:cNvPr>
              <p:cNvSpPr txBox="1"/>
              <p:nvPr/>
            </p:nvSpPr>
            <p:spPr>
              <a:xfrm>
                <a:off x="741629" y="4096726"/>
                <a:ext cx="219482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1470"/>
                <a:r>
                  <a:rPr lang="en-US" sz="1400" b="1" dirty="0">
                    <a:solidFill>
                      <a:srgbClr val="FFC000"/>
                    </a:solidFill>
                    <a:latin typeface="Arial" panose="020B0604020202020204"/>
                  </a:rPr>
                  <a:t>“Growth Parameter” </a:t>
                </a:r>
                <a14:m>
                  <m:oMath xmlns:m="http://schemas.openxmlformats.org/officeDocument/2006/math">
                    <m:r>
                      <a:rPr lang="en-US" sz="1400" b="0" i="1" smtClean="0">
                        <a:solidFill>
                          <a:srgbClr val="FFC000"/>
                        </a:solidFill>
                        <a:latin typeface="Cambria Math" panose="02040503050406030204" pitchFamily="18" charset="0"/>
                        <a:ea typeface="Cambria Math" panose="02040503050406030204" pitchFamily="18" charset="0"/>
                      </a:rPr>
                      <m:t>𝑘</m:t>
                    </m:r>
                  </m:oMath>
                </a14:m>
                <a:r>
                  <a:rPr lang="en-US" sz="1400" b="1" dirty="0">
                    <a:solidFill>
                      <a:srgbClr val="FFC000"/>
                    </a:solidFill>
                    <a:latin typeface="Arial" panose="020B0604020202020204"/>
                  </a:rPr>
                  <a:t> </a:t>
                </a:r>
                <a:endParaRPr lang="en-US" sz="1400" b="1" baseline="-25000" dirty="0">
                  <a:solidFill>
                    <a:srgbClr val="FFC000"/>
                  </a:solidFill>
                  <a:latin typeface="Arial" panose="020B0604020202020204"/>
                </a:endParaRPr>
              </a:p>
            </p:txBody>
          </p:sp>
        </mc:Choice>
        <mc:Fallback xmlns="">
          <p:sp>
            <p:nvSpPr>
              <p:cNvPr id="41" name="TextBox 4">
                <a:extLst>
                  <a:ext uri="{FF2B5EF4-FFF2-40B4-BE49-F238E27FC236}">
                    <a16:creationId xmlns:a16="http://schemas.microsoft.com/office/drawing/2014/main" id="{4C0DFEBE-9B80-79A5-E2F9-6766FA02BDAC}"/>
                  </a:ext>
                </a:extLst>
              </p:cNvPr>
              <p:cNvSpPr txBox="1">
                <a:spLocks noRot="1" noChangeAspect="1" noMove="1" noResize="1" noEditPoints="1" noAdjustHandles="1" noChangeArrowheads="1" noChangeShapeType="1" noTextEdit="1"/>
              </p:cNvSpPr>
              <p:nvPr/>
            </p:nvSpPr>
            <p:spPr>
              <a:xfrm>
                <a:off x="741629" y="4096726"/>
                <a:ext cx="2194821" cy="307777"/>
              </a:xfrm>
              <a:prstGeom prst="rect">
                <a:avLst/>
              </a:prstGeom>
              <a:blipFill>
                <a:blip r:embed="rId4"/>
                <a:stretch>
                  <a:fillRect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5">
                <a:extLst>
                  <a:ext uri="{FF2B5EF4-FFF2-40B4-BE49-F238E27FC236}">
                    <a16:creationId xmlns:a16="http://schemas.microsoft.com/office/drawing/2014/main" id="{D1F9F34F-C2E6-439E-2FA2-6447FD35602C}"/>
                  </a:ext>
                </a:extLst>
              </p:cNvPr>
              <p:cNvSpPr txBox="1"/>
              <p:nvPr/>
            </p:nvSpPr>
            <p:spPr>
              <a:xfrm>
                <a:off x="592953" y="3504256"/>
                <a:ext cx="2700162" cy="48365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𝜀</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m:t>
                          </m:r>
                        </m:e>
                      </m:d>
                      <m:r>
                        <a:rPr lang="en-US" b="0" i="1" smtClean="0">
                          <a:latin typeface="Cambria Math" panose="02040503050406030204" pitchFamily="18" charset="0"/>
                          <a:ea typeface="Cambria Math" panose="02040503050406030204" pitchFamily="18" charset="0"/>
                        </a:rPr>
                        <m:t>= </m:t>
                      </m:r>
                      <m:sSub>
                        <m:sSubPr>
                          <m:ctrlPr>
                            <a:rPr lang="en-US" b="0" i="1" smtClean="0">
                              <a:solidFill>
                                <a:srgbClr val="004B8D"/>
                              </a:solidFill>
                              <a:latin typeface="Cambria Math" panose="02040503050406030204" pitchFamily="18" charset="0"/>
                              <a:ea typeface="Cambria Math" panose="02040503050406030204" pitchFamily="18" charset="0"/>
                            </a:rPr>
                          </m:ctrlPr>
                        </m:sSubPr>
                        <m:e>
                          <m:r>
                            <a:rPr lang="en-US" b="0" i="1" smtClean="0">
                              <a:solidFill>
                                <a:srgbClr val="004B8D"/>
                              </a:solidFill>
                              <a:latin typeface="Cambria Math" panose="02040503050406030204" pitchFamily="18" charset="0"/>
                              <a:ea typeface="Cambria Math" panose="02040503050406030204" pitchFamily="18" charset="0"/>
                            </a:rPr>
                            <m:t>𝜀</m:t>
                          </m:r>
                        </m:e>
                        <m:sub>
                          <m:r>
                            <a:rPr lang="en-US" b="0" i="1" smtClean="0">
                              <a:solidFill>
                                <a:srgbClr val="004B8D"/>
                              </a:solidFill>
                              <a:latin typeface="Cambria Math" panose="02040503050406030204" pitchFamily="18" charset="0"/>
                              <a:ea typeface="Cambria Math" panose="02040503050406030204" pitchFamily="18" charset="0"/>
                            </a:rPr>
                            <m:t>𝐿</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solidFill>
                                    <a:srgbClr val="B3282D"/>
                                  </a:solidFill>
                                  <a:latin typeface="Cambria Math" panose="02040503050406030204" pitchFamily="18" charset="0"/>
                                  <a:ea typeface="Cambria Math" panose="02040503050406030204" pitchFamily="18" charset="0"/>
                                </a:rPr>
                              </m:ctrlPr>
                            </m:sSubPr>
                            <m:e>
                              <m:r>
                                <a:rPr lang="en-US" i="1">
                                  <a:solidFill>
                                    <a:srgbClr val="B3282D"/>
                                  </a:solidFill>
                                  <a:latin typeface="Cambria Math" panose="02040503050406030204" pitchFamily="18" charset="0"/>
                                  <a:ea typeface="Cambria Math" panose="02040503050406030204" pitchFamily="18" charset="0"/>
                                </a:rPr>
                                <m:t>𝜀</m:t>
                              </m:r>
                            </m:e>
                            <m:sub>
                              <m:r>
                                <a:rPr lang="en-US" b="0" i="1" smtClean="0">
                                  <a:solidFill>
                                    <a:srgbClr val="B3282D"/>
                                  </a:solidFill>
                                  <a:latin typeface="Cambria Math" panose="02040503050406030204" pitchFamily="18" charset="0"/>
                                  <a:ea typeface="Cambria Math" panose="02040503050406030204" pitchFamily="18" charset="0"/>
                                </a:rPr>
                                <m:t>𝐻</m:t>
                              </m:r>
                            </m:sub>
                          </m:sSub>
                          <m:r>
                            <a:rPr lang="en-US" b="0" i="1" smtClean="0">
                              <a:latin typeface="Cambria Math" panose="02040503050406030204" pitchFamily="18" charset="0"/>
                              <a:ea typeface="Cambria Math" panose="02040503050406030204" pitchFamily="18" charset="0"/>
                            </a:rPr>
                            <m:t>−</m:t>
                          </m:r>
                          <m:sSub>
                            <m:sSubPr>
                              <m:ctrlPr>
                                <a:rPr lang="en-US" b="0" i="1" smtClean="0">
                                  <a:solidFill>
                                    <a:schemeClr val="accent1"/>
                                  </a:solidFill>
                                  <a:latin typeface="Cambria Math" panose="02040503050406030204" pitchFamily="18" charset="0"/>
                                  <a:ea typeface="Cambria Math" panose="02040503050406030204" pitchFamily="18" charset="0"/>
                                </a:rPr>
                              </m:ctrlPr>
                            </m:sSubPr>
                            <m:e>
                              <m:r>
                                <a:rPr lang="en-US" b="0" i="1" smtClean="0">
                                  <a:solidFill>
                                    <a:schemeClr val="accent1"/>
                                  </a:solidFill>
                                  <a:latin typeface="Cambria Math" panose="02040503050406030204" pitchFamily="18" charset="0"/>
                                  <a:ea typeface="Cambria Math" panose="02040503050406030204" pitchFamily="18" charset="0"/>
                                </a:rPr>
                                <m:t>𝜀</m:t>
                              </m:r>
                            </m:e>
                            <m:sub>
                              <m:r>
                                <a:rPr lang="en-US" b="0" i="1" smtClean="0">
                                  <a:solidFill>
                                    <a:schemeClr val="accent1"/>
                                  </a:solidFill>
                                  <a:latin typeface="Cambria Math" panose="02040503050406030204" pitchFamily="18" charset="0"/>
                                  <a:ea typeface="Cambria Math" panose="02040503050406030204" pitchFamily="18" charset="0"/>
                                </a:rPr>
                                <m:t>𝐿</m:t>
                              </m:r>
                            </m:sub>
                          </m:sSub>
                        </m:num>
                        <m:den>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solidFill>
                                    <a:srgbClr val="FFC000"/>
                                  </a:solidFill>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 −</m:t>
                              </m:r>
                              <m:sSup>
                                <m:sSupPr>
                                  <m:ctrlPr>
                                    <a:rPr lang="en-US" b="0" i="1" smtClean="0">
                                      <a:solidFill>
                                        <a:srgbClr val="00B050"/>
                                      </a:solidFill>
                                      <a:latin typeface="Cambria Math" panose="02040503050406030204" pitchFamily="18" charset="0"/>
                                      <a:ea typeface="Cambria Math" panose="02040503050406030204" pitchFamily="18" charset="0"/>
                                    </a:rPr>
                                  </m:ctrlPr>
                                </m:sSupPr>
                                <m:e>
                                  <m:r>
                                    <a:rPr lang="en-US" b="0" i="1" smtClean="0">
                                      <a:solidFill>
                                        <a:srgbClr val="00B050"/>
                                      </a:solidFill>
                                      <a:latin typeface="Cambria Math" panose="02040503050406030204" pitchFamily="18" charset="0"/>
                                      <a:ea typeface="Cambria Math" panose="02040503050406030204" pitchFamily="18" charset="0"/>
                                    </a:rPr>
                                    <m:t>𝑇</m:t>
                                  </m:r>
                                </m:e>
                                <m:sup>
                                  <m:r>
                                    <a:rPr lang="en-US" b="0" i="1" smtClean="0">
                                      <a:solidFill>
                                        <a:srgbClr val="00B050"/>
                                      </a:solidFill>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up>
                          </m:sSup>
                        </m:den>
                      </m:f>
                    </m:oMath>
                  </m:oMathPara>
                </a14:m>
                <a:endParaRPr lang="en-US" dirty="0"/>
              </a:p>
            </p:txBody>
          </p:sp>
        </mc:Choice>
        <mc:Fallback xmlns="">
          <p:sp>
            <p:nvSpPr>
              <p:cNvPr id="42" name="TextBox 5">
                <a:extLst>
                  <a:ext uri="{FF2B5EF4-FFF2-40B4-BE49-F238E27FC236}">
                    <a16:creationId xmlns:a16="http://schemas.microsoft.com/office/drawing/2014/main" id="{D1F9F34F-C2E6-439E-2FA2-6447FD35602C}"/>
                  </a:ext>
                </a:extLst>
              </p:cNvPr>
              <p:cNvSpPr txBox="1">
                <a:spLocks noRot="1" noChangeAspect="1" noMove="1" noResize="1" noEditPoints="1" noAdjustHandles="1" noChangeArrowheads="1" noChangeShapeType="1" noTextEdit="1"/>
              </p:cNvSpPr>
              <p:nvPr/>
            </p:nvSpPr>
            <p:spPr>
              <a:xfrm>
                <a:off x="592953" y="3504256"/>
                <a:ext cx="2700162" cy="483659"/>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8A77110-93BD-4875-D220-76E10CED6497}"/>
              </a:ext>
            </a:extLst>
          </p:cNvPr>
          <p:cNvSpPr txBox="1"/>
          <p:nvPr/>
        </p:nvSpPr>
        <p:spPr>
          <a:xfrm>
            <a:off x="7118717" y="476241"/>
            <a:ext cx="4916490" cy="583017"/>
          </a:xfrm>
          <a:prstGeom prst="rect">
            <a:avLst/>
          </a:prstGeom>
          <a:solidFill>
            <a:schemeClr val="tx1"/>
          </a:solidFill>
          <a:ln w="12700" cap="flat" cmpd="sng" algn="ctr">
            <a:solidFill>
              <a:srgbClr val="B3282D">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2025 STCW – Foster- AFRL Thermal Tech Roadmap</a:t>
            </a:r>
          </a:p>
        </p:txBody>
      </p:sp>
    </p:spTree>
    <p:extLst>
      <p:ext uri="{BB962C8B-B14F-4D97-AF65-F5344CB8AC3E}">
        <p14:creationId xmlns:p14="http://schemas.microsoft.com/office/powerpoint/2010/main" val="347477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C935-FFB0-80C1-183D-D0DA1D4A0D6D}"/>
              </a:ext>
            </a:extLst>
          </p:cNvPr>
          <p:cNvSpPr>
            <a:spLocks noGrp="1"/>
          </p:cNvSpPr>
          <p:nvPr>
            <p:ph type="title"/>
          </p:nvPr>
        </p:nvSpPr>
        <p:spPr/>
        <p:txBody>
          <a:bodyPr/>
          <a:lstStyle/>
          <a:p>
            <a:r>
              <a:rPr lang="en-US" dirty="0"/>
              <a:t>VEMs</a:t>
            </a:r>
          </a:p>
        </p:txBody>
      </p:sp>
      <p:sp>
        <p:nvSpPr>
          <p:cNvPr id="3" name="Text Placeholder 2">
            <a:extLst>
              <a:ext uri="{FF2B5EF4-FFF2-40B4-BE49-F238E27FC236}">
                <a16:creationId xmlns:a16="http://schemas.microsoft.com/office/drawing/2014/main" id="{4588E232-96F3-3DBA-D436-335621686B8B}"/>
              </a:ext>
            </a:extLst>
          </p:cNvPr>
          <p:cNvSpPr>
            <a:spLocks noGrp="1"/>
          </p:cNvSpPr>
          <p:nvPr>
            <p:ph type="body" sz="quarter" idx="12"/>
          </p:nvPr>
        </p:nvSpPr>
        <p:spPr/>
        <p:txBody>
          <a:bodyPr/>
          <a:lstStyle/>
          <a:p>
            <a:r>
              <a:rPr lang="en-US" b="1" dirty="0"/>
              <a:t>INTRODUCTION</a:t>
            </a:r>
          </a:p>
        </p:txBody>
      </p:sp>
      <p:sp>
        <p:nvSpPr>
          <p:cNvPr id="4" name="Footer Placeholder 3">
            <a:extLst>
              <a:ext uri="{FF2B5EF4-FFF2-40B4-BE49-F238E27FC236}">
                <a16:creationId xmlns:a16="http://schemas.microsoft.com/office/drawing/2014/main" id="{7C64B160-7509-FC86-242E-F0CCABE3E8F4}"/>
              </a:ext>
            </a:extLst>
          </p:cNvPr>
          <p:cNvSpPr>
            <a:spLocks noGrp="1"/>
          </p:cNvSpPr>
          <p:nvPr>
            <p:ph type="ftr" sz="quarter" idx="14"/>
          </p:nvPr>
        </p:nvSpPr>
        <p:spPr/>
        <p:txBody>
          <a:bodyPr/>
          <a:lstStyle/>
          <a:p>
            <a:fld id="{D29FF785-5958-4BE7-AA9C-4EB8EFB3080E}" type="slidenum">
              <a:rPr lang="en-US" smtClean="0"/>
              <a:pPr/>
              <a:t>3</a:t>
            </a:fld>
            <a:endParaRPr lang="en-US"/>
          </a:p>
        </p:txBody>
      </p:sp>
      <p:sp>
        <p:nvSpPr>
          <p:cNvPr id="5" name="Sun 4">
            <a:extLst>
              <a:ext uri="{FF2B5EF4-FFF2-40B4-BE49-F238E27FC236}">
                <a16:creationId xmlns:a16="http://schemas.microsoft.com/office/drawing/2014/main" id="{052F06F0-FE1D-7E0A-E16B-CF4853C84BBF}"/>
              </a:ext>
            </a:extLst>
          </p:cNvPr>
          <p:cNvSpPr/>
          <p:nvPr/>
        </p:nvSpPr>
        <p:spPr>
          <a:xfrm>
            <a:off x="-2231748" y="1545308"/>
            <a:ext cx="4477122" cy="4477122"/>
          </a:xfrm>
          <a:prstGeom prst="sun">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What is Earth? | AMNH">
            <a:extLst>
              <a:ext uri="{FF2B5EF4-FFF2-40B4-BE49-F238E27FC236}">
                <a16:creationId xmlns:a16="http://schemas.microsoft.com/office/drawing/2014/main" id="{D5101D94-52E9-FF67-0DBD-DAB04092F5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07480" y="2956875"/>
            <a:ext cx="1887646" cy="18876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EF96B23-2DF0-3B1C-CE0E-9BE884E94646}"/>
              </a:ext>
            </a:extLst>
          </p:cNvPr>
          <p:cNvSpPr/>
          <p:nvPr/>
        </p:nvSpPr>
        <p:spPr>
          <a:xfrm>
            <a:off x="7139409" y="2956875"/>
            <a:ext cx="5052591" cy="188764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22EDD82A-8C03-AF93-4E37-FD44D1C2391F}"/>
              </a:ext>
            </a:extLst>
          </p:cNvPr>
          <p:cNvSpPr txBox="1">
            <a:spLocks/>
          </p:cNvSpPr>
          <p:nvPr/>
        </p:nvSpPr>
        <p:spPr>
          <a:xfrm>
            <a:off x="2895951" y="4150889"/>
            <a:ext cx="1105390"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Direct</a:t>
            </a:r>
          </a:p>
          <a:p>
            <a:pPr marL="0" indent="0" algn="ctr"/>
            <a:r>
              <a:rPr lang="en-US" sz="1800" dirty="0">
                <a:solidFill>
                  <a:schemeClr val="tx1"/>
                </a:solidFill>
              </a:rPr>
              <a:t>Solar</a:t>
            </a:r>
          </a:p>
        </p:txBody>
      </p:sp>
      <p:grpSp>
        <p:nvGrpSpPr>
          <p:cNvPr id="9" name="Group 8">
            <a:extLst>
              <a:ext uri="{FF2B5EF4-FFF2-40B4-BE49-F238E27FC236}">
                <a16:creationId xmlns:a16="http://schemas.microsoft.com/office/drawing/2014/main" id="{04F664DF-9631-C72C-1133-6024BC68259C}"/>
              </a:ext>
            </a:extLst>
          </p:cNvPr>
          <p:cNvGrpSpPr/>
          <p:nvPr/>
        </p:nvGrpSpPr>
        <p:grpSpPr>
          <a:xfrm flipH="1">
            <a:off x="5028780" y="3792645"/>
            <a:ext cx="981196" cy="250190"/>
            <a:chOff x="-179121" y="179121"/>
            <a:chExt cx="608490" cy="250247"/>
          </a:xfrm>
        </p:grpSpPr>
        <p:sp>
          <p:nvSpPr>
            <p:cNvPr id="10" name="Freeform 216">
              <a:extLst>
                <a:ext uri="{FF2B5EF4-FFF2-40B4-BE49-F238E27FC236}">
                  <a16:creationId xmlns:a16="http://schemas.microsoft.com/office/drawing/2014/main" id="{1E020719-408A-65E9-FE3B-43AF191BD5C9}"/>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11" name="Straight Connector 10">
              <a:extLst>
                <a:ext uri="{FF2B5EF4-FFF2-40B4-BE49-F238E27FC236}">
                  <a16:creationId xmlns:a16="http://schemas.microsoft.com/office/drawing/2014/main" id="{C25A55FD-B3ED-384F-5F3B-6F819771B296}"/>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2" name="Content Placeholder 4">
            <a:extLst>
              <a:ext uri="{FF2B5EF4-FFF2-40B4-BE49-F238E27FC236}">
                <a16:creationId xmlns:a16="http://schemas.microsoft.com/office/drawing/2014/main" id="{DB048E7D-78E6-8676-E825-753053D61155}"/>
              </a:ext>
            </a:extLst>
          </p:cNvPr>
          <p:cNvSpPr txBox="1">
            <a:spLocks/>
          </p:cNvSpPr>
          <p:nvPr/>
        </p:nvSpPr>
        <p:spPr>
          <a:xfrm>
            <a:off x="4718404" y="4181387"/>
            <a:ext cx="1747324"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Earth</a:t>
            </a:r>
          </a:p>
          <a:p>
            <a:pPr marL="0" indent="0" algn="ctr"/>
            <a:r>
              <a:rPr lang="en-US" sz="1800" dirty="0">
                <a:solidFill>
                  <a:schemeClr val="tx1"/>
                </a:solidFill>
              </a:rPr>
              <a:t>IR</a:t>
            </a:r>
          </a:p>
        </p:txBody>
      </p:sp>
      <p:sp>
        <p:nvSpPr>
          <p:cNvPr id="13" name="Content Placeholder 4">
            <a:extLst>
              <a:ext uri="{FF2B5EF4-FFF2-40B4-BE49-F238E27FC236}">
                <a16:creationId xmlns:a16="http://schemas.microsoft.com/office/drawing/2014/main" id="{162EE4C5-CA2C-4E07-8D2E-0ED140D911E9}"/>
              </a:ext>
            </a:extLst>
          </p:cNvPr>
          <p:cNvSpPr txBox="1">
            <a:spLocks/>
          </p:cNvSpPr>
          <p:nvPr/>
        </p:nvSpPr>
        <p:spPr>
          <a:xfrm>
            <a:off x="5040543" y="2876022"/>
            <a:ext cx="1105390" cy="40406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Albedo</a:t>
            </a:r>
          </a:p>
        </p:txBody>
      </p:sp>
      <p:grpSp>
        <p:nvGrpSpPr>
          <p:cNvPr id="14" name="Group 13">
            <a:extLst>
              <a:ext uri="{FF2B5EF4-FFF2-40B4-BE49-F238E27FC236}">
                <a16:creationId xmlns:a16="http://schemas.microsoft.com/office/drawing/2014/main" id="{AE43354E-1768-41EB-2C9E-6C826CB53DAD}"/>
              </a:ext>
            </a:extLst>
          </p:cNvPr>
          <p:cNvGrpSpPr/>
          <p:nvPr/>
        </p:nvGrpSpPr>
        <p:grpSpPr>
          <a:xfrm>
            <a:off x="3251620" y="3716750"/>
            <a:ext cx="860664" cy="258114"/>
            <a:chOff x="6225585" y="1004473"/>
            <a:chExt cx="860664" cy="258114"/>
          </a:xfrm>
        </p:grpSpPr>
        <p:cxnSp>
          <p:nvCxnSpPr>
            <p:cNvPr id="15" name="Straight Connector 14">
              <a:extLst>
                <a:ext uri="{FF2B5EF4-FFF2-40B4-BE49-F238E27FC236}">
                  <a16:creationId xmlns:a16="http://schemas.microsoft.com/office/drawing/2014/main" id="{BD3BDD8C-211E-ADA0-2C35-4053D4BF50B7}"/>
                </a:ext>
              </a:extLst>
            </p:cNvPr>
            <p:cNvCxnSpPr>
              <a:cxnSpLocks/>
            </p:cNvCxnSpPr>
            <p:nvPr/>
          </p:nvCxnSpPr>
          <p:spPr>
            <a:xfrm>
              <a:off x="6711886" y="1112526"/>
              <a:ext cx="374363" cy="3108"/>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96E3AFC-B06B-6440-B2EE-6B0430A8E5C7}"/>
                </a:ext>
              </a:extLst>
            </p:cNvPr>
            <p:cNvGrpSpPr/>
            <p:nvPr/>
          </p:nvGrpSpPr>
          <p:grpSpPr>
            <a:xfrm>
              <a:off x="6225585" y="1004473"/>
              <a:ext cx="497885" cy="258114"/>
              <a:chOff x="5480851" y="1004473"/>
              <a:chExt cx="1242620" cy="258114"/>
            </a:xfrm>
          </p:grpSpPr>
          <p:sp>
            <p:nvSpPr>
              <p:cNvPr id="17" name="Freeform 216">
                <a:extLst>
                  <a:ext uri="{FF2B5EF4-FFF2-40B4-BE49-F238E27FC236}">
                    <a16:creationId xmlns:a16="http://schemas.microsoft.com/office/drawing/2014/main" id="{B13459F9-7D52-0ED8-D749-7540486EF929}"/>
                  </a:ext>
                </a:extLst>
              </p:cNvPr>
              <p:cNvSpPr>
                <a:spLocks noChangeAspect="1"/>
              </p:cNvSpPr>
              <p:nvPr/>
            </p:nvSpPr>
            <p:spPr bwMode="auto">
              <a:xfrm rot="10800000" flipH="1" flipV="1">
                <a:off x="6096000" y="1004473"/>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sp>
            <p:nvSpPr>
              <p:cNvPr id="18" name="Freeform 216">
                <a:extLst>
                  <a:ext uri="{FF2B5EF4-FFF2-40B4-BE49-F238E27FC236}">
                    <a16:creationId xmlns:a16="http://schemas.microsoft.com/office/drawing/2014/main" id="{F7564880-7D99-0D7A-6293-5F0CD6FD7285}"/>
                  </a:ext>
                </a:extLst>
              </p:cNvPr>
              <p:cNvSpPr>
                <a:spLocks noChangeAspect="1"/>
              </p:cNvSpPr>
              <p:nvPr/>
            </p:nvSpPr>
            <p:spPr bwMode="auto">
              <a:xfrm rot="10800000" flipH="1" flipV="1">
                <a:off x="5480851" y="1012397"/>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grpSp>
      </p:grpSp>
      <p:grpSp>
        <p:nvGrpSpPr>
          <p:cNvPr id="19" name="Group 18">
            <a:extLst>
              <a:ext uri="{FF2B5EF4-FFF2-40B4-BE49-F238E27FC236}">
                <a16:creationId xmlns:a16="http://schemas.microsoft.com/office/drawing/2014/main" id="{5CF54DA3-FCA7-5BA9-5EC9-DD3E93F1D41F}"/>
              </a:ext>
            </a:extLst>
          </p:cNvPr>
          <p:cNvGrpSpPr/>
          <p:nvPr/>
        </p:nvGrpSpPr>
        <p:grpSpPr>
          <a:xfrm rot="9539255">
            <a:off x="4966992" y="3377473"/>
            <a:ext cx="860664" cy="258114"/>
            <a:chOff x="6225585" y="1004473"/>
            <a:chExt cx="860664" cy="258114"/>
          </a:xfrm>
        </p:grpSpPr>
        <p:cxnSp>
          <p:nvCxnSpPr>
            <p:cNvPr id="20" name="Straight Connector 19">
              <a:extLst>
                <a:ext uri="{FF2B5EF4-FFF2-40B4-BE49-F238E27FC236}">
                  <a16:creationId xmlns:a16="http://schemas.microsoft.com/office/drawing/2014/main" id="{7E7EBCD0-6536-89E9-5774-E274B4679487}"/>
                </a:ext>
              </a:extLst>
            </p:cNvPr>
            <p:cNvCxnSpPr>
              <a:cxnSpLocks/>
            </p:cNvCxnSpPr>
            <p:nvPr/>
          </p:nvCxnSpPr>
          <p:spPr>
            <a:xfrm>
              <a:off x="6711886" y="1112526"/>
              <a:ext cx="374363" cy="3108"/>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083FF85-947D-5742-841C-36439A6989F8}"/>
                </a:ext>
              </a:extLst>
            </p:cNvPr>
            <p:cNvGrpSpPr/>
            <p:nvPr/>
          </p:nvGrpSpPr>
          <p:grpSpPr>
            <a:xfrm>
              <a:off x="6225585" y="1004473"/>
              <a:ext cx="497885" cy="258114"/>
              <a:chOff x="5480851" y="1004473"/>
              <a:chExt cx="1242620" cy="258114"/>
            </a:xfrm>
          </p:grpSpPr>
          <p:sp>
            <p:nvSpPr>
              <p:cNvPr id="22" name="Freeform 216">
                <a:extLst>
                  <a:ext uri="{FF2B5EF4-FFF2-40B4-BE49-F238E27FC236}">
                    <a16:creationId xmlns:a16="http://schemas.microsoft.com/office/drawing/2014/main" id="{EFDC5C3C-43B6-53B1-04B5-3E14512E74B6}"/>
                  </a:ext>
                </a:extLst>
              </p:cNvPr>
              <p:cNvSpPr>
                <a:spLocks noChangeAspect="1"/>
              </p:cNvSpPr>
              <p:nvPr/>
            </p:nvSpPr>
            <p:spPr bwMode="auto">
              <a:xfrm rot="10800000" flipH="1" flipV="1">
                <a:off x="6096000" y="1004473"/>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sp>
            <p:nvSpPr>
              <p:cNvPr id="23" name="Freeform 216">
                <a:extLst>
                  <a:ext uri="{FF2B5EF4-FFF2-40B4-BE49-F238E27FC236}">
                    <a16:creationId xmlns:a16="http://schemas.microsoft.com/office/drawing/2014/main" id="{F147E573-6025-5599-4112-EE9299EE0BBD}"/>
                  </a:ext>
                </a:extLst>
              </p:cNvPr>
              <p:cNvSpPr>
                <a:spLocks noChangeAspect="1"/>
              </p:cNvSpPr>
              <p:nvPr/>
            </p:nvSpPr>
            <p:spPr bwMode="auto">
              <a:xfrm rot="10800000" flipH="1" flipV="1">
                <a:off x="5480851" y="1012397"/>
                <a:ext cx="627471" cy="250190"/>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grpSp>
      </p:grpSp>
      <mc:AlternateContent xmlns:mc="http://schemas.openxmlformats.org/markup-compatibility/2006" xmlns:a14="http://schemas.microsoft.com/office/drawing/2010/main">
        <mc:Choice Requires="a14">
          <p:sp>
            <p:nvSpPr>
              <p:cNvPr id="27" name="Content Placeholder 4">
                <a:extLst>
                  <a:ext uri="{FF2B5EF4-FFF2-40B4-BE49-F238E27FC236}">
                    <a16:creationId xmlns:a16="http://schemas.microsoft.com/office/drawing/2014/main" id="{D0694F24-0BD2-9438-6129-AB62C7762956}"/>
                  </a:ext>
                </a:extLst>
              </p:cNvPr>
              <p:cNvSpPr txBox="1">
                <a:spLocks/>
              </p:cNvSpPr>
              <p:nvPr/>
            </p:nvSpPr>
            <p:spPr>
              <a:xfrm>
                <a:off x="3088808" y="1284992"/>
                <a:ext cx="2815677"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HIGH</a:t>
                </a:r>
              </a:p>
              <a:p>
                <a:pPr marL="0" indent="0" algn="ctr"/>
                <a:r>
                  <a:rPr lang="en-US" sz="1800" dirty="0">
                    <a:solidFill>
                      <a:schemeClr val="tx1"/>
                    </a:solidFill>
                  </a:rPr>
                  <a:t>Emissivity</a:t>
                </a:r>
              </a:p>
              <a:p>
                <a:pPr marL="0" indent="0" algn="ctr"/>
                <a:r>
                  <a:rPr lang="en-US" sz="1800" dirty="0">
                    <a:solidFill>
                      <a:schemeClr val="tx1"/>
                    </a:solidFill>
                  </a:rPr>
                  <a:t>(</a:t>
                </a:r>
                <a14:m>
                  <m:oMath xmlns:m="http://schemas.openxmlformats.org/officeDocument/2006/math">
                    <m:r>
                      <a:rPr lang="en-US" sz="1800" b="1" i="1" smtClean="0">
                        <a:solidFill>
                          <a:schemeClr val="tx1"/>
                        </a:solidFill>
                        <a:latin typeface="Cambria Math" panose="02040503050406030204" pitchFamily="18" charset="0"/>
                      </a:rPr>
                      <m:t>𝑨</m:t>
                    </m:r>
                    <m:r>
                      <a:rPr lang="en-US" sz="1800" b="1" i="1">
                        <a:solidFill>
                          <a:schemeClr val="tx1"/>
                        </a:solidFill>
                        <a:latin typeface="Cambria Math" panose="02040503050406030204" pitchFamily="18" charset="0"/>
                      </a:rPr>
                      <m:t>𝝈</m:t>
                    </m:r>
                    <m:sSub>
                      <m:sSubPr>
                        <m:ctrlPr>
                          <a:rPr lang="en-US" sz="1800" b="1" i="1" smtClean="0">
                            <a:solidFill>
                              <a:schemeClr val="tx1"/>
                            </a:solidFill>
                            <a:latin typeface="Cambria Math" panose="02040503050406030204" pitchFamily="18" charset="0"/>
                          </a:rPr>
                        </m:ctrlPr>
                      </m:sSubPr>
                      <m:e>
                        <m:r>
                          <a:rPr lang="en-US" sz="1800" b="1" i="1">
                            <a:solidFill>
                              <a:schemeClr val="tx1"/>
                            </a:solidFill>
                            <a:latin typeface="Cambria Math" panose="02040503050406030204" pitchFamily="18" charset="0"/>
                          </a:rPr>
                          <m:t>𝜺</m:t>
                        </m:r>
                      </m:e>
                      <m:sub>
                        <m:r>
                          <a:rPr lang="en-US" sz="1800" b="1" i="1" smtClean="0">
                            <a:solidFill>
                              <a:schemeClr val="tx1"/>
                            </a:solidFill>
                            <a:latin typeface="Cambria Math" panose="02040503050406030204" pitchFamily="18" charset="0"/>
                          </a:rPr>
                          <m:t>𝒉𝒊𝒈𝒉</m:t>
                        </m:r>
                      </m:sub>
                    </m:sSub>
                    <m:sSup>
                      <m:sSupPr>
                        <m:ctrlPr>
                          <a:rPr lang="en-US" sz="1800" b="1" i="1" smtClean="0">
                            <a:solidFill>
                              <a:schemeClr val="tx1"/>
                            </a:solidFill>
                            <a:latin typeface="Cambria Math" panose="02040503050406030204" pitchFamily="18" charset="0"/>
                          </a:rPr>
                        </m:ctrlPr>
                      </m:sSupPr>
                      <m:e>
                        <m:r>
                          <a:rPr lang="en-US" sz="1800" b="1" i="1" smtClean="0">
                            <a:solidFill>
                              <a:schemeClr val="tx1"/>
                            </a:solidFill>
                            <a:latin typeface="Cambria Math" panose="02040503050406030204" pitchFamily="18" charset="0"/>
                          </a:rPr>
                          <m:t>𝑻</m:t>
                        </m:r>
                      </m:e>
                      <m:sup>
                        <m:r>
                          <a:rPr lang="en-US" sz="1800" b="1" i="1" smtClean="0">
                            <a:solidFill>
                              <a:schemeClr val="tx1"/>
                            </a:solidFill>
                            <a:latin typeface="Cambria Math" panose="02040503050406030204" pitchFamily="18" charset="0"/>
                          </a:rPr>
                          <m:t>𝟒</m:t>
                        </m:r>
                      </m:sup>
                    </m:sSup>
                  </m:oMath>
                </a14:m>
                <a:r>
                  <a:rPr lang="en-US" sz="1800" dirty="0">
                    <a:solidFill>
                      <a:schemeClr val="tx1"/>
                    </a:solidFill>
                    <a:latin typeface="Verdana" panose="020B0604030504040204" pitchFamily="34" charset="0"/>
                    <a:ea typeface="Verdana" panose="020B0604030504040204" pitchFamily="34" charset="0"/>
                  </a:rPr>
                  <a:t>)</a:t>
                </a:r>
              </a:p>
            </p:txBody>
          </p:sp>
        </mc:Choice>
        <mc:Fallback xmlns="">
          <p:sp>
            <p:nvSpPr>
              <p:cNvPr id="27" name="Content Placeholder 4">
                <a:extLst>
                  <a:ext uri="{FF2B5EF4-FFF2-40B4-BE49-F238E27FC236}">
                    <a16:creationId xmlns:a16="http://schemas.microsoft.com/office/drawing/2014/main" id="{D0694F24-0BD2-9438-6129-AB62C7762956}"/>
                  </a:ext>
                </a:extLst>
              </p:cNvPr>
              <p:cNvSpPr txBox="1">
                <a:spLocks noRot="1" noChangeAspect="1" noMove="1" noResize="1" noEditPoints="1" noAdjustHandles="1" noChangeArrowheads="1" noChangeShapeType="1" noTextEdit="1"/>
              </p:cNvSpPr>
              <p:nvPr/>
            </p:nvSpPr>
            <p:spPr>
              <a:xfrm>
                <a:off x="3088808" y="1284992"/>
                <a:ext cx="2815677" cy="764760"/>
              </a:xfrm>
              <a:prstGeom prst="rect">
                <a:avLst/>
              </a:prstGeom>
              <a:blipFill>
                <a:blip r:embed="rId3"/>
                <a:stretch>
                  <a:fillRect t="-4800" b="-48800"/>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AAB4A8A8-F9FC-3922-EAD0-5BC5F9E33C14}"/>
              </a:ext>
            </a:extLst>
          </p:cNvPr>
          <p:cNvGrpSpPr/>
          <p:nvPr/>
        </p:nvGrpSpPr>
        <p:grpSpPr>
          <a:xfrm>
            <a:off x="7759575" y="3716750"/>
            <a:ext cx="981196" cy="250190"/>
            <a:chOff x="-179121" y="179121"/>
            <a:chExt cx="608490" cy="250247"/>
          </a:xfrm>
        </p:grpSpPr>
        <p:sp>
          <p:nvSpPr>
            <p:cNvPr id="29" name="Freeform 216">
              <a:extLst>
                <a:ext uri="{FF2B5EF4-FFF2-40B4-BE49-F238E27FC236}">
                  <a16:creationId xmlns:a16="http://schemas.microsoft.com/office/drawing/2014/main" id="{4267AF03-4226-E422-78D4-5C06AD7557A9}"/>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30" name="Straight Connector 29">
              <a:extLst>
                <a:ext uri="{FF2B5EF4-FFF2-40B4-BE49-F238E27FC236}">
                  <a16:creationId xmlns:a16="http://schemas.microsoft.com/office/drawing/2014/main" id="{D8EA9664-E565-8518-CFB2-E8EBDF9A7A0F}"/>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34" name="Content Placeholder 4">
            <a:extLst>
              <a:ext uri="{FF2B5EF4-FFF2-40B4-BE49-F238E27FC236}">
                <a16:creationId xmlns:a16="http://schemas.microsoft.com/office/drawing/2014/main" id="{6007AB68-87FB-4B78-8DB9-FEBB5007B2FF}"/>
              </a:ext>
            </a:extLst>
          </p:cNvPr>
          <p:cNvSpPr txBox="1">
            <a:spLocks/>
          </p:cNvSpPr>
          <p:nvPr/>
        </p:nvSpPr>
        <p:spPr>
          <a:xfrm>
            <a:off x="9565698" y="3626574"/>
            <a:ext cx="1228588" cy="396457"/>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bg1"/>
                </a:solidFill>
              </a:rPr>
              <a:t>Eclipse</a:t>
            </a:r>
          </a:p>
        </p:txBody>
      </p:sp>
      <p:cxnSp>
        <p:nvCxnSpPr>
          <p:cNvPr id="35" name="Straight Arrow Connector 34">
            <a:extLst>
              <a:ext uri="{FF2B5EF4-FFF2-40B4-BE49-F238E27FC236}">
                <a16:creationId xmlns:a16="http://schemas.microsoft.com/office/drawing/2014/main" id="{96DD8A15-8DFB-6BF4-23AC-8629A487CB47}"/>
              </a:ext>
            </a:extLst>
          </p:cNvPr>
          <p:cNvCxnSpPr>
            <a:cxnSpLocks/>
          </p:cNvCxnSpPr>
          <p:nvPr/>
        </p:nvCxnSpPr>
        <p:spPr>
          <a:xfrm flipV="1">
            <a:off x="4500017" y="4116592"/>
            <a:ext cx="0" cy="747854"/>
          </a:xfrm>
          <a:prstGeom prst="straightConnector1">
            <a:avLst/>
          </a:prstGeom>
          <a:ln w="41275">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36" name="Content Placeholder 4">
            <a:extLst>
              <a:ext uri="{FF2B5EF4-FFF2-40B4-BE49-F238E27FC236}">
                <a16:creationId xmlns:a16="http://schemas.microsoft.com/office/drawing/2014/main" id="{074BBF09-AC12-7336-624D-CF310BF2035D}"/>
              </a:ext>
            </a:extLst>
          </p:cNvPr>
          <p:cNvSpPr txBox="1">
            <a:spLocks/>
          </p:cNvSpPr>
          <p:nvPr/>
        </p:nvSpPr>
        <p:spPr>
          <a:xfrm>
            <a:off x="3434942" y="4887116"/>
            <a:ext cx="2158296" cy="403567"/>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Internal Heat</a:t>
            </a:r>
          </a:p>
        </p:txBody>
      </p:sp>
      <p:cxnSp>
        <p:nvCxnSpPr>
          <p:cNvPr id="37" name="Straight Arrow Connector 36">
            <a:extLst>
              <a:ext uri="{FF2B5EF4-FFF2-40B4-BE49-F238E27FC236}">
                <a16:creationId xmlns:a16="http://schemas.microsoft.com/office/drawing/2014/main" id="{96A464CF-6BA0-C90C-3ED5-4CB3CD0E2C3A}"/>
              </a:ext>
            </a:extLst>
          </p:cNvPr>
          <p:cNvCxnSpPr>
            <a:cxnSpLocks/>
          </p:cNvCxnSpPr>
          <p:nvPr/>
        </p:nvCxnSpPr>
        <p:spPr>
          <a:xfrm flipV="1">
            <a:off x="9159217" y="4118017"/>
            <a:ext cx="0" cy="747854"/>
          </a:xfrm>
          <a:prstGeom prst="straightConnector1">
            <a:avLst/>
          </a:prstGeom>
          <a:ln w="41275">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38" name="Content Placeholder 4">
            <a:extLst>
              <a:ext uri="{FF2B5EF4-FFF2-40B4-BE49-F238E27FC236}">
                <a16:creationId xmlns:a16="http://schemas.microsoft.com/office/drawing/2014/main" id="{94C61CDB-84A0-5AE6-E48C-B671AF917700}"/>
              </a:ext>
            </a:extLst>
          </p:cNvPr>
          <p:cNvSpPr txBox="1">
            <a:spLocks/>
          </p:cNvSpPr>
          <p:nvPr/>
        </p:nvSpPr>
        <p:spPr>
          <a:xfrm>
            <a:off x="8191091" y="4917553"/>
            <a:ext cx="1952150" cy="11203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Reduced</a:t>
            </a:r>
            <a:br>
              <a:rPr lang="en-US" sz="1800" dirty="0">
                <a:solidFill>
                  <a:schemeClr val="tx1"/>
                </a:solidFill>
              </a:rPr>
            </a:br>
            <a:r>
              <a:rPr lang="en-US" sz="1800" dirty="0">
                <a:solidFill>
                  <a:schemeClr val="tx1"/>
                </a:solidFill>
              </a:rPr>
              <a:t>heater requirements</a:t>
            </a:r>
          </a:p>
        </p:txBody>
      </p:sp>
      <mc:AlternateContent xmlns:mc="http://schemas.openxmlformats.org/markup-compatibility/2006" xmlns:a14="http://schemas.microsoft.com/office/drawing/2010/main">
        <mc:Choice Requires="a14">
          <p:sp>
            <p:nvSpPr>
              <p:cNvPr id="39" name="Content Placeholder 4">
                <a:extLst>
                  <a:ext uri="{FF2B5EF4-FFF2-40B4-BE49-F238E27FC236}">
                    <a16:creationId xmlns:a16="http://schemas.microsoft.com/office/drawing/2014/main" id="{0FDFFDEA-7930-CEFC-9E86-D94265EBE902}"/>
                  </a:ext>
                </a:extLst>
              </p:cNvPr>
              <p:cNvSpPr txBox="1">
                <a:spLocks/>
              </p:cNvSpPr>
              <p:nvPr/>
            </p:nvSpPr>
            <p:spPr>
              <a:xfrm>
                <a:off x="7745393" y="1283919"/>
                <a:ext cx="2815677"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LOW</a:t>
                </a:r>
              </a:p>
              <a:p>
                <a:pPr marL="0" indent="0" algn="ctr"/>
                <a:r>
                  <a:rPr lang="en-US" sz="1800" dirty="0">
                    <a:solidFill>
                      <a:schemeClr val="tx1"/>
                    </a:solidFill>
                  </a:rPr>
                  <a:t>Emissivity (</a:t>
                </a:r>
                <a14:m>
                  <m:oMath xmlns:m="http://schemas.openxmlformats.org/officeDocument/2006/math">
                    <m:r>
                      <a:rPr lang="en-US" sz="1800" b="1" i="1" smtClean="0">
                        <a:solidFill>
                          <a:schemeClr val="tx1"/>
                        </a:solidFill>
                        <a:latin typeface="Cambria Math" panose="02040503050406030204" pitchFamily="18" charset="0"/>
                      </a:rPr>
                      <m:t>𝑨</m:t>
                    </m:r>
                    <m:r>
                      <a:rPr lang="en-US" sz="1800" b="1" i="1">
                        <a:solidFill>
                          <a:schemeClr val="tx1"/>
                        </a:solidFill>
                        <a:latin typeface="Cambria Math" panose="02040503050406030204" pitchFamily="18" charset="0"/>
                      </a:rPr>
                      <m:t>𝝈</m:t>
                    </m:r>
                    <m:sSub>
                      <m:sSubPr>
                        <m:ctrlPr>
                          <a:rPr lang="en-US" sz="1800" b="1" i="1" smtClean="0">
                            <a:solidFill>
                              <a:schemeClr val="tx1"/>
                            </a:solidFill>
                            <a:latin typeface="Cambria Math" panose="02040503050406030204" pitchFamily="18" charset="0"/>
                          </a:rPr>
                        </m:ctrlPr>
                      </m:sSubPr>
                      <m:e>
                        <m:r>
                          <a:rPr lang="en-US" sz="1800" b="1" i="1">
                            <a:solidFill>
                              <a:schemeClr val="tx1"/>
                            </a:solidFill>
                            <a:latin typeface="Cambria Math" panose="02040503050406030204" pitchFamily="18" charset="0"/>
                          </a:rPr>
                          <m:t>𝜺</m:t>
                        </m:r>
                      </m:e>
                      <m:sub>
                        <m:r>
                          <a:rPr lang="en-US" sz="1800" b="1" i="1" smtClean="0">
                            <a:solidFill>
                              <a:schemeClr val="tx1"/>
                            </a:solidFill>
                            <a:latin typeface="Cambria Math" panose="02040503050406030204" pitchFamily="18" charset="0"/>
                          </a:rPr>
                          <m:t>𝒍𝒐𝒘</m:t>
                        </m:r>
                      </m:sub>
                    </m:sSub>
                    <m:sSup>
                      <m:sSupPr>
                        <m:ctrlPr>
                          <a:rPr lang="en-US" sz="1800" b="1" i="1" smtClean="0">
                            <a:solidFill>
                              <a:schemeClr val="tx1"/>
                            </a:solidFill>
                            <a:latin typeface="Cambria Math" panose="02040503050406030204" pitchFamily="18" charset="0"/>
                          </a:rPr>
                        </m:ctrlPr>
                      </m:sSupPr>
                      <m:e>
                        <m:r>
                          <a:rPr lang="en-US" sz="1800" b="1" i="1" smtClean="0">
                            <a:solidFill>
                              <a:schemeClr val="tx1"/>
                            </a:solidFill>
                            <a:latin typeface="Cambria Math" panose="02040503050406030204" pitchFamily="18" charset="0"/>
                          </a:rPr>
                          <m:t> </m:t>
                        </m:r>
                        <m:r>
                          <a:rPr lang="en-US" sz="1800" b="1" i="1" smtClean="0">
                            <a:solidFill>
                              <a:schemeClr val="tx1"/>
                            </a:solidFill>
                            <a:latin typeface="Cambria Math" panose="02040503050406030204" pitchFamily="18" charset="0"/>
                          </a:rPr>
                          <m:t>𝑻</m:t>
                        </m:r>
                      </m:e>
                      <m:sup>
                        <m:r>
                          <a:rPr lang="en-US" sz="1800" b="1" i="1" smtClean="0">
                            <a:solidFill>
                              <a:schemeClr val="tx1"/>
                            </a:solidFill>
                            <a:latin typeface="Cambria Math" panose="02040503050406030204" pitchFamily="18" charset="0"/>
                          </a:rPr>
                          <m:t>𝟒</m:t>
                        </m:r>
                      </m:sup>
                    </m:sSup>
                  </m:oMath>
                </a14:m>
                <a:r>
                  <a:rPr lang="en-US" sz="1800" dirty="0">
                    <a:solidFill>
                      <a:schemeClr val="tx1"/>
                    </a:solidFill>
                    <a:latin typeface="Verdana" panose="020B0604030504040204" pitchFamily="34" charset="0"/>
                    <a:ea typeface="Verdana" panose="020B0604030504040204" pitchFamily="34" charset="0"/>
                  </a:rPr>
                  <a:t>)</a:t>
                </a:r>
              </a:p>
            </p:txBody>
          </p:sp>
        </mc:Choice>
        <mc:Fallback xmlns="">
          <p:sp>
            <p:nvSpPr>
              <p:cNvPr id="39" name="Content Placeholder 4">
                <a:extLst>
                  <a:ext uri="{FF2B5EF4-FFF2-40B4-BE49-F238E27FC236}">
                    <a16:creationId xmlns:a16="http://schemas.microsoft.com/office/drawing/2014/main" id="{0FDFFDEA-7930-CEFC-9E86-D94265EBE902}"/>
                  </a:ext>
                </a:extLst>
              </p:cNvPr>
              <p:cNvSpPr txBox="1">
                <a:spLocks noRot="1" noChangeAspect="1" noMove="1" noResize="1" noEditPoints="1" noAdjustHandles="1" noChangeArrowheads="1" noChangeShapeType="1" noTextEdit="1"/>
              </p:cNvSpPr>
              <p:nvPr/>
            </p:nvSpPr>
            <p:spPr>
              <a:xfrm>
                <a:off x="7745393" y="1283919"/>
                <a:ext cx="2815677" cy="764760"/>
              </a:xfrm>
              <a:prstGeom prst="rect">
                <a:avLst/>
              </a:prstGeom>
              <a:blipFill>
                <a:blip r:embed="rId4"/>
                <a:stretch>
                  <a:fillRect t="-4800" b="-40800"/>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B5BF344F-C955-C5F0-5E44-C5AC21B6CFCA}"/>
              </a:ext>
            </a:extLst>
          </p:cNvPr>
          <p:cNvSpPr/>
          <p:nvPr/>
        </p:nvSpPr>
        <p:spPr>
          <a:xfrm>
            <a:off x="4163926" y="3451148"/>
            <a:ext cx="665443" cy="6654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S/C</a:t>
            </a:r>
          </a:p>
        </p:txBody>
      </p:sp>
      <p:sp>
        <p:nvSpPr>
          <p:cNvPr id="41" name="Oval 40">
            <a:extLst>
              <a:ext uri="{FF2B5EF4-FFF2-40B4-BE49-F238E27FC236}">
                <a16:creationId xmlns:a16="http://schemas.microsoft.com/office/drawing/2014/main" id="{FDD94151-E191-FFE2-9FF0-149D6A4B37E5}"/>
              </a:ext>
            </a:extLst>
          </p:cNvPr>
          <p:cNvSpPr/>
          <p:nvPr/>
        </p:nvSpPr>
        <p:spPr>
          <a:xfrm>
            <a:off x="8820513" y="3451149"/>
            <a:ext cx="665443" cy="6654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S/C</a:t>
            </a:r>
          </a:p>
        </p:txBody>
      </p:sp>
      <p:sp>
        <p:nvSpPr>
          <p:cNvPr id="42" name="Content Placeholder 4">
            <a:extLst>
              <a:ext uri="{FF2B5EF4-FFF2-40B4-BE49-F238E27FC236}">
                <a16:creationId xmlns:a16="http://schemas.microsoft.com/office/drawing/2014/main" id="{621E980A-041A-D7CA-D3D2-002D263654A5}"/>
              </a:ext>
            </a:extLst>
          </p:cNvPr>
          <p:cNvSpPr txBox="1">
            <a:spLocks/>
          </p:cNvSpPr>
          <p:nvPr/>
        </p:nvSpPr>
        <p:spPr>
          <a:xfrm>
            <a:off x="7785845" y="4156713"/>
            <a:ext cx="1381321"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Earth</a:t>
            </a:r>
          </a:p>
          <a:p>
            <a:pPr marL="0" indent="0" algn="ctr"/>
            <a:r>
              <a:rPr lang="en-US" sz="1800" dirty="0">
                <a:solidFill>
                  <a:schemeClr val="tx1"/>
                </a:solidFill>
              </a:rPr>
              <a:t>IR</a:t>
            </a:r>
          </a:p>
        </p:txBody>
      </p:sp>
      <p:cxnSp>
        <p:nvCxnSpPr>
          <p:cNvPr id="49" name="Straight Arrow Connector 48">
            <a:extLst>
              <a:ext uri="{FF2B5EF4-FFF2-40B4-BE49-F238E27FC236}">
                <a16:creationId xmlns:a16="http://schemas.microsoft.com/office/drawing/2014/main" id="{97E42281-2158-E97A-E8B5-55DDF48A0E7E}"/>
              </a:ext>
            </a:extLst>
          </p:cNvPr>
          <p:cNvCxnSpPr>
            <a:cxnSpLocks/>
          </p:cNvCxnSpPr>
          <p:nvPr/>
        </p:nvCxnSpPr>
        <p:spPr>
          <a:xfrm flipV="1">
            <a:off x="11250195" y="4095868"/>
            <a:ext cx="0" cy="747854"/>
          </a:xfrm>
          <a:prstGeom prst="straightConnector1">
            <a:avLst/>
          </a:prstGeom>
          <a:ln w="41275">
            <a:solidFill>
              <a:srgbClr val="FF0000"/>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50" name="Content Placeholder 4">
            <a:extLst>
              <a:ext uri="{FF2B5EF4-FFF2-40B4-BE49-F238E27FC236}">
                <a16:creationId xmlns:a16="http://schemas.microsoft.com/office/drawing/2014/main" id="{339F483D-277B-8205-AE59-0F8A7C7DA264}"/>
              </a:ext>
            </a:extLst>
          </p:cNvPr>
          <p:cNvSpPr txBox="1">
            <a:spLocks/>
          </p:cNvSpPr>
          <p:nvPr/>
        </p:nvSpPr>
        <p:spPr>
          <a:xfrm>
            <a:off x="10283335" y="4919516"/>
            <a:ext cx="1921750" cy="11203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Increased</a:t>
            </a:r>
            <a:br>
              <a:rPr lang="en-US" sz="1800" dirty="0">
                <a:solidFill>
                  <a:schemeClr val="tx1"/>
                </a:solidFill>
              </a:rPr>
            </a:br>
            <a:r>
              <a:rPr lang="en-US" sz="1800" dirty="0">
                <a:solidFill>
                  <a:schemeClr val="tx1"/>
                </a:solidFill>
              </a:rPr>
              <a:t>heater</a:t>
            </a:r>
            <a:br>
              <a:rPr lang="en-US" sz="1800" dirty="0">
                <a:solidFill>
                  <a:schemeClr val="tx1"/>
                </a:solidFill>
              </a:rPr>
            </a:br>
            <a:r>
              <a:rPr lang="en-US" sz="1800" dirty="0">
                <a:solidFill>
                  <a:schemeClr val="tx1"/>
                </a:solidFill>
              </a:rPr>
              <a:t>requirements</a:t>
            </a:r>
          </a:p>
        </p:txBody>
      </p:sp>
      <mc:AlternateContent xmlns:mc="http://schemas.openxmlformats.org/markup-compatibility/2006" xmlns:a14="http://schemas.microsoft.com/office/drawing/2010/main">
        <mc:Choice Requires="a14">
          <p:sp>
            <p:nvSpPr>
              <p:cNvPr id="51" name="Content Placeholder 4">
                <a:extLst>
                  <a:ext uri="{FF2B5EF4-FFF2-40B4-BE49-F238E27FC236}">
                    <a16:creationId xmlns:a16="http://schemas.microsoft.com/office/drawing/2014/main" id="{D12D3DBB-2015-44FB-B45F-BE956B025339}"/>
                  </a:ext>
                </a:extLst>
              </p:cNvPr>
              <p:cNvSpPr txBox="1">
                <a:spLocks/>
              </p:cNvSpPr>
              <p:nvPr/>
            </p:nvSpPr>
            <p:spPr>
              <a:xfrm>
                <a:off x="9850305" y="1284992"/>
                <a:ext cx="2815677" cy="764760"/>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solidFill>
                      <a:schemeClr val="tx1"/>
                    </a:solidFill>
                  </a:rPr>
                  <a:t>HIGH</a:t>
                </a:r>
              </a:p>
              <a:p>
                <a:pPr marL="0" indent="0" algn="ctr"/>
                <a:r>
                  <a:rPr lang="en-US" sz="1800" dirty="0">
                    <a:solidFill>
                      <a:schemeClr val="tx1"/>
                    </a:solidFill>
                  </a:rPr>
                  <a:t>Emissivity (</a:t>
                </a:r>
                <a14:m>
                  <m:oMath xmlns:m="http://schemas.openxmlformats.org/officeDocument/2006/math">
                    <m:r>
                      <a:rPr lang="en-US" sz="1800" b="1" i="1" smtClean="0">
                        <a:solidFill>
                          <a:schemeClr val="tx1"/>
                        </a:solidFill>
                        <a:latin typeface="Cambria Math" panose="02040503050406030204" pitchFamily="18" charset="0"/>
                      </a:rPr>
                      <m:t>𝑨</m:t>
                    </m:r>
                    <m:r>
                      <a:rPr lang="en-US" sz="1800" b="1" i="1">
                        <a:solidFill>
                          <a:schemeClr val="tx1"/>
                        </a:solidFill>
                        <a:latin typeface="Cambria Math" panose="02040503050406030204" pitchFamily="18" charset="0"/>
                      </a:rPr>
                      <m:t>𝝈</m:t>
                    </m:r>
                    <m:sSub>
                      <m:sSubPr>
                        <m:ctrlPr>
                          <a:rPr lang="en-US" sz="1800" b="1" i="1" smtClean="0">
                            <a:solidFill>
                              <a:schemeClr val="tx1"/>
                            </a:solidFill>
                            <a:latin typeface="Cambria Math" panose="02040503050406030204" pitchFamily="18" charset="0"/>
                          </a:rPr>
                        </m:ctrlPr>
                      </m:sSubPr>
                      <m:e>
                        <m:r>
                          <a:rPr lang="en-US" sz="1800" b="1" i="1">
                            <a:solidFill>
                              <a:schemeClr val="tx1"/>
                            </a:solidFill>
                            <a:latin typeface="Cambria Math" panose="02040503050406030204" pitchFamily="18" charset="0"/>
                          </a:rPr>
                          <m:t>𝜺</m:t>
                        </m:r>
                      </m:e>
                      <m:sub>
                        <m:r>
                          <a:rPr lang="en-US" sz="1800" b="1" i="1" smtClean="0">
                            <a:solidFill>
                              <a:schemeClr val="tx1"/>
                            </a:solidFill>
                            <a:latin typeface="Cambria Math" panose="02040503050406030204" pitchFamily="18" charset="0"/>
                          </a:rPr>
                          <m:t>𝒉𝒊𝒈𝒉</m:t>
                        </m:r>
                      </m:sub>
                    </m:sSub>
                    <m:sSup>
                      <m:sSupPr>
                        <m:ctrlPr>
                          <a:rPr lang="en-US" sz="1800" b="1" i="1" smtClean="0">
                            <a:solidFill>
                              <a:schemeClr val="tx1"/>
                            </a:solidFill>
                            <a:latin typeface="Cambria Math" panose="02040503050406030204" pitchFamily="18" charset="0"/>
                          </a:rPr>
                        </m:ctrlPr>
                      </m:sSupPr>
                      <m:e>
                        <m:r>
                          <a:rPr lang="en-US" sz="1800" b="1" i="1" smtClean="0">
                            <a:solidFill>
                              <a:schemeClr val="tx1"/>
                            </a:solidFill>
                            <a:latin typeface="Cambria Math" panose="02040503050406030204" pitchFamily="18" charset="0"/>
                          </a:rPr>
                          <m:t> </m:t>
                        </m:r>
                        <m:r>
                          <a:rPr lang="en-US" sz="1800" b="1" i="1" smtClean="0">
                            <a:solidFill>
                              <a:schemeClr val="tx1"/>
                            </a:solidFill>
                            <a:latin typeface="Cambria Math" panose="02040503050406030204" pitchFamily="18" charset="0"/>
                          </a:rPr>
                          <m:t>𝑻</m:t>
                        </m:r>
                      </m:e>
                      <m:sup>
                        <m:r>
                          <a:rPr lang="en-US" sz="1800" b="1" i="1" smtClean="0">
                            <a:solidFill>
                              <a:schemeClr val="tx1"/>
                            </a:solidFill>
                            <a:latin typeface="Cambria Math" panose="02040503050406030204" pitchFamily="18" charset="0"/>
                          </a:rPr>
                          <m:t>𝟒</m:t>
                        </m:r>
                      </m:sup>
                    </m:sSup>
                  </m:oMath>
                </a14:m>
                <a:r>
                  <a:rPr lang="en-US" sz="1800" dirty="0">
                    <a:solidFill>
                      <a:schemeClr val="tx1"/>
                    </a:solidFill>
                    <a:latin typeface="Verdana" panose="020B0604030504040204" pitchFamily="34" charset="0"/>
                    <a:ea typeface="Verdana" panose="020B0604030504040204" pitchFamily="34" charset="0"/>
                  </a:rPr>
                  <a:t>)</a:t>
                </a:r>
              </a:p>
            </p:txBody>
          </p:sp>
        </mc:Choice>
        <mc:Fallback xmlns="">
          <p:sp>
            <p:nvSpPr>
              <p:cNvPr id="51" name="Content Placeholder 4">
                <a:extLst>
                  <a:ext uri="{FF2B5EF4-FFF2-40B4-BE49-F238E27FC236}">
                    <a16:creationId xmlns:a16="http://schemas.microsoft.com/office/drawing/2014/main" id="{D12D3DBB-2015-44FB-B45F-BE956B025339}"/>
                  </a:ext>
                </a:extLst>
              </p:cNvPr>
              <p:cNvSpPr txBox="1">
                <a:spLocks noRot="1" noChangeAspect="1" noMove="1" noResize="1" noEditPoints="1" noAdjustHandles="1" noChangeArrowheads="1" noChangeShapeType="1" noTextEdit="1"/>
              </p:cNvSpPr>
              <p:nvPr/>
            </p:nvSpPr>
            <p:spPr>
              <a:xfrm>
                <a:off x="9850305" y="1284992"/>
                <a:ext cx="2815677" cy="764760"/>
              </a:xfrm>
              <a:prstGeom prst="rect">
                <a:avLst/>
              </a:prstGeom>
              <a:blipFill>
                <a:blip r:embed="rId5"/>
                <a:stretch>
                  <a:fillRect t="-4800" b="-40800"/>
                </a:stretch>
              </a:blipFill>
            </p:spPr>
            <p:txBody>
              <a:bodyPr/>
              <a:lstStyle/>
              <a:p>
                <a:r>
                  <a:rPr lang="en-US">
                    <a:noFill/>
                  </a:rPr>
                  <a:t> </a:t>
                </a:r>
              </a:p>
            </p:txBody>
          </p:sp>
        </mc:Fallback>
      </mc:AlternateContent>
      <p:sp>
        <p:nvSpPr>
          <p:cNvPr id="52" name="Oval 51">
            <a:extLst>
              <a:ext uri="{FF2B5EF4-FFF2-40B4-BE49-F238E27FC236}">
                <a16:creationId xmlns:a16="http://schemas.microsoft.com/office/drawing/2014/main" id="{30F200BD-693E-DF89-3290-D920FF30F760}"/>
              </a:ext>
            </a:extLst>
          </p:cNvPr>
          <p:cNvSpPr/>
          <p:nvPr/>
        </p:nvSpPr>
        <p:spPr>
          <a:xfrm>
            <a:off x="10911491" y="3429000"/>
            <a:ext cx="665443" cy="6654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rPr>
              <a:t>S/C</a:t>
            </a:r>
          </a:p>
        </p:txBody>
      </p:sp>
      <p:grpSp>
        <p:nvGrpSpPr>
          <p:cNvPr id="53" name="Group 52">
            <a:extLst>
              <a:ext uri="{FF2B5EF4-FFF2-40B4-BE49-F238E27FC236}">
                <a16:creationId xmlns:a16="http://schemas.microsoft.com/office/drawing/2014/main" id="{E00C3AE3-426D-D28B-C0A5-45D86D94737A}"/>
              </a:ext>
            </a:extLst>
          </p:cNvPr>
          <p:cNvGrpSpPr/>
          <p:nvPr/>
        </p:nvGrpSpPr>
        <p:grpSpPr>
          <a:xfrm rot="5400000" flipH="1">
            <a:off x="8604381" y="2716852"/>
            <a:ext cx="981196" cy="250190"/>
            <a:chOff x="-179121" y="179121"/>
            <a:chExt cx="608490" cy="250247"/>
          </a:xfrm>
        </p:grpSpPr>
        <p:sp>
          <p:nvSpPr>
            <p:cNvPr id="54" name="Freeform 216">
              <a:extLst>
                <a:ext uri="{FF2B5EF4-FFF2-40B4-BE49-F238E27FC236}">
                  <a16:creationId xmlns:a16="http://schemas.microsoft.com/office/drawing/2014/main" id="{2147A0D9-AD0B-7CC5-1120-67729AE5250A}"/>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55" name="Straight Connector 54">
              <a:extLst>
                <a:ext uri="{FF2B5EF4-FFF2-40B4-BE49-F238E27FC236}">
                  <a16:creationId xmlns:a16="http://schemas.microsoft.com/office/drawing/2014/main" id="{9C4E18F9-8A8B-24A0-5C2D-16BE682F5490}"/>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56" name="Content Placeholder 4">
            <a:extLst>
              <a:ext uri="{FF2B5EF4-FFF2-40B4-BE49-F238E27FC236}">
                <a16:creationId xmlns:a16="http://schemas.microsoft.com/office/drawing/2014/main" id="{43D02254-C2A6-46FE-ED66-D9A1F49C8291}"/>
              </a:ext>
            </a:extLst>
          </p:cNvPr>
          <p:cNvSpPr txBox="1">
            <a:spLocks/>
          </p:cNvSpPr>
          <p:nvPr/>
        </p:nvSpPr>
        <p:spPr>
          <a:xfrm>
            <a:off x="8180038" y="960889"/>
            <a:ext cx="1952150" cy="42234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t>VEM</a:t>
            </a:r>
          </a:p>
        </p:txBody>
      </p:sp>
      <p:sp>
        <p:nvSpPr>
          <p:cNvPr id="57" name="Content Placeholder 4">
            <a:extLst>
              <a:ext uri="{FF2B5EF4-FFF2-40B4-BE49-F238E27FC236}">
                <a16:creationId xmlns:a16="http://schemas.microsoft.com/office/drawing/2014/main" id="{022FBDBF-C97D-3BC4-5940-F0E4F4B30FB9}"/>
              </a:ext>
            </a:extLst>
          </p:cNvPr>
          <p:cNvSpPr txBox="1">
            <a:spLocks/>
          </p:cNvSpPr>
          <p:nvPr/>
        </p:nvSpPr>
        <p:spPr>
          <a:xfrm>
            <a:off x="10233901" y="957164"/>
            <a:ext cx="1952150" cy="42234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1800" dirty="0"/>
              <a:t>Traditional</a:t>
            </a:r>
          </a:p>
        </p:txBody>
      </p:sp>
      <p:sp>
        <p:nvSpPr>
          <p:cNvPr id="58" name="Callout: Bent Line with No Border 57">
            <a:extLst>
              <a:ext uri="{FF2B5EF4-FFF2-40B4-BE49-F238E27FC236}">
                <a16:creationId xmlns:a16="http://schemas.microsoft.com/office/drawing/2014/main" id="{40C22A29-9596-4478-09FB-532665DD86BB}"/>
              </a:ext>
            </a:extLst>
          </p:cNvPr>
          <p:cNvSpPr/>
          <p:nvPr/>
        </p:nvSpPr>
        <p:spPr>
          <a:xfrm>
            <a:off x="5593238" y="1199124"/>
            <a:ext cx="1944912" cy="387250"/>
          </a:xfrm>
          <a:prstGeom prst="callout2">
            <a:avLst>
              <a:gd name="adj1" fmla="val 18750"/>
              <a:gd name="adj2" fmla="val -8333"/>
              <a:gd name="adj3" fmla="val 18750"/>
              <a:gd name="adj4" fmla="val -16667"/>
              <a:gd name="adj5" fmla="val 88648"/>
              <a:gd name="adj6" fmla="val -31425"/>
            </a:avLst>
          </a:prstGeom>
          <a:noFill/>
          <a:ln w="38100">
            <a:solidFill>
              <a:srgbClr val="FF000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b="1" dirty="0">
                <a:solidFill>
                  <a:srgbClr val="FF0000"/>
                </a:solidFill>
              </a:rPr>
              <a:t>High </a:t>
            </a:r>
            <a:r>
              <a:rPr lang="el-GR" b="1" dirty="0">
                <a:solidFill>
                  <a:srgbClr val="FF0000"/>
                </a:solidFill>
                <a:latin typeface="Arial" panose="020B0604020202020204" pitchFamily="34" charset="0"/>
                <a:cs typeface="Arial" panose="020B0604020202020204" pitchFamily="34" charset="0"/>
              </a:rPr>
              <a:t>ε</a:t>
            </a:r>
            <a:r>
              <a:rPr lang="en-US" b="1" dirty="0">
                <a:solidFill>
                  <a:srgbClr val="FF0000"/>
                </a:solidFill>
              </a:rPr>
              <a:t> is critical for heat rejection</a:t>
            </a:r>
          </a:p>
        </p:txBody>
      </p:sp>
      <p:grpSp>
        <p:nvGrpSpPr>
          <p:cNvPr id="68" name="Group 67">
            <a:extLst>
              <a:ext uri="{FF2B5EF4-FFF2-40B4-BE49-F238E27FC236}">
                <a16:creationId xmlns:a16="http://schemas.microsoft.com/office/drawing/2014/main" id="{12D9EA6A-4B67-CB13-4395-C7AEDB9858DB}"/>
              </a:ext>
            </a:extLst>
          </p:cNvPr>
          <p:cNvGrpSpPr/>
          <p:nvPr/>
        </p:nvGrpSpPr>
        <p:grpSpPr>
          <a:xfrm>
            <a:off x="4009093" y="2351349"/>
            <a:ext cx="914276" cy="981196"/>
            <a:chOff x="2250226" y="5137230"/>
            <a:chExt cx="914276" cy="981196"/>
          </a:xfrm>
        </p:grpSpPr>
        <p:grpSp>
          <p:nvGrpSpPr>
            <p:cNvPr id="24" name="Group 23">
              <a:extLst>
                <a:ext uri="{FF2B5EF4-FFF2-40B4-BE49-F238E27FC236}">
                  <a16:creationId xmlns:a16="http://schemas.microsoft.com/office/drawing/2014/main" id="{20E20F34-6292-E757-C059-A4F1DB0F2422}"/>
                </a:ext>
              </a:extLst>
            </p:cNvPr>
            <p:cNvGrpSpPr/>
            <p:nvPr/>
          </p:nvGrpSpPr>
          <p:grpSpPr>
            <a:xfrm rot="5400000" flipH="1">
              <a:off x="2548809" y="5502733"/>
              <a:ext cx="981196" cy="250190"/>
              <a:chOff x="-179121" y="179121"/>
              <a:chExt cx="608490" cy="250247"/>
            </a:xfrm>
          </p:grpSpPr>
          <p:sp>
            <p:nvSpPr>
              <p:cNvPr id="25" name="Freeform 216">
                <a:extLst>
                  <a:ext uri="{FF2B5EF4-FFF2-40B4-BE49-F238E27FC236}">
                    <a16:creationId xmlns:a16="http://schemas.microsoft.com/office/drawing/2014/main" id="{5C6F7C83-9FED-9E3C-9B6C-DD60F7E0AE72}"/>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26" name="Straight Connector 25">
                <a:extLst>
                  <a:ext uri="{FF2B5EF4-FFF2-40B4-BE49-F238E27FC236}">
                    <a16:creationId xmlns:a16="http://schemas.microsoft.com/office/drawing/2014/main" id="{D6792673-C5E8-1525-BCA0-4406368514D9}"/>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3064A30D-8F2C-0E62-B3A8-BD66556BF8B3}"/>
                </a:ext>
              </a:extLst>
            </p:cNvPr>
            <p:cNvGrpSpPr/>
            <p:nvPr/>
          </p:nvGrpSpPr>
          <p:grpSpPr>
            <a:xfrm rot="5400000" flipH="1">
              <a:off x="2106085" y="5502733"/>
              <a:ext cx="981196" cy="250190"/>
              <a:chOff x="-179121" y="179121"/>
              <a:chExt cx="608490" cy="250247"/>
            </a:xfrm>
          </p:grpSpPr>
          <p:sp>
            <p:nvSpPr>
              <p:cNvPr id="60" name="Freeform 216">
                <a:extLst>
                  <a:ext uri="{FF2B5EF4-FFF2-40B4-BE49-F238E27FC236}">
                    <a16:creationId xmlns:a16="http://schemas.microsoft.com/office/drawing/2014/main" id="{00A84B7D-1275-70AD-65C8-5D6EE667DD7B}"/>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61" name="Straight Connector 60">
                <a:extLst>
                  <a:ext uri="{FF2B5EF4-FFF2-40B4-BE49-F238E27FC236}">
                    <a16:creationId xmlns:a16="http://schemas.microsoft.com/office/drawing/2014/main" id="{CFF61C44-9C37-A457-0DF0-19FB964B73F6}"/>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0BE0254C-965A-DC40-D42E-61EB7F6175B0}"/>
                </a:ext>
              </a:extLst>
            </p:cNvPr>
            <p:cNvGrpSpPr/>
            <p:nvPr/>
          </p:nvGrpSpPr>
          <p:grpSpPr>
            <a:xfrm rot="5400000" flipH="1">
              <a:off x="2327447" y="5502733"/>
              <a:ext cx="981196" cy="250190"/>
              <a:chOff x="-179121" y="179121"/>
              <a:chExt cx="608490" cy="250247"/>
            </a:xfrm>
          </p:grpSpPr>
          <p:sp>
            <p:nvSpPr>
              <p:cNvPr id="63" name="Freeform 216">
                <a:extLst>
                  <a:ext uri="{FF2B5EF4-FFF2-40B4-BE49-F238E27FC236}">
                    <a16:creationId xmlns:a16="http://schemas.microsoft.com/office/drawing/2014/main" id="{FC05506B-EB68-3769-72D3-F60331E48163}"/>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64" name="Straight Connector 63">
                <a:extLst>
                  <a:ext uri="{FF2B5EF4-FFF2-40B4-BE49-F238E27FC236}">
                    <a16:creationId xmlns:a16="http://schemas.microsoft.com/office/drawing/2014/main" id="{615360B9-028D-DD39-79AC-A99731089FD8}"/>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188D4AC7-459C-D403-EB2C-8C8E1C661FBF}"/>
                </a:ext>
              </a:extLst>
            </p:cNvPr>
            <p:cNvGrpSpPr/>
            <p:nvPr/>
          </p:nvGrpSpPr>
          <p:grpSpPr>
            <a:xfrm rot="5400000" flipH="1">
              <a:off x="1884723" y="5502733"/>
              <a:ext cx="981196" cy="250190"/>
              <a:chOff x="-179121" y="179121"/>
              <a:chExt cx="608490" cy="250247"/>
            </a:xfrm>
          </p:grpSpPr>
          <p:sp>
            <p:nvSpPr>
              <p:cNvPr id="66" name="Freeform 216">
                <a:extLst>
                  <a:ext uri="{FF2B5EF4-FFF2-40B4-BE49-F238E27FC236}">
                    <a16:creationId xmlns:a16="http://schemas.microsoft.com/office/drawing/2014/main" id="{24CD7838-6BD3-731A-B3BF-DA4A96331416}"/>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67" name="Straight Connector 66">
                <a:extLst>
                  <a:ext uri="{FF2B5EF4-FFF2-40B4-BE49-F238E27FC236}">
                    <a16:creationId xmlns:a16="http://schemas.microsoft.com/office/drawing/2014/main" id="{99BD8B87-9CAA-2FAF-09E3-3DD616C643E2}"/>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grpSp>
        <p:nvGrpSpPr>
          <p:cNvPr id="69" name="Group 68">
            <a:extLst>
              <a:ext uri="{FF2B5EF4-FFF2-40B4-BE49-F238E27FC236}">
                <a16:creationId xmlns:a16="http://schemas.microsoft.com/office/drawing/2014/main" id="{AE9FC030-90EF-8E53-68AE-22E9691C95B7}"/>
              </a:ext>
            </a:extLst>
          </p:cNvPr>
          <p:cNvGrpSpPr/>
          <p:nvPr/>
        </p:nvGrpSpPr>
        <p:grpSpPr>
          <a:xfrm>
            <a:off x="10754111" y="2351349"/>
            <a:ext cx="914276" cy="981196"/>
            <a:chOff x="2250226" y="5137230"/>
            <a:chExt cx="914276" cy="981196"/>
          </a:xfrm>
        </p:grpSpPr>
        <p:grpSp>
          <p:nvGrpSpPr>
            <p:cNvPr id="70" name="Group 69">
              <a:extLst>
                <a:ext uri="{FF2B5EF4-FFF2-40B4-BE49-F238E27FC236}">
                  <a16:creationId xmlns:a16="http://schemas.microsoft.com/office/drawing/2014/main" id="{A91E8615-24FB-69D9-05BA-ABEDBAD32F04}"/>
                </a:ext>
              </a:extLst>
            </p:cNvPr>
            <p:cNvGrpSpPr/>
            <p:nvPr/>
          </p:nvGrpSpPr>
          <p:grpSpPr>
            <a:xfrm rot="5400000" flipH="1">
              <a:off x="2548809" y="5502733"/>
              <a:ext cx="981196" cy="250190"/>
              <a:chOff x="-179121" y="179121"/>
              <a:chExt cx="608490" cy="250247"/>
            </a:xfrm>
          </p:grpSpPr>
          <p:sp>
            <p:nvSpPr>
              <p:cNvPr id="80" name="Freeform 216">
                <a:extLst>
                  <a:ext uri="{FF2B5EF4-FFF2-40B4-BE49-F238E27FC236}">
                    <a16:creationId xmlns:a16="http://schemas.microsoft.com/office/drawing/2014/main" id="{C71FB61E-14F2-8B29-4E80-E96889E2A58D}"/>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81" name="Straight Connector 80">
                <a:extLst>
                  <a:ext uri="{FF2B5EF4-FFF2-40B4-BE49-F238E27FC236}">
                    <a16:creationId xmlns:a16="http://schemas.microsoft.com/office/drawing/2014/main" id="{FF06AE94-FC19-7FBF-C44C-7008FA238AAA}"/>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9539C5-9DBC-EB9D-7E40-59A7F8C28F98}"/>
                </a:ext>
              </a:extLst>
            </p:cNvPr>
            <p:cNvGrpSpPr/>
            <p:nvPr/>
          </p:nvGrpSpPr>
          <p:grpSpPr>
            <a:xfrm rot="5400000" flipH="1">
              <a:off x="2106085" y="5502733"/>
              <a:ext cx="981196" cy="250190"/>
              <a:chOff x="-179121" y="179121"/>
              <a:chExt cx="608490" cy="250247"/>
            </a:xfrm>
          </p:grpSpPr>
          <p:sp>
            <p:nvSpPr>
              <p:cNvPr id="78" name="Freeform 216">
                <a:extLst>
                  <a:ext uri="{FF2B5EF4-FFF2-40B4-BE49-F238E27FC236}">
                    <a16:creationId xmlns:a16="http://schemas.microsoft.com/office/drawing/2014/main" id="{1CF03948-6CA5-E676-3FF9-A52950EBAB3D}"/>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79" name="Straight Connector 78">
                <a:extLst>
                  <a:ext uri="{FF2B5EF4-FFF2-40B4-BE49-F238E27FC236}">
                    <a16:creationId xmlns:a16="http://schemas.microsoft.com/office/drawing/2014/main" id="{18EFD24C-4A01-6A4F-ADE1-15DDFFC2642C}"/>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CD53569-8F37-F05E-8832-CB9B225A1F8D}"/>
                </a:ext>
              </a:extLst>
            </p:cNvPr>
            <p:cNvGrpSpPr/>
            <p:nvPr/>
          </p:nvGrpSpPr>
          <p:grpSpPr>
            <a:xfrm rot="5400000" flipH="1">
              <a:off x="2327447" y="5502733"/>
              <a:ext cx="981196" cy="250190"/>
              <a:chOff x="-179121" y="179121"/>
              <a:chExt cx="608490" cy="250247"/>
            </a:xfrm>
          </p:grpSpPr>
          <p:sp>
            <p:nvSpPr>
              <p:cNvPr id="76" name="Freeform 216">
                <a:extLst>
                  <a:ext uri="{FF2B5EF4-FFF2-40B4-BE49-F238E27FC236}">
                    <a16:creationId xmlns:a16="http://schemas.microsoft.com/office/drawing/2014/main" id="{6433ADEF-6545-7653-3E46-E9C36BC7DD49}"/>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77" name="Straight Connector 76">
                <a:extLst>
                  <a:ext uri="{FF2B5EF4-FFF2-40B4-BE49-F238E27FC236}">
                    <a16:creationId xmlns:a16="http://schemas.microsoft.com/office/drawing/2014/main" id="{4824AEE0-7DDC-15EF-F5FA-B9FCBBF02E49}"/>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56E86162-9B5E-C8F5-AA01-73E4AD89258C}"/>
                </a:ext>
              </a:extLst>
            </p:cNvPr>
            <p:cNvGrpSpPr/>
            <p:nvPr/>
          </p:nvGrpSpPr>
          <p:grpSpPr>
            <a:xfrm rot="5400000" flipH="1">
              <a:off x="1884723" y="5502733"/>
              <a:ext cx="981196" cy="250190"/>
              <a:chOff x="-179121" y="179121"/>
              <a:chExt cx="608490" cy="250247"/>
            </a:xfrm>
          </p:grpSpPr>
          <p:sp>
            <p:nvSpPr>
              <p:cNvPr id="74" name="Freeform 216">
                <a:extLst>
                  <a:ext uri="{FF2B5EF4-FFF2-40B4-BE49-F238E27FC236}">
                    <a16:creationId xmlns:a16="http://schemas.microsoft.com/office/drawing/2014/main" id="{5A046BA2-1D2D-A932-2A00-8483B332D25E}"/>
                  </a:ext>
                </a:extLst>
              </p:cNvPr>
              <p:cNvSpPr>
                <a:spLocks noChangeAspect="1"/>
              </p:cNvSpPr>
              <p:nvPr/>
            </p:nvSpPr>
            <p:spPr bwMode="auto">
              <a:xfrm rot="10800000" flipH="1" flipV="1">
                <a:off x="-179121" y="179121"/>
                <a:ext cx="389127" cy="250247"/>
              </a:xfrm>
              <a:custGeom>
                <a:avLst/>
                <a:gdLst>
                  <a:gd name="connsiteX0" fmla="*/ 0 w 431800"/>
                  <a:gd name="connsiteY0" fmla="*/ 354735 h 742071"/>
                  <a:gd name="connsiteX1" fmla="*/ 120650 w 431800"/>
                  <a:gd name="connsiteY1" fmla="*/ 11835 h 742071"/>
                  <a:gd name="connsiteX2" fmla="*/ 292100 w 431800"/>
                  <a:gd name="connsiteY2" fmla="*/ 735735 h 742071"/>
                  <a:gd name="connsiteX3" fmla="*/ 431800 w 431800"/>
                  <a:gd name="connsiteY3" fmla="*/ 303935 h 742071"/>
                </a:gdLst>
                <a:ahLst/>
                <a:cxnLst>
                  <a:cxn ang="0">
                    <a:pos x="connsiteX0" y="connsiteY0"/>
                  </a:cxn>
                  <a:cxn ang="0">
                    <a:pos x="connsiteX1" y="connsiteY1"/>
                  </a:cxn>
                  <a:cxn ang="0">
                    <a:pos x="connsiteX2" y="connsiteY2"/>
                  </a:cxn>
                  <a:cxn ang="0">
                    <a:pos x="connsiteX3" y="connsiteY3"/>
                  </a:cxn>
                </a:cxnLst>
                <a:rect l="l" t="t" r="r" b="b"/>
                <a:pathLst>
                  <a:path w="431800" h="742071">
                    <a:moveTo>
                      <a:pt x="0" y="354735"/>
                    </a:moveTo>
                    <a:cubicBezTo>
                      <a:pt x="35983" y="151535"/>
                      <a:pt x="71967" y="-51665"/>
                      <a:pt x="120650" y="11835"/>
                    </a:cubicBezTo>
                    <a:cubicBezTo>
                      <a:pt x="169333" y="75335"/>
                      <a:pt x="240242" y="687052"/>
                      <a:pt x="292100" y="735735"/>
                    </a:cubicBezTo>
                    <a:cubicBezTo>
                      <a:pt x="343958" y="784418"/>
                      <a:pt x="387879" y="544176"/>
                      <a:pt x="431800" y="303935"/>
                    </a:cubicBezTo>
                  </a:path>
                </a:pathLst>
              </a:custGeom>
              <a:noFill/>
              <a:ln w="41275" algn="ctr">
                <a:solidFill>
                  <a:srgbClr val="FF0000"/>
                </a:solidFill>
                <a:miter lim="800000"/>
                <a:headEnd/>
                <a:tailEnd/>
              </a:ln>
            </p:spPr>
            <p:txBody>
              <a:bodyPr rtlCol="0" anchor="ctr"/>
              <a:lstStyle/>
              <a:p>
                <a:endParaRPr lang="en-US"/>
              </a:p>
            </p:txBody>
          </p:sp>
          <p:cxnSp>
            <p:nvCxnSpPr>
              <p:cNvPr id="75" name="Straight Connector 74">
                <a:extLst>
                  <a:ext uri="{FF2B5EF4-FFF2-40B4-BE49-F238E27FC236}">
                    <a16:creationId xmlns:a16="http://schemas.microsoft.com/office/drawing/2014/main" id="{5723B29C-561C-5592-D92D-77E9C460AA63}"/>
                  </a:ext>
                </a:extLst>
              </p:cNvPr>
              <p:cNvCxnSpPr>
                <a:cxnSpLocks/>
              </p:cNvCxnSpPr>
              <p:nvPr/>
            </p:nvCxnSpPr>
            <p:spPr>
              <a:xfrm>
                <a:off x="197207" y="287199"/>
                <a:ext cx="232162" cy="3109"/>
              </a:xfrm>
              <a:prstGeom prst="line">
                <a:avLst/>
              </a:prstGeom>
              <a:ln w="41275">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1" name="Content Placeholder 4">
                <a:extLst>
                  <a:ext uri="{FF2B5EF4-FFF2-40B4-BE49-F238E27FC236}">
                    <a16:creationId xmlns:a16="http://schemas.microsoft.com/office/drawing/2014/main" id="{5F1C3289-B368-372E-0F79-AADF8FC82EFD}"/>
                  </a:ext>
                </a:extLst>
              </p:cNvPr>
              <p:cNvSpPr txBox="1">
                <a:spLocks/>
              </p:cNvSpPr>
              <p:nvPr/>
            </p:nvSpPr>
            <p:spPr>
              <a:xfrm>
                <a:off x="2048759" y="5237712"/>
                <a:ext cx="3110941" cy="1135808"/>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14:m>
                  <m:oMathPara xmlns:m="http://schemas.openxmlformats.org/officeDocument/2006/math">
                    <m:oMathParaPr>
                      <m:jc m:val="left"/>
                    </m:oMathParaPr>
                    <m:oMath xmlns:m="http://schemas.openxmlformats.org/officeDocument/2006/math">
                      <m:r>
                        <a:rPr lang="en-US" sz="1600" b="0" i="1" smtClean="0">
                          <a:solidFill>
                            <a:schemeClr val="tx1"/>
                          </a:solidFill>
                          <a:latin typeface="Cambria Math" panose="02040503050406030204" pitchFamily="18" charset="0"/>
                          <a:ea typeface="Cambria Math" panose="02040503050406030204" pitchFamily="18" charset="0"/>
                        </a:rPr>
                        <m:t>𝐴</m:t>
                      </m:r>
                      <m:r>
                        <a:rPr lang="en-US" sz="1600" b="0" i="1" smtClean="0">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area</m:t>
                      </m:r>
                    </m:oMath>
                  </m:oMathPara>
                </a14:m>
                <a:endParaRPr lang="en-US" sz="1600" b="0" dirty="0">
                  <a:solidFill>
                    <a:schemeClr val="tx1"/>
                  </a:solidFill>
                  <a:latin typeface="Cambria Math" panose="02040503050406030204" pitchFamily="18" charset="0"/>
                  <a:ea typeface="Cambria Math" panose="02040503050406030204" pitchFamily="18" charset="0"/>
                </a:endParaRPr>
              </a:p>
              <a:p>
                <a:pPr marL="0" indent="0"/>
                <a14:m>
                  <m:oMathPara xmlns:m="http://schemas.openxmlformats.org/officeDocument/2006/math">
                    <m:oMathParaPr>
                      <m:jc m:val="left"/>
                    </m:oMathParaPr>
                    <m:oMath xmlns:m="http://schemas.openxmlformats.org/officeDocument/2006/math">
                      <m:r>
                        <a:rPr lang="en-US" sz="1600" b="0" i="1">
                          <a:solidFill>
                            <a:schemeClr val="tx1"/>
                          </a:solidFill>
                          <a:latin typeface="Cambria Math" panose="02040503050406030204" pitchFamily="18" charset="0"/>
                          <a:ea typeface="Cambria Math" panose="02040503050406030204" pitchFamily="18" charset="0"/>
                        </a:rPr>
                        <m:t>𝜎</m:t>
                      </m:r>
                      <m:r>
                        <a:rPr lang="en-US" sz="1600" b="0" i="1" smtClean="0">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Stefan</m:t>
                      </m:r>
                      <m:r>
                        <a:rPr lang="en-US" sz="1600" b="0" i="0" smtClean="0">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Boltzmann</m:t>
                      </m:r>
                      <m:r>
                        <a:rPr lang="en-US" sz="1600" b="0" i="0" smtClean="0">
                          <a:solidFill>
                            <a:schemeClr val="tx1"/>
                          </a:solidFill>
                          <a:latin typeface="Cambria Math" panose="02040503050406030204" pitchFamily="18" charset="0"/>
                          <a:ea typeface="Cambria Math" panose="02040503050406030204" pitchFamily="18" charset="0"/>
                        </a:rPr>
                        <m:t> </m:t>
                      </m:r>
                      <m:r>
                        <m:rPr>
                          <m:sty m:val="p"/>
                        </m:rPr>
                        <a:rPr lang="en-US" sz="1600" b="0" i="0" smtClean="0">
                          <a:solidFill>
                            <a:schemeClr val="tx1"/>
                          </a:solidFill>
                          <a:latin typeface="Cambria Math" panose="02040503050406030204" pitchFamily="18" charset="0"/>
                          <a:ea typeface="Cambria Math" panose="02040503050406030204" pitchFamily="18" charset="0"/>
                        </a:rPr>
                        <m:t>constant</m:t>
                      </m:r>
                    </m:oMath>
                  </m:oMathPara>
                </a14:m>
                <a:endParaRPr lang="en-US" sz="1600" b="0" dirty="0">
                  <a:solidFill>
                    <a:schemeClr val="tx1"/>
                  </a:solidFill>
                  <a:latin typeface="Cambria Math" panose="02040503050406030204" pitchFamily="18" charset="0"/>
                  <a:ea typeface="Cambria Math" panose="02040503050406030204" pitchFamily="18" charset="0"/>
                </a:endParaRPr>
              </a:p>
              <a:p>
                <a:pPr marL="0" indent="0"/>
                <a14:m>
                  <m:oMathPara xmlns:m="http://schemas.openxmlformats.org/officeDocument/2006/math">
                    <m:oMathParaPr>
                      <m:jc m:val="left"/>
                    </m:oMathParaPr>
                    <m:oMath xmlns:m="http://schemas.openxmlformats.org/officeDocument/2006/math">
                      <m:sSub>
                        <m:sSubPr>
                          <m:ctrlPr>
                            <a:rPr lang="en-US" sz="1600" b="0" i="1" smtClean="0">
                              <a:solidFill>
                                <a:schemeClr val="tx1"/>
                              </a:solidFill>
                              <a:latin typeface="Cambria Math" panose="02040503050406030204" pitchFamily="18" charset="0"/>
                              <a:ea typeface="Cambria Math" panose="02040503050406030204" pitchFamily="18" charset="0"/>
                            </a:rPr>
                          </m:ctrlPr>
                        </m:sSubPr>
                        <m:e>
                          <m:r>
                            <a:rPr lang="en-US" sz="1600" b="0" i="1">
                              <a:solidFill>
                                <a:schemeClr val="tx1"/>
                              </a:solidFill>
                              <a:latin typeface="Cambria Math" panose="02040503050406030204" pitchFamily="18" charset="0"/>
                              <a:ea typeface="Cambria Math" panose="02040503050406030204" pitchFamily="18" charset="0"/>
                            </a:rPr>
                            <m:t>𝜀</m:t>
                          </m:r>
                        </m:e>
                        <m:sub>
                          <m:r>
                            <a:rPr lang="en-US" sz="1600" b="0" i="1" smtClean="0">
                              <a:solidFill>
                                <a:schemeClr val="tx1"/>
                              </a:solidFill>
                              <a:latin typeface="Cambria Math" panose="02040503050406030204" pitchFamily="18" charset="0"/>
                              <a:ea typeface="Cambria Math" panose="02040503050406030204" pitchFamily="18" charset="0"/>
                            </a:rPr>
                            <m:t>𝑙𝑜𝑤</m:t>
                          </m:r>
                          <m:r>
                            <a:rPr lang="en-US" sz="1600" b="0" i="1" smtClean="0">
                              <a:solidFill>
                                <a:schemeClr val="tx1"/>
                              </a:solidFill>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h𝑖𝑔h</m:t>
                          </m:r>
                        </m:sub>
                      </m:sSub>
                      <m:r>
                        <a:rPr lang="en-US" sz="1600" b="0" i="1" smtClean="0">
                          <a:solidFill>
                            <a:schemeClr val="tx1"/>
                          </a:solidFill>
                          <a:latin typeface="Cambria Math" panose="02040503050406030204" pitchFamily="18" charset="0"/>
                          <a:ea typeface="Cambria Math" panose="02040503050406030204" pitchFamily="18" charset="0"/>
                        </a:rPr>
                        <m:t>=</m:t>
                      </m:r>
                      <m:r>
                        <m:rPr>
                          <m:sty m:val="p"/>
                        </m:rPr>
                        <a:rPr lang="en-US" sz="1600" b="0" i="0" smtClean="0">
                          <a:solidFill>
                            <a:schemeClr val="tx1"/>
                          </a:solidFill>
                          <a:latin typeface="Cambria Math" panose="02040503050406030204" pitchFamily="18" charset="0"/>
                          <a:ea typeface="Cambria Math" panose="02040503050406030204" pitchFamily="18" charset="0"/>
                        </a:rPr>
                        <m:t>emissivity</m:t>
                      </m:r>
                    </m:oMath>
                  </m:oMathPara>
                </a14:m>
                <a:endParaRPr lang="en-US" sz="1600" b="0" dirty="0">
                  <a:solidFill>
                    <a:schemeClr val="tx1"/>
                  </a:solidFill>
                  <a:latin typeface="Cambria Math" panose="02040503050406030204" pitchFamily="18" charset="0"/>
                  <a:ea typeface="Cambria Math" panose="02040503050406030204" pitchFamily="18" charset="0"/>
                </a:endParaRPr>
              </a:p>
              <a:p>
                <a:pPr marL="0" indent="0"/>
                <a14:m>
                  <m:oMathPara xmlns:m="http://schemas.openxmlformats.org/officeDocument/2006/math">
                    <m:oMathParaPr>
                      <m:jc m:val="left"/>
                    </m:oMathParaPr>
                    <m:oMath xmlns:m="http://schemas.openxmlformats.org/officeDocument/2006/math">
                      <m:r>
                        <a:rPr lang="en-US" sz="1600" b="0" i="1">
                          <a:solidFill>
                            <a:schemeClr val="tx1"/>
                          </a:solidFill>
                          <a:latin typeface="Cambria Math" panose="02040503050406030204" pitchFamily="18" charset="0"/>
                          <a:ea typeface="Cambria Math" panose="02040503050406030204" pitchFamily="18" charset="0"/>
                        </a:rPr>
                        <m:t>𝑇</m:t>
                      </m:r>
                      <m:r>
                        <a:rPr lang="en-US" sz="1600" b="0" i="1">
                          <a:solidFill>
                            <a:schemeClr val="tx1"/>
                          </a:solidFill>
                          <a:latin typeface="Cambria Math" panose="02040503050406030204" pitchFamily="18" charset="0"/>
                          <a:ea typeface="Cambria Math" panose="02040503050406030204" pitchFamily="18" charset="0"/>
                        </a:rPr>
                        <m:t>=</m:t>
                      </m:r>
                      <m:r>
                        <m:rPr>
                          <m:sty m:val="p"/>
                        </m:rPr>
                        <a:rPr lang="en-US" sz="1600" b="0" i="0">
                          <a:solidFill>
                            <a:schemeClr val="tx1"/>
                          </a:solidFill>
                          <a:latin typeface="Cambria Math" panose="02040503050406030204" pitchFamily="18" charset="0"/>
                          <a:ea typeface="Cambria Math" panose="02040503050406030204" pitchFamily="18" charset="0"/>
                        </a:rPr>
                        <m:t>temperature</m:t>
                      </m:r>
                    </m:oMath>
                  </m:oMathPara>
                </a14:m>
                <a:endParaRPr lang="en-US" sz="1600" b="0" dirty="0">
                  <a:solidFill>
                    <a:schemeClr val="tx1"/>
                  </a:solidFill>
                  <a:latin typeface="Cambria Math" panose="02040503050406030204" pitchFamily="18" charset="0"/>
                  <a:ea typeface="Cambria Math" panose="02040503050406030204" pitchFamily="18" charset="0"/>
                </a:endParaRPr>
              </a:p>
            </p:txBody>
          </p:sp>
        </mc:Choice>
        <mc:Fallback xmlns="">
          <p:sp>
            <p:nvSpPr>
              <p:cNvPr id="31" name="Content Placeholder 4">
                <a:extLst>
                  <a:ext uri="{FF2B5EF4-FFF2-40B4-BE49-F238E27FC236}">
                    <a16:creationId xmlns:a16="http://schemas.microsoft.com/office/drawing/2014/main" id="{5F1C3289-B368-372E-0F79-AADF8FC82EFD}"/>
                  </a:ext>
                </a:extLst>
              </p:cNvPr>
              <p:cNvSpPr txBox="1">
                <a:spLocks noRot="1" noChangeAspect="1" noMove="1" noResize="1" noEditPoints="1" noAdjustHandles="1" noChangeArrowheads="1" noChangeShapeType="1" noTextEdit="1"/>
              </p:cNvSpPr>
              <p:nvPr/>
            </p:nvSpPr>
            <p:spPr>
              <a:xfrm>
                <a:off x="2048759" y="5237712"/>
                <a:ext cx="3110941" cy="113580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681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415F-92E6-C509-6A65-A13C3AA9C657}"/>
              </a:ext>
            </a:extLst>
          </p:cNvPr>
          <p:cNvSpPr>
            <a:spLocks noGrp="1"/>
          </p:cNvSpPr>
          <p:nvPr>
            <p:ph type="title"/>
          </p:nvPr>
        </p:nvSpPr>
        <p:spPr/>
        <p:txBody>
          <a:bodyPr/>
          <a:lstStyle/>
          <a:p>
            <a:r>
              <a:rPr lang="en-US" dirty="0"/>
              <a:t>VEM Advantages</a:t>
            </a:r>
          </a:p>
        </p:txBody>
      </p:sp>
      <p:sp>
        <p:nvSpPr>
          <p:cNvPr id="3" name="Content Placeholder 2">
            <a:extLst>
              <a:ext uri="{FF2B5EF4-FFF2-40B4-BE49-F238E27FC236}">
                <a16:creationId xmlns:a16="http://schemas.microsoft.com/office/drawing/2014/main" id="{564C2D5F-70D0-C38D-C6F0-6070FEC8FF95}"/>
              </a:ext>
            </a:extLst>
          </p:cNvPr>
          <p:cNvSpPr>
            <a:spLocks noGrp="1"/>
          </p:cNvSpPr>
          <p:nvPr>
            <p:ph idx="1"/>
          </p:nvPr>
        </p:nvSpPr>
        <p:spPr>
          <a:xfrm>
            <a:off x="762002" y="2015841"/>
            <a:ext cx="4758904" cy="4101613"/>
          </a:xfrm>
        </p:spPr>
        <p:txBody>
          <a:bodyPr>
            <a:normAutofit/>
          </a:bodyPr>
          <a:lstStyle/>
          <a:p>
            <a:pPr lvl="1"/>
            <a:r>
              <a:rPr lang="en-US" dirty="0"/>
              <a:t>Temperature dependent, passive, variable emissivity modulation</a:t>
            </a:r>
          </a:p>
          <a:p>
            <a:pPr lvl="1"/>
            <a:r>
              <a:rPr lang="en-US" dirty="0"/>
              <a:t>Commonly Vanadium dioxide (VO2) thin film; with a solid-solid phase transition at 67°C (340 K). Transition is customizable (Barako).</a:t>
            </a:r>
          </a:p>
          <a:p>
            <a:pPr lvl="1"/>
            <a:r>
              <a:rPr lang="en-US" dirty="0"/>
              <a:t>Provides passive regulation of variable thermal loads</a:t>
            </a:r>
          </a:p>
          <a:p>
            <a:pPr lvl="1"/>
            <a:r>
              <a:rPr lang="en-US" dirty="0"/>
              <a:t>Provides reduced size and weight (&lt;1 kg/m</a:t>
            </a:r>
            <a:r>
              <a:rPr lang="en-US" baseline="30000" dirty="0"/>
              <a:t>2</a:t>
            </a:r>
            <a:r>
              <a:rPr lang="en-US" dirty="0"/>
              <a:t> areal density)</a:t>
            </a:r>
          </a:p>
          <a:p>
            <a:pPr lvl="1"/>
            <a:r>
              <a:rPr lang="en-US" dirty="0"/>
              <a:t>No moving parts; low complexity</a:t>
            </a:r>
          </a:p>
          <a:p>
            <a:pPr lvl="1"/>
            <a:r>
              <a:rPr lang="en-US" dirty="0"/>
              <a:t>Provides reliable, passive, and adaptable heat rejection and temperature regulation for spacecraft thermal engineers</a:t>
            </a:r>
          </a:p>
        </p:txBody>
      </p:sp>
      <p:sp>
        <p:nvSpPr>
          <p:cNvPr id="4" name="Text Placeholder 3">
            <a:extLst>
              <a:ext uri="{FF2B5EF4-FFF2-40B4-BE49-F238E27FC236}">
                <a16:creationId xmlns:a16="http://schemas.microsoft.com/office/drawing/2014/main" id="{72738B44-DB84-CE01-0782-B86FB5DB9B9B}"/>
              </a:ext>
            </a:extLst>
          </p:cNvPr>
          <p:cNvSpPr>
            <a:spLocks noGrp="1"/>
          </p:cNvSpPr>
          <p:nvPr>
            <p:ph type="body" sz="quarter" idx="12"/>
          </p:nvPr>
        </p:nvSpPr>
        <p:spPr/>
        <p:txBody>
          <a:bodyPr/>
          <a:lstStyle/>
          <a:p>
            <a:r>
              <a:rPr lang="en-US" b="1" dirty="0"/>
              <a:t>INTRODUCTION</a:t>
            </a:r>
          </a:p>
        </p:txBody>
      </p:sp>
      <p:sp>
        <p:nvSpPr>
          <p:cNvPr id="5" name="Footer Placeholder 4">
            <a:extLst>
              <a:ext uri="{FF2B5EF4-FFF2-40B4-BE49-F238E27FC236}">
                <a16:creationId xmlns:a16="http://schemas.microsoft.com/office/drawing/2014/main" id="{45EC13F9-CAC5-A7F9-83E3-852F4D22A3C1}"/>
              </a:ext>
            </a:extLst>
          </p:cNvPr>
          <p:cNvSpPr>
            <a:spLocks noGrp="1"/>
          </p:cNvSpPr>
          <p:nvPr>
            <p:ph type="ftr" sz="quarter" idx="14"/>
          </p:nvPr>
        </p:nvSpPr>
        <p:spPr/>
        <p:txBody>
          <a:bodyPr/>
          <a:lstStyle/>
          <a:p>
            <a:fld id="{D29FF785-5958-4BE7-AA9C-4EB8EFB3080E}" type="slidenum">
              <a:rPr lang="en-US" smtClean="0"/>
              <a:pPr/>
              <a:t>4</a:t>
            </a:fld>
            <a:endParaRPr lang="en-US"/>
          </a:p>
        </p:txBody>
      </p:sp>
      <p:sp>
        <p:nvSpPr>
          <p:cNvPr id="14" name="TextBox 13">
            <a:extLst>
              <a:ext uri="{FF2B5EF4-FFF2-40B4-BE49-F238E27FC236}">
                <a16:creationId xmlns:a16="http://schemas.microsoft.com/office/drawing/2014/main" id="{5D251F19-41C9-0E49-47A3-7540E0C2289D}"/>
              </a:ext>
            </a:extLst>
          </p:cNvPr>
          <p:cNvSpPr txBox="1"/>
          <p:nvPr/>
        </p:nvSpPr>
        <p:spPr>
          <a:xfrm>
            <a:off x="8988878" y="5664463"/>
            <a:ext cx="2988181" cy="523220"/>
          </a:xfrm>
          <a:prstGeom prst="rect">
            <a:avLst/>
          </a:prstGeom>
          <a:noFill/>
        </p:spPr>
        <p:txBody>
          <a:bodyPr wrap="square">
            <a:spAutoFit/>
          </a:bodyPr>
          <a:lstStyle/>
          <a:p>
            <a:pPr algn="ctr"/>
            <a:r>
              <a:rPr lang="en-US" sz="1400" b="1" dirty="0"/>
              <a:t>Undoped (top) and doped (bottom) VO2 VEMs</a:t>
            </a:r>
          </a:p>
        </p:txBody>
      </p:sp>
      <p:pic>
        <p:nvPicPr>
          <p:cNvPr id="16" name="Picture 15">
            <a:extLst>
              <a:ext uri="{FF2B5EF4-FFF2-40B4-BE49-F238E27FC236}">
                <a16:creationId xmlns:a16="http://schemas.microsoft.com/office/drawing/2014/main" id="{823687F3-A247-6F38-02B0-81A197BB63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20906" y="1201393"/>
            <a:ext cx="2835151" cy="1787515"/>
          </a:xfrm>
          <a:prstGeom prst="rect">
            <a:avLst/>
          </a:prstGeom>
        </p:spPr>
      </p:pic>
      <p:sp>
        <p:nvSpPr>
          <p:cNvPr id="17" name="TextBox 16">
            <a:extLst>
              <a:ext uri="{FF2B5EF4-FFF2-40B4-BE49-F238E27FC236}">
                <a16:creationId xmlns:a16="http://schemas.microsoft.com/office/drawing/2014/main" id="{92268BAE-8428-3CAC-D6CF-023E84750AEA}"/>
              </a:ext>
            </a:extLst>
          </p:cNvPr>
          <p:cNvSpPr txBox="1"/>
          <p:nvPr/>
        </p:nvSpPr>
        <p:spPr>
          <a:xfrm>
            <a:off x="5520906" y="2988908"/>
            <a:ext cx="2835151" cy="523220"/>
          </a:xfrm>
          <a:prstGeom prst="rect">
            <a:avLst/>
          </a:prstGeom>
          <a:noFill/>
        </p:spPr>
        <p:txBody>
          <a:bodyPr wrap="square">
            <a:spAutoFit/>
          </a:bodyPr>
          <a:lstStyle/>
          <a:p>
            <a:pPr algn="ctr"/>
            <a:r>
              <a:rPr lang="en-US" sz="1400" b="1" dirty="0"/>
              <a:t>Example VEM (Lawdensky)</a:t>
            </a:r>
          </a:p>
        </p:txBody>
      </p:sp>
      <p:pic>
        <p:nvPicPr>
          <p:cNvPr id="6" name="Picture 5" descr="Chart, line chart, histogram&#10;&#10;Description automatically generated">
            <a:extLst>
              <a:ext uri="{FF2B5EF4-FFF2-40B4-BE49-F238E27FC236}">
                <a16:creationId xmlns:a16="http://schemas.microsoft.com/office/drawing/2014/main" id="{ED2AA4F1-81AC-8930-B876-FDEA4BC80273}"/>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534400" y="65314"/>
            <a:ext cx="3657600" cy="2743985"/>
          </a:xfrm>
          <a:prstGeom prst="rect">
            <a:avLst/>
          </a:prstGeom>
          <a:ln>
            <a:noFill/>
          </a:ln>
          <a:extLst>
            <a:ext uri="{53640926-AAD7-44D8-BBD7-CCE9431645EC}">
              <a14:shadowObscured xmlns:a14="http://schemas.microsoft.com/office/drawing/2010/main"/>
            </a:ext>
          </a:extLst>
        </p:spPr>
      </p:pic>
      <p:pic>
        <p:nvPicPr>
          <p:cNvPr id="7" name="Picture 6" descr="Chart, line chart, histogram&#10;&#10;Description automatically generated">
            <a:extLst>
              <a:ext uri="{FF2B5EF4-FFF2-40B4-BE49-F238E27FC236}">
                <a16:creationId xmlns:a16="http://schemas.microsoft.com/office/drawing/2014/main" id="{1F6CD3C0-1676-E4C2-B396-DFD4FD7E646A}"/>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472928" y="2856029"/>
            <a:ext cx="3657600" cy="274320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77AFD06-727A-68A2-BD6B-9F14E34DF8EB}"/>
              </a:ext>
            </a:extLst>
          </p:cNvPr>
          <p:cNvPicPr>
            <a:picLocks noChangeAspect="1"/>
          </p:cNvPicPr>
          <p:nvPr/>
        </p:nvPicPr>
        <p:blipFill>
          <a:blip r:embed="rId6" cstate="screen">
            <a:extLst>
              <a:ext uri="{28A0092B-C50C-407E-A947-70E740481C1C}">
                <a14:useLocalDpi xmlns:a14="http://schemas.microsoft.com/office/drawing/2010/main"/>
              </a:ext>
            </a:extLst>
          </a:blip>
          <a:srcRect l="7693" t="6666" r="10442" b="9639"/>
          <a:stretch/>
        </p:blipFill>
        <p:spPr>
          <a:xfrm>
            <a:off x="5520906" y="3739242"/>
            <a:ext cx="2835151" cy="1941632"/>
          </a:xfrm>
          <a:prstGeom prst="rect">
            <a:avLst/>
          </a:prstGeom>
        </p:spPr>
      </p:pic>
      <p:sp>
        <p:nvSpPr>
          <p:cNvPr id="10" name="TextBox 9">
            <a:extLst>
              <a:ext uri="{FF2B5EF4-FFF2-40B4-BE49-F238E27FC236}">
                <a16:creationId xmlns:a16="http://schemas.microsoft.com/office/drawing/2014/main" id="{130703F8-92AE-EC1A-9347-1BA440855B57}"/>
              </a:ext>
            </a:extLst>
          </p:cNvPr>
          <p:cNvSpPr txBox="1"/>
          <p:nvPr/>
        </p:nvSpPr>
        <p:spPr>
          <a:xfrm>
            <a:off x="5520906" y="5680874"/>
            <a:ext cx="2835150" cy="523220"/>
          </a:xfrm>
          <a:prstGeom prst="rect">
            <a:avLst/>
          </a:prstGeom>
          <a:noFill/>
        </p:spPr>
        <p:txBody>
          <a:bodyPr wrap="square">
            <a:spAutoFit/>
          </a:bodyPr>
          <a:lstStyle/>
          <a:p>
            <a:pPr algn="ctr"/>
            <a:r>
              <a:rPr lang="en-US" sz="1400" b="1" dirty="0"/>
              <a:t>VEMs integrated onto test sites (Foster)</a:t>
            </a:r>
          </a:p>
        </p:txBody>
      </p:sp>
    </p:spTree>
    <p:extLst>
      <p:ext uri="{BB962C8B-B14F-4D97-AF65-F5344CB8AC3E}">
        <p14:creationId xmlns:p14="http://schemas.microsoft.com/office/powerpoint/2010/main" val="180547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73F4-4B01-C8DC-01C7-10DDACF82122}"/>
              </a:ext>
            </a:extLst>
          </p:cNvPr>
          <p:cNvSpPr>
            <a:spLocks noGrp="1"/>
          </p:cNvSpPr>
          <p:nvPr>
            <p:ph type="title"/>
          </p:nvPr>
        </p:nvSpPr>
        <p:spPr/>
        <p:txBody>
          <a:bodyPr/>
          <a:lstStyle/>
          <a:p>
            <a:r>
              <a:rPr lang="en-US" dirty="0"/>
              <a:t>VEM Development History</a:t>
            </a:r>
          </a:p>
        </p:txBody>
      </p:sp>
      <p:sp>
        <p:nvSpPr>
          <p:cNvPr id="3" name="Content Placeholder 2">
            <a:extLst>
              <a:ext uri="{FF2B5EF4-FFF2-40B4-BE49-F238E27FC236}">
                <a16:creationId xmlns:a16="http://schemas.microsoft.com/office/drawing/2014/main" id="{C7D808EA-C634-6293-9147-18B5C97D154C}"/>
              </a:ext>
            </a:extLst>
          </p:cNvPr>
          <p:cNvSpPr>
            <a:spLocks noGrp="1"/>
          </p:cNvSpPr>
          <p:nvPr>
            <p:ph idx="1"/>
          </p:nvPr>
        </p:nvSpPr>
        <p:spPr>
          <a:xfrm>
            <a:off x="762001" y="2015842"/>
            <a:ext cx="6754641" cy="3924624"/>
          </a:xfrm>
        </p:spPr>
        <p:txBody>
          <a:bodyPr>
            <a:normAutofit/>
          </a:bodyPr>
          <a:lstStyle/>
          <a:p>
            <a:pPr lvl="1"/>
            <a:r>
              <a:rPr lang="en-US" dirty="0"/>
              <a:t>Fabrication and demonstration</a:t>
            </a:r>
          </a:p>
          <a:p>
            <a:pPr lvl="2"/>
            <a:r>
              <a:rPr lang="en-US" dirty="0"/>
              <a:t>Early work in 1990s characterized properties on thin-film VO2</a:t>
            </a:r>
          </a:p>
          <a:p>
            <a:pPr lvl="2"/>
            <a:r>
              <a:rPr lang="en-US" dirty="0"/>
              <a:t>Commercial and academic work ensured: MPB Communications, Thales </a:t>
            </a:r>
            <a:r>
              <a:rPr lang="en-US" dirty="0" err="1"/>
              <a:t>Alenia</a:t>
            </a:r>
            <a:r>
              <a:rPr lang="en-US" dirty="0"/>
              <a:t> Space, Arizona State University, Chinese Academy of Sciences, University of Southampton, University of the District of Columbia</a:t>
            </a:r>
          </a:p>
          <a:p>
            <a:pPr lvl="1"/>
            <a:r>
              <a:rPr lang="en-US" dirty="0"/>
              <a:t>VEM Flight Heritage (in literature)</a:t>
            </a:r>
          </a:p>
          <a:p>
            <a:pPr lvl="2"/>
            <a:r>
              <a:rPr lang="en-US" dirty="0"/>
              <a:t>JAXA Hayabusa (2003) and REIMEI (2005)</a:t>
            </a:r>
          </a:p>
          <a:p>
            <a:pPr lvl="2"/>
            <a:r>
              <a:rPr lang="en-US" dirty="0"/>
              <a:t>Kepler Communications CubeSat (planned 2020)</a:t>
            </a:r>
          </a:p>
          <a:p>
            <a:pPr lvl="2"/>
            <a:r>
              <a:rPr lang="en-US" dirty="0"/>
              <a:t>SPIRRAL (November 4, 2024)</a:t>
            </a:r>
          </a:p>
        </p:txBody>
      </p:sp>
      <p:sp>
        <p:nvSpPr>
          <p:cNvPr id="4" name="Text Placeholder 3">
            <a:extLst>
              <a:ext uri="{FF2B5EF4-FFF2-40B4-BE49-F238E27FC236}">
                <a16:creationId xmlns:a16="http://schemas.microsoft.com/office/drawing/2014/main" id="{2CE5525D-1C3F-235F-F5C9-FC2B363E88EE}"/>
              </a:ext>
            </a:extLst>
          </p:cNvPr>
          <p:cNvSpPr>
            <a:spLocks noGrp="1"/>
          </p:cNvSpPr>
          <p:nvPr>
            <p:ph type="body" sz="quarter" idx="12"/>
          </p:nvPr>
        </p:nvSpPr>
        <p:spPr/>
        <p:txBody>
          <a:bodyPr/>
          <a:lstStyle/>
          <a:p>
            <a:r>
              <a:rPr lang="en-US" b="1" dirty="0"/>
              <a:t>INTRODUCTION</a:t>
            </a:r>
          </a:p>
        </p:txBody>
      </p:sp>
      <p:sp>
        <p:nvSpPr>
          <p:cNvPr id="5" name="Footer Placeholder 4">
            <a:extLst>
              <a:ext uri="{FF2B5EF4-FFF2-40B4-BE49-F238E27FC236}">
                <a16:creationId xmlns:a16="http://schemas.microsoft.com/office/drawing/2014/main" id="{D6B60599-1E14-36F7-02DC-E6FC0E5A89D2}"/>
              </a:ext>
            </a:extLst>
          </p:cNvPr>
          <p:cNvSpPr>
            <a:spLocks noGrp="1"/>
          </p:cNvSpPr>
          <p:nvPr>
            <p:ph type="ftr" sz="quarter" idx="14"/>
          </p:nvPr>
        </p:nvSpPr>
        <p:spPr/>
        <p:txBody>
          <a:bodyPr/>
          <a:lstStyle/>
          <a:p>
            <a:fld id="{D29FF785-5958-4BE7-AA9C-4EB8EFB3080E}" type="slidenum">
              <a:rPr lang="en-US" smtClean="0"/>
              <a:pPr/>
              <a:t>5</a:t>
            </a:fld>
            <a:endParaRPr lang="en-US"/>
          </a:p>
        </p:txBody>
      </p:sp>
      <p:pic>
        <p:nvPicPr>
          <p:cNvPr id="9" name="Picture 8">
            <a:extLst>
              <a:ext uri="{FF2B5EF4-FFF2-40B4-BE49-F238E27FC236}">
                <a16:creationId xmlns:a16="http://schemas.microsoft.com/office/drawing/2014/main" id="{04EF6297-358E-920D-B8AA-7585494724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16643" y="59677"/>
            <a:ext cx="2657018" cy="3020588"/>
          </a:xfrm>
          <a:prstGeom prst="rect">
            <a:avLst/>
          </a:prstGeom>
        </p:spPr>
      </p:pic>
      <p:pic>
        <p:nvPicPr>
          <p:cNvPr id="10" name="Picture 9">
            <a:extLst>
              <a:ext uri="{FF2B5EF4-FFF2-40B4-BE49-F238E27FC236}">
                <a16:creationId xmlns:a16="http://schemas.microsoft.com/office/drawing/2014/main" id="{B18DE205-5CF9-660D-3DA3-8A4450E21CB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294021" y="59677"/>
            <a:ext cx="1770780" cy="1483068"/>
          </a:xfrm>
          <a:prstGeom prst="rect">
            <a:avLst/>
          </a:prstGeom>
        </p:spPr>
      </p:pic>
      <p:cxnSp>
        <p:nvCxnSpPr>
          <p:cNvPr id="16" name="Straight Arrow Connector 15">
            <a:extLst>
              <a:ext uri="{FF2B5EF4-FFF2-40B4-BE49-F238E27FC236}">
                <a16:creationId xmlns:a16="http://schemas.microsoft.com/office/drawing/2014/main" id="{EAC43929-198C-3585-4282-7F4283B39260}"/>
              </a:ext>
            </a:extLst>
          </p:cNvPr>
          <p:cNvCxnSpPr>
            <a:cxnSpLocks/>
          </p:cNvCxnSpPr>
          <p:nvPr/>
        </p:nvCxnSpPr>
        <p:spPr>
          <a:xfrm flipV="1">
            <a:off x="8972550" y="1536441"/>
            <a:ext cx="1321471" cy="5372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7B56B53-7F9B-81CE-6A78-3E3AAFFE8766}"/>
              </a:ext>
            </a:extLst>
          </p:cNvPr>
          <p:cNvSpPr txBox="1"/>
          <p:nvPr/>
        </p:nvSpPr>
        <p:spPr>
          <a:xfrm>
            <a:off x="10032521" y="1926298"/>
            <a:ext cx="2159479" cy="523220"/>
          </a:xfrm>
          <a:prstGeom prst="rect">
            <a:avLst/>
          </a:prstGeom>
          <a:noFill/>
        </p:spPr>
        <p:txBody>
          <a:bodyPr wrap="square">
            <a:spAutoFit/>
          </a:bodyPr>
          <a:lstStyle/>
          <a:p>
            <a:pPr algn="ctr"/>
            <a:r>
              <a:rPr lang="en-US" sz="1400" b="1" dirty="0"/>
              <a:t>SRD mounted on HAYABUSA</a:t>
            </a:r>
          </a:p>
        </p:txBody>
      </p:sp>
      <p:sp>
        <p:nvSpPr>
          <p:cNvPr id="19" name="TextBox 18">
            <a:extLst>
              <a:ext uri="{FF2B5EF4-FFF2-40B4-BE49-F238E27FC236}">
                <a16:creationId xmlns:a16="http://schemas.microsoft.com/office/drawing/2014/main" id="{A191B6DA-9821-4341-E8A7-8E4B03AC832A}"/>
              </a:ext>
            </a:extLst>
          </p:cNvPr>
          <p:cNvSpPr txBox="1"/>
          <p:nvPr/>
        </p:nvSpPr>
        <p:spPr>
          <a:xfrm>
            <a:off x="8548777" y="5680299"/>
            <a:ext cx="3643223" cy="523220"/>
          </a:xfrm>
          <a:prstGeom prst="rect">
            <a:avLst/>
          </a:prstGeom>
          <a:noFill/>
        </p:spPr>
        <p:txBody>
          <a:bodyPr wrap="square">
            <a:spAutoFit/>
          </a:bodyPr>
          <a:lstStyle/>
          <a:p>
            <a:pPr algn="ctr"/>
            <a:r>
              <a:rPr lang="en-US" sz="1400" b="1" dirty="0"/>
              <a:t>Arizona State University measured results</a:t>
            </a:r>
          </a:p>
        </p:txBody>
      </p:sp>
      <p:pic>
        <p:nvPicPr>
          <p:cNvPr id="6" name="Picture 5">
            <a:extLst>
              <a:ext uri="{FF2B5EF4-FFF2-40B4-BE49-F238E27FC236}">
                <a16:creationId xmlns:a16="http://schemas.microsoft.com/office/drawing/2014/main" id="{19E1CEB6-DB63-193E-6BA2-C7CB0D9394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8777" y="2853870"/>
            <a:ext cx="3607142" cy="2826429"/>
          </a:xfrm>
          <a:prstGeom prst="rect">
            <a:avLst/>
          </a:prstGeom>
        </p:spPr>
      </p:pic>
      <p:pic>
        <p:nvPicPr>
          <p:cNvPr id="7" name="Picture 6">
            <a:extLst>
              <a:ext uri="{FF2B5EF4-FFF2-40B4-BE49-F238E27FC236}">
                <a16:creationId xmlns:a16="http://schemas.microsoft.com/office/drawing/2014/main" id="{AEC2BD64-76C6-2BA5-E05B-640D0AA3C52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83686" y="3453073"/>
            <a:ext cx="3165090" cy="2521494"/>
          </a:xfrm>
          <a:prstGeom prst="rect">
            <a:avLst/>
          </a:prstGeom>
        </p:spPr>
      </p:pic>
      <p:sp>
        <p:nvSpPr>
          <p:cNvPr id="8" name="TextBox 7">
            <a:extLst>
              <a:ext uri="{FF2B5EF4-FFF2-40B4-BE49-F238E27FC236}">
                <a16:creationId xmlns:a16="http://schemas.microsoft.com/office/drawing/2014/main" id="{63085C53-9341-787E-574F-D7A8BA49EDCF}"/>
              </a:ext>
            </a:extLst>
          </p:cNvPr>
          <p:cNvSpPr txBox="1"/>
          <p:nvPr/>
        </p:nvSpPr>
        <p:spPr>
          <a:xfrm>
            <a:off x="5383686" y="5971807"/>
            <a:ext cx="3165090" cy="307777"/>
          </a:xfrm>
          <a:prstGeom prst="rect">
            <a:avLst/>
          </a:prstGeom>
          <a:noFill/>
        </p:spPr>
        <p:txBody>
          <a:bodyPr wrap="square">
            <a:spAutoFit/>
          </a:bodyPr>
          <a:lstStyle/>
          <a:p>
            <a:pPr algn="ctr"/>
            <a:r>
              <a:rPr lang="en-US" sz="1400" b="1" dirty="0"/>
              <a:t>SPIRRAL (Foster)</a:t>
            </a:r>
          </a:p>
        </p:txBody>
      </p:sp>
    </p:spTree>
    <p:extLst>
      <p:ext uri="{BB962C8B-B14F-4D97-AF65-F5344CB8AC3E}">
        <p14:creationId xmlns:p14="http://schemas.microsoft.com/office/powerpoint/2010/main" val="95633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67B09CC2-8B6D-5C97-1EE5-535C8BF5DBDA}"/>
              </a:ext>
            </a:extLst>
          </p:cNvPr>
          <p:cNvSpPr/>
          <p:nvPr/>
        </p:nvSpPr>
        <p:spPr>
          <a:xfrm rot="20210154" flipH="1">
            <a:off x="7455161" y="475450"/>
            <a:ext cx="3372831" cy="2856910"/>
          </a:xfrm>
          <a:prstGeom prst="triangle">
            <a:avLst>
              <a:gd name="adj" fmla="val 68822"/>
            </a:avLst>
          </a:prstGeom>
          <a:solidFill>
            <a:srgbClr val="004B8D">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00B73F4-4B01-C8DC-01C7-10DDACF82122}"/>
              </a:ext>
            </a:extLst>
          </p:cNvPr>
          <p:cNvSpPr>
            <a:spLocks noGrp="1"/>
          </p:cNvSpPr>
          <p:nvPr>
            <p:ph type="title"/>
          </p:nvPr>
        </p:nvSpPr>
        <p:spPr/>
        <p:txBody>
          <a:bodyPr/>
          <a:lstStyle/>
          <a:p>
            <a:r>
              <a:rPr lang="en-US" dirty="0"/>
              <a:t>SPIRRAL</a:t>
            </a:r>
          </a:p>
        </p:txBody>
      </p:sp>
      <p:sp>
        <p:nvSpPr>
          <p:cNvPr id="3" name="Content Placeholder 2">
            <a:extLst>
              <a:ext uri="{FF2B5EF4-FFF2-40B4-BE49-F238E27FC236}">
                <a16:creationId xmlns:a16="http://schemas.microsoft.com/office/drawing/2014/main" id="{C7D808EA-C634-6293-9147-18B5C97D154C}"/>
              </a:ext>
            </a:extLst>
          </p:cNvPr>
          <p:cNvSpPr>
            <a:spLocks noGrp="1"/>
          </p:cNvSpPr>
          <p:nvPr>
            <p:ph idx="1"/>
          </p:nvPr>
        </p:nvSpPr>
        <p:spPr>
          <a:xfrm>
            <a:off x="762000" y="2015842"/>
            <a:ext cx="6389297" cy="4184867"/>
          </a:xfrm>
        </p:spPr>
        <p:txBody>
          <a:bodyPr>
            <a:normAutofit/>
          </a:bodyPr>
          <a:lstStyle/>
          <a:p>
            <a:pPr lvl="1"/>
            <a:r>
              <a:rPr lang="en-US" dirty="0"/>
              <a:t>Space Power InfraRed Regulation and Analysis of Lifetime (SPIRRAL)</a:t>
            </a:r>
          </a:p>
          <a:p>
            <a:pPr lvl="2"/>
            <a:r>
              <a:rPr lang="en-US" dirty="0"/>
              <a:t>Measures VEM IR emissivity (ε) and solar absorptivity (α) throughout 1 yr ISS mission to determine space effects on VEMs </a:t>
            </a:r>
          </a:p>
          <a:p>
            <a:pPr lvl="1"/>
            <a:r>
              <a:rPr lang="en-US" dirty="0"/>
              <a:t>SPIRRAL consists of:</a:t>
            </a:r>
          </a:p>
          <a:p>
            <a:pPr lvl="2"/>
            <a:r>
              <a:rPr lang="pt-BR" dirty="0"/>
              <a:t>13 VEM sites; 5 control sites (MLS-85-SB, AZ-2100, Zebra, SSMs)</a:t>
            </a:r>
          </a:p>
          <a:p>
            <a:pPr lvl="2"/>
            <a:r>
              <a:rPr lang="en-US" dirty="0"/>
              <a:t>Plus, space effects sensors and passive area</a:t>
            </a:r>
          </a:p>
          <a:p>
            <a:pPr lvl="1"/>
            <a:r>
              <a:rPr lang="en-US" dirty="0"/>
              <a:t>SPIRRAL sites</a:t>
            </a:r>
          </a:p>
          <a:p>
            <a:pPr lvl="2"/>
            <a:r>
              <a:rPr lang="en-US" dirty="0"/>
              <a:t>Calorimetric experiment containing tile and guard</a:t>
            </a:r>
          </a:p>
          <a:p>
            <a:pPr lvl="2"/>
            <a:r>
              <a:rPr lang="en-US" dirty="0"/>
              <a:t>Thermal isolation and power/temperature-controlled heaters to minimize heat leak. Power and temperature measurements</a:t>
            </a:r>
          </a:p>
        </p:txBody>
      </p:sp>
      <p:sp>
        <p:nvSpPr>
          <p:cNvPr id="4" name="Text Placeholder 3">
            <a:extLst>
              <a:ext uri="{FF2B5EF4-FFF2-40B4-BE49-F238E27FC236}">
                <a16:creationId xmlns:a16="http://schemas.microsoft.com/office/drawing/2014/main" id="{2CE5525D-1C3F-235F-F5C9-FC2B363E88EE}"/>
              </a:ext>
            </a:extLst>
          </p:cNvPr>
          <p:cNvSpPr>
            <a:spLocks noGrp="1"/>
          </p:cNvSpPr>
          <p:nvPr>
            <p:ph type="body" sz="quarter" idx="12"/>
          </p:nvPr>
        </p:nvSpPr>
        <p:spPr/>
        <p:txBody>
          <a:bodyPr/>
          <a:lstStyle/>
          <a:p>
            <a:r>
              <a:rPr lang="en-US" b="1" dirty="0"/>
              <a:t>INTRODUCTION</a:t>
            </a:r>
          </a:p>
        </p:txBody>
      </p:sp>
      <p:sp>
        <p:nvSpPr>
          <p:cNvPr id="5" name="Footer Placeholder 4">
            <a:extLst>
              <a:ext uri="{FF2B5EF4-FFF2-40B4-BE49-F238E27FC236}">
                <a16:creationId xmlns:a16="http://schemas.microsoft.com/office/drawing/2014/main" id="{D6B60599-1E14-36F7-02DC-E6FC0E5A89D2}"/>
              </a:ext>
            </a:extLst>
          </p:cNvPr>
          <p:cNvSpPr>
            <a:spLocks noGrp="1"/>
          </p:cNvSpPr>
          <p:nvPr>
            <p:ph type="ftr" sz="quarter" idx="14"/>
          </p:nvPr>
        </p:nvSpPr>
        <p:spPr/>
        <p:txBody>
          <a:bodyPr/>
          <a:lstStyle/>
          <a:p>
            <a:fld id="{D29FF785-5958-4BE7-AA9C-4EB8EFB3080E}" type="slidenum">
              <a:rPr lang="en-US" smtClean="0"/>
              <a:pPr/>
              <a:t>6</a:t>
            </a:fld>
            <a:endParaRPr lang="en-US" dirty="0"/>
          </a:p>
        </p:txBody>
      </p:sp>
      <p:pic>
        <p:nvPicPr>
          <p:cNvPr id="6" name="Picture 5" descr="A close-up of a cell phone&#10;&#10;Description automatically generated with low confidence">
            <a:extLst>
              <a:ext uri="{FF2B5EF4-FFF2-40B4-BE49-F238E27FC236}">
                <a16:creationId xmlns:a16="http://schemas.microsoft.com/office/drawing/2014/main" id="{374401F6-AE5A-E7CD-D1FD-E973626EBE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70982" y="706178"/>
            <a:ext cx="4492812" cy="3624858"/>
          </a:xfrm>
          <a:prstGeom prst="rect">
            <a:avLst/>
          </a:prstGeom>
        </p:spPr>
      </p:pic>
      <p:pic>
        <p:nvPicPr>
          <p:cNvPr id="9" name="Picture 8">
            <a:extLst>
              <a:ext uri="{FF2B5EF4-FFF2-40B4-BE49-F238E27FC236}">
                <a16:creationId xmlns:a16="http://schemas.microsoft.com/office/drawing/2014/main" id="{F8F2392C-F1EE-CA0C-1A3A-AB56468E6740}"/>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476934" flipH="1">
            <a:off x="4932870" y="-87739"/>
            <a:ext cx="4651059" cy="2187304"/>
          </a:xfrm>
          <a:prstGeom prst="rect">
            <a:avLst/>
          </a:prstGeom>
        </p:spPr>
      </p:pic>
      <p:sp>
        <p:nvSpPr>
          <p:cNvPr id="10" name="Callout: Bent Line with No Border 9">
            <a:extLst>
              <a:ext uri="{FF2B5EF4-FFF2-40B4-BE49-F238E27FC236}">
                <a16:creationId xmlns:a16="http://schemas.microsoft.com/office/drawing/2014/main" id="{FE3EE7BF-F68D-3460-2A43-85097D929804}"/>
              </a:ext>
            </a:extLst>
          </p:cNvPr>
          <p:cNvSpPr/>
          <p:nvPr/>
        </p:nvSpPr>
        <p:spPr>
          <a:xfrm flipH="1">
            <a:off x="6497864" y="2053569"/>
            <a:ext cx="1521070" cy="803117"/>
          </a:xfrm>
          <a:prstGeom prst="callout2">
            <a:avLst>
              <a:gd name="adj1" fmla="val 18750"/>
              <a:gd name="adj2" fmla="val -8333"/>
              <a:gd name="adj3" fmla="val 18750"/>
              <a:gd name="adj4" fmla="val -16667"/>
              <a:gd name="adj5" fmla="val 80826"/>
              <a:gd name="adj6" fmla="val -55797"/>
            </a:avLst>
          </a:prstGeom>
          <a:noFill/>
          <a:ln w="38100" cap="flat" cmpd="sng" algn="ctr">
            <a:solidFill>
              <a:srgbClr val="004B8D"/>
            </a:solidFill>
            <a:prstDash val="solid"/>
            <a:miter lim="800000"/>
            <a:tailEnd type="oval"/>
          </a:ln>
          <a:effectLst/>
        </p:spPr>
        <p:txBody>
          <a:bodyPr lIns="0" tIns="0" rIns="0" bIns="0" rtlCol="0" anchor="t"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VEMs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13 total</a:t>
            </a:r>
          </a:p>
        </p:txBody>
      </p:sp>
      <p:sp>
        <p:nvSpPr>
          <p:cNvPr id="12" name="Callout: Bent Line with No Border 11">
            <a:extLst>
              <a:ext uri="{FF2B5EF4-FFF2-40B4-BE49-F238E27FC236}">
                <a16:creationId xmlns:a16="http://schemas.microsoft.com/office/drawing/2014/main" id="{5E398E65-02FA-A1F4-0D44-EEC08A0555EE}"/>
              </a:ext>
            </a:extLst>
          </p:cNvPr>
          <p:cNvSpPr/>
          <p:nvPr/>
        </p:nvSpPr>
        <p:spPr>
          <a:xfrm>
            <a:off x="11142551" y="3073377"/>
            <a:ext cx="1221811" cy="369332"/>
          </a:xfrm>
          <a:prstGeom prst="callout2">
            <a:avLst>
              <a:gd name="adj1" fmla="val 18750"/>
              <a:gd name="adj2" fmla="val -8333"/>
              <a:gd name="adj3" fmla="val 18750"/>
              <a:gd name="adj4" fmla="val -16667"/>
              <a:gd name="adj5" fmla="val -199350"/>
              <a:gd name="adj6" fmla="val -48005"/>
            </a:avLst>
          </a:prstGeom>
          <a:noFill/>
          <a:ln w="38100" cap="flat" cmpd="sng" algn="ctr">
            <a:solidFill>
              <a:srgbClr val="004B8D"/>
            </a:solidFill>
            <a:prstDash val="solid"/>
            <a:miter lim="800000"/>
            <a:tailEnd type="oval"/>
          </a:ln>
          <a:effectLst/>
        </p:spPr>
        <p:txBody>
          <a:bodyPr lIns="0" tIns="0" rIns="0" bIns="0" rtlCol="0" anchor="t" anchorCtr="0"/>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UV/AO</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sensors</a:t>
            </a:r>
          </a:p>
        </p:txBody>
      </p:sp>
      <p:sp>
        <p:nvSpPr>
          <p:cNvPr id="13" name="Callout: Bent Line with No Border 12">
            <a:extLst>
              <a:ext uri="{FF2B5EF4-FFF2-40B4-BE49-F238E27FC236}">
                <a16:creationId xmlns:a16="http://schemas.microsoft.com/office/drawing/2014/main" id="{C65BDEAA-0086-A0A1-DB20-5C5B7EEAFEA5}"/>
              </a:ext>
            </a:extLst>
          </p:cNvPr>
          <p:cNvSpPr/>
          <p:nvPr/>
        </p:nvSpPr>
        <p:spPr>
          <a:xfrm flipH="1">
            <a:off x="7137932" y="1541487"/>
            <a:ext cx="2261300" cy="538731"/>
          </a:xfrm>
          <a:prstGeom prst="callout2">
            <a:avLst>
              <a:gd name="adj1" fmla="val 18750"/>
              <a:gd name="adj2" fmla="val -8333"/>
              <a:gd name="adj3" fmla="val 18750"/>
              <a:gd name="adj4" fmla="val -16667"/>
              <a:gd name="adj5" fmla="val 80263"/>
              <a:gd name="adj6" fmla="val -35385"/>
            </a:avLst>
          </a:prstGeom>
          <a:noFill/>
          <a:ln w="38100" cap="flat" cmpd="sng" algn="ctr">
            <a:solidFill>
              <a:srgbClr val="004B8D"/>
            </a:solidFill>
            <a:prstDash val="solid"/>
            <a:miter lim="800000"/>
            <a:tailEnd type="oval"/>
          </a:ln>
          <a:effectLst/>
        </p:spPr>
        <p:txBody>
          <a:bodyPr lIns="0" tIns="0" rIns="0" bIns="0" rtlCol="0" anchor="t" anchorCtr="0"/>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ea typeface="+mn-ea"/>
                <a:cs typeface="+mn-cs"/>
              </a:rPr>
              <a:t>Controls</a:t>
            </a:r>
            <a:br>
              <a:rPr kumimoji="0" lang="en-US" sz="1400" b="1" i="0" u="none" strike="noStrike" kern="0" cap="none" spc="0" normalizeH="0" baseline="0" noProof="0" dirty="0">
                <a:ln>
                  <a:noFill/>
                </a:ln>
                <a:solidFill>
                  <a:prstClr val="black"/>
                </a:solidFill>
                <a:effectLst/>
                <a:uLnTx/>
                <a:uFillTx/>
                <a:ea typeface="+mn-ea"/>
                <a:cs typeface="+mn-cs"/>
              </a:rPr>
            </a:br>
            <a:r>
              <a:rPr kumimoji="0" lang="en-US" sz="1400" b="1" i="0" u="none" strike="noStrike" kern="0" cap="none" spc="0" normalizeH="0" baseline="0" noProof="0" dirty="0">
                <a:ln>
                  <a:noFill/>
                </a:ln>
                <a:solidFill>
                  <a:prstClr val="black"/>
                </a:solidFill>
                <a:effectLst/>
                <a:uLnTx/>
                <a:uFillTx/>
                <a:ea typeface="+mn-ea"/>
                <a:cs typeface="+mn-cs"/>
              </a:rPr>
              <a:t>5 total</a:t>
            </a:r>
          </a:p>
        </p:txBody>
      </p:sp>
      <p:sp>
        <p:nvSpPr>
          <p:cNvPr id="14" name="TextBox 13">
            <a:extLst>
              <a:ext uri="{FF2B5EF4-FFF2-40B4-BE49-F238E27FC236}">
                <a16:creationId xmlns:a16="http://schemas.microsoft.com/office/drawing/2014/main" id="{80ACC82B-35DD-89CA-FD79-0482BBB6F717}"/>
              </a:ext>
            </a:extLst>
          </p:cNvPr>
          <p:cNvSpPr txBox="1"/>
          <p:nvPr/>
        </p:nvSpPr>
        <p:spPr>
          <a:xfrm>
            <a:off x="3546019" y="-4767"/>
            <a:ext cx="3233543" cy="523220"/>
          </a:xfrm>
          <a:prstGeom prst="rect">
            <a:avLst/>
          </a:prstGeom>
          <a:noFill/>
        </p:spPr>
        <p:txBody>
          <a:bodyPr wrap="square" rtlCol="0">
            <a:spAutoFit/>
          </a:bodyPr>
          <a:lstStyle/>
          <a:p>
            <a:pPr algn="l" eaLnBrk="1" fontAlgn="auto" hangingPunct="1">
              <a:spcBef>
                <a:spcPts val="0"/>
              </a:spcBef>
              <a:spcAft>
                <a:spcPts val="0"/>
              </a:spcAft>
            </a:pPr>
            <a:r>
              <a:rPr lang="en-US" sz="1400" b="1" dirty="0">
                <a:solidFill>
                  <a:prstClr val="black"/>
                </a:solidFill>
                <a:ea typeface="+mn-ea"/>
              </a:rPr>
              <a:t>ISS Thermal Model showing SPIRRAL location</a:t>
            </a:r>
          </a:p>
        </p:txBody>
      </p:sp>
      <p:sp>
        <p:nvSpPr>
          <p:cNvPr id="15" name="TextBox 14">
            <a:extLst>
              <a:ext uri="{FF2B5EF4-FFF2-40B4-BE49-F238E27FC236}">
                <a16:creationId xmlns:a16="http://schemas.microsoft.com/office/drawing/2014/main" id="{F3A6EC2E-7475-5EB3-FF1B-B664AF68EEC1}"/>
              </a:ext>
            </a:extLst>
          </p:cNvPr>
          <p:cNvSpPr txBox="1"/>
          <p:nvPr/>
        </p:nvSpPr>
        <p:spPr>
          <a:xfrm>
            <a:off x="9589290" y="112691"/>
            <a:ext cx="2599186" cy="523220"/>
          </a:xfrm>
          <a:prstGeom prst="rect">
            <a:avLst/>
          </a:prstGeom>
          <a:noFill/>
        </p:spPr>
        <p:txBody>
          <a:bodyPr wrap="square" rtlCol="0">
            <a:spAutoFit/>
          </a:bodyPr>
          <a:lstStyle/>
          <a:p>
            <a:pPr algn="l" eaLnBrk="1" fontAlgn="auto" hangingPunct="1">
              <a:spcBef>
                <a:spcPts val="0"/>
              </a:spcBef>
              <a:spcAft>
                <a:spcPts val="0"/>
              </a:spcAft>
            </a:pPr>
            <a:r>
              <a:rPr lang="en-US" sz="1400" b="1" dirty="0">
                <a:solidFill>
                  <a:prstClr val="black"/>
                </a:solidFill>
                <a:ea typeface="+mn-ea"/>
              </a:rPr>
              <a:t>Rendering of ISS SPIRRAL Experiment</a:t>
            </a:r>
          </a:p>
        </p:txBody>
      </p:sp>
      <p:sp>
        <p:nvSpPr>
          <p:cNvPr id="18" name="Rectangle 17">
            <a:extLst>
              <a:ext uri="{FF2B5EF4-FFF2-40B4-BE49-F238E27FC236}">
                <a16:creationId xmlns:a16="http://schemas.microsoft.com/office/drawing/2014/main" id="{8CD43BF7-3BD9-09B1-2C4E-E006CF9C9C9E}"/>
              </a:ext>
            </a:extLst>
          </p:cNvPr>
          <p:cNvSpPr/>
          <p:nvPr/>
        </p:nvSpPr>
        <p:spPr>
          <a:xfrm>
            <a:off x="9759909" y="5667555"/>
            <a:ext cx="2432091" cy="11904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Edit</a:t>
            </a:r>
          </a:p>
        </p:txBody>
      </p:sp>
      <p:pic>
        <p:nvPicPr>
          <p:cNvPr id="8" name="Picture 7">
            <a:extLst>
              <a:ext uri="{FF2B5EF4-FFF2-40B4-BE49-F238E27FC236}">
                <a16:creationId xmlns:a16="http://schemas.microsoft.com/office/drawing/2014/main" id="{7CF40BD4-15C7-E47A-164D-86E8F86F27D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51297" y="3498466"/>
            <a:ext cx="5040702" cy="3359534"/>
          </a:xfrm>
          <a:prstGeom prst="rect">
            <a:avLst/>
          </a:prstGeom>
          <a:noFill/>
        </p:spPr>
      </p:pic>
      <p:sp>
        <p:nvSpPr>
          <p:cNvPr id="19" name="TextBox 18">
            <a:extLst>
              <a:ext uri="{FF2B5EF4-FFF2-40B4-BE49-F238E27FC236}">
                <a16:creationId xmlns:a16="http://schemas.microsoft.com/office/drawing/2014/main" id="{DA9FAD8C-6618-CBF0-7C01-D380CD0018BF}"/>
              </a:ext>
            </a:extLst>
          </p:cNvPr>
          <p:cNvSpPr txBox="1"/>
          <p:nvPr/>
        </p:nvSpPr>
        <p:spPr>
          <a:xfrm>
            <a:off x="6398580" y="5997933"/>
            <a:ext cx="3361327" cy="307777"/>
          </a:xfrm>
          <a:prstGeom prst="rect">
            <a:avLst/>
          </a:prstGeom>
          <a:noFill/>
        </p:spPr>
        <p:txBody>
          <a:bodyPr wrap="square" rtlCol="0">
            <a:spAutoFit/>
          </a:bodyPr>
          <a:lstStyle/>
          <a:p>
            <a:pPr algn="r" eaLnBrk="1" fontAlgn="auto" hangingPunct="1">
              <a:spcBef>
                <a:spcPts val="0"/>
              </a:spcBef>
              <a:spcAft>
                <a:spcPts val="0"/>
              </a:spcAft>
            </a:pPr>
            <a:r>
              <a:rPr lang="en-US" sz="1400" b="1" dirty="0">
                <a:solidFill>
                  <a:prstClr val="black"/>
                </a:solidFill>
                <a:ea typeface="+mn-ea"/>
              </a:rPr>
              <a:t>SPIRRAL site with heat flows</a:t>
            </a:r>
          </a:p>
        </p:txBody>
      </p:sp>
    </p:spTree>
    <p:extLst>
      <p:ext uri="{BB962C8B-B14F-4D97-AF65-F5344CB8AC3E}">
        <p14:creationId xmlns:p14="http://schemas.microsoft.com/office/powerpoint/2010/main" val="127624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8797-2161-2961-0AEB-92E9F759B591}"/>
              </a:ext>
            </a:extLst>
          </p:cNvPr>
          <p:cNvSpPr>
            <a:spLocks noGrp="1"/>
          </p:cNvSpPr>
          <p:nvPr>
            <p:ph type="title"/>
          </p:nvPr>
        </p:nvSpPr>
        <p:spPr/>
        <p:txBody>
          <a:bodyPr/>
          <a:lstStyle/>
          <a:p>
            <a:r>
              <a:rPr lang="en-US" dirty="0"/>
              <a:t>VEM Modeling</a:t>
            </a:r>
          </a:p>
        </p:txBody>
      </p:sp>
      <p:sp>
        <p:nvSpPr>
          <p:cNvPr id="3" name="Text Placeholder 2">
            <a:extLst>
              <a:ext uri="{FF2B5EF4-FFF2-40B4-BE49-F238E27FC236}">
                <a16:creationId xmlns:a16="http://schemas.microsoft.com/office/drawing/2014/main" id="{8BC3874F-BF1D-9C44-E6F9-D8E017BA4BF7}"/>
              </a:ext>
            </a:extLst>
          </p:cNvPr>
          <p:cNvSpPr>
            <a:spLocks noGrp="1"/>
          </p:cNvSpPr>
          <p:nvPr>
            <p:ph type="body" sz="quarter" idx="12"/>
          </p:nvPr>
        </p:nvSpPr>
        <p:spPr/>
        <p:txBody>
          <a:bodyPr/>
          <a:lstStyle/>
          <a:p>
            <a:endParaRPr lang="en-US"/>
          </a:p>
        </p:txBody>
      </p:sp>
      <p:sp>
        <p:nvSpPr>
          <p:cNvPr id="4" name="Footer Placeholder 3">
            <a:extLst>
              <a:ext uri="{FF2B5EF4-FFF2-40B4-BE49-F238E27FC236}">
                <a16:creationId xmlns:a16="http://schemas.microsoft.com/office/drawing/2014/main" id="{341586CE-4E39-B5F1-7D9F-36668E85BCB4}"/>
              </a:ext>
            </a:extLst>
          </p:cNvPr>
          <p:cNvSpPr>
            <a:spLocks noGrp="1"/>
          </p:cNvSpPr>
          <p:nvPr>
            <p:ph type="ftr" sz="quarter" idx="14"/>
          </p:nvPr>
        </p:nvSpPr>
        <p:spPr/>
        <p:txBody>
          <a:bodyPr/>
          <a:lstStyle/>
          <a:p>
            <a:fld id="{904771A9-2C4A-0C48-B0A0-C3EA308A9DBA}" type="slidenum">
              <a:rPr lang="en-US" smtClean="0"/>
              <a:pPr/>
              <a:t>7</a:t>
            </a:fld>
            <a:endParaRPr lang="en-US"/>
          </a:p>
        </p:txBody>
      </p:sp>
    </p:spTree>
    <p:extLst>
      <p:ext uri="{BB962C8B-B14F-4D97-AF65-F5344CB8AC3E}">
        <p14:creationId xmlns:p14="http://schemas.microsoft.com/office/powerpoint/2010/main" val="223035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6F16-CE15-CEBB-56C3-2460A13BFA87}"/>
              </a:ext>
            </a:extLst>
          </p:cNvPr>
          <p:cNvSpPr>
            <a:spLocks noGrp="1"/>
          </p:cNvSpPr>
          <p:nvPr>
            <p:ph type="title"/>
          </p:nvPr>
        </p:nvSpPr>
        <p:spPr/>
        <p:txBody>
          <a:bodyPr/>
          <a:lstStyle/>
          <a:p>
            <a:r>
              <a:rPr lang="en-US" dirty="0"/>
              <a:t>VEM Thermal Modeling</a:t>
            </a:r>
          </a:p>
        </p:txBody>
      </p:sp>
      <p:sp>
        <p:nvSpPr>
          <p:cNvPr id="3" name="Content Placeholder 2">
            <a:extLst>
              <a:ext uri="{FF2B5EF4-FFF2-40B4-BE49-F238E27FC236}">
                <a16:creationId xmlns:a16="http://schemas.microsoft.com/office/drawing/2014/main" id="{2CF1E6A8-7BAC-E425-BCA1-BCEFDD3A9646}"/>
              </a:ext>
            </a:extLst>
          </p:cNvPr>
          <p:cNvSpPr>
            <a:spLocks noGrp="1"/>
          </p:cNvSpPr>
          <p:nvPr>
            <p:ph idx="1"/>
          </p:nvPr>
        </p:nvSpPr>
        <p:spPr>
          <a:xfrm>
            <a:off x="762002" y="2015842"/>
            <a:ext cx="7554090" cy="3501803"/>
          </a:xfrm>
        </p:spPr>
        <p:txBody>
          <a:bodyPr>
            <a:normAutofit fontScale="92500" lnSpcReduction="20000"/>
          </a:bodyPr>
          <a:lstStyle/>
          <a:p>
            <a:pPr lvl="1"/>
            <a:r>
              <a:rPr lang="en-US" dirty="0"/>
              <a:t>Traditional thermal modeling tools (Thermal Desktop®)</a:t>
            </a:r>
            <a:br>
              <a:rPr lang="en-US" dirty="0"/>
            </a:br>
            <a:r>
              <a:rPr lang="en-US" dirty="0"/>
              <a:t>assume fixed optical properties (ε = constant).</a:t>
            </a:r>
          </a:p>
          <a:p>
            <a:pPr lvl="1"/>
            <a:r>
              <a:rPr lang="en-US" dirty="0"/>
              <a:t>How to handle VEMs; ε = f(T)?</a:t>
            </a:r>
          </a:p>
          <a:p>
            <a:pPr lvl="1"/>
            <a:r>
              <a:rPr lang="en-US" dirty="0"/>
              <a:t>Three methods developed to handle VEMs</a:t>
            </a:r>
          </a:p>
          <a:p>
            <a:pPr lvl="1"/>
            <a:r>
              <a:rPr lang="en-US" dirty="0"/>
              <a:t>Radiation conductor (with and without Dynamic SINDA)</a:t>
            </a:r>
          </a:p>
          <a:p>
            <a:pPr lvl="2"/>
            <a:r>
              <a:rPr lang="en-US" dirty="0"/>
              <a:t>Node-to-surface conductor with temperature dependent optical property. Inexpensive and simple but limited.</a:t>
            </a:r>
          </a:p>
          <a:p>
            <a:pPr lvl="1"/>
            <a:r>
              <a:rPr lang="en-US" dirty="0"/>
              <a:t>Radiation Database</a:t>
            </a:r>
          </a:p>
          <a:p>
            <a:pPr lvl="2"/>
            <a:r>
              <a:rPr lang="en-US" dirty="0"/>
              <a:t>Pre-run radiation jobs across temperature bands. Not as versatile but less expensive than Dynamic SINDA.</a:t>
            </a:r>
          </a:p>
          <a:p>
            <a:pPr lvl="2"/>
            <a:r>
              <a:rPr lang="en-US" dirty="0"/>
              <a:t>Do all the computationally expensive ray tracing ahead of time. Requires additional logic/code.</a:t>
            </a:r>
          </a:p>
        </p:txBody>
      </p:sp>
      <p:sp>
        <p:nvSpPr>
          <p:cNvPr id="4" name="Text Placeholder 3">
            <a:extLst>
              <a:ext uri="{FF2B5EF4-FFF2-40B4-BE49-F238E27FC236}">
                <a16:creationId xmlns:a16="http://schemas.microsoft.com/office/drawing/2014/main" id="{80CD35BF-C7D4-FB8D-4170-CC722F4D2338}"/>
              </a:ext>
            </a:extLst>
          </p:cNvPr>
          <p:cNvSpPr>
            <a:spLocks noGrp="1"/>
          </p:cNvSpPr>
          <p:nvPr>
            <p:ph type="body" sz="quarter" idx="12"/>
          </p:nvPr>
        </p:nvSpPr>
        <p:spPr/>
        <p:txBody>
          <a:bodyPr/>
          <a:lstStyle/>
          <a:p>
            <a:r>
              <a:rPr lang="en-US" dirty="0"/>
              <a:t>VEM MODELING</a:t>
            </a:r>
          </a:p>
        </p:txBody>
      </p:sp>
      <p:sp>
        <p:nvSpPr>
          <p:cNvPr id="5" name="Footer Placeholder 4">
            <a:extLst>
              <a:ext uri="{FF2B5EF4-FFF2-40B4-BE49-F238E27FC236}">
                <a16:creationId xmlns:a16="http://schemas.microsoft.com/office/drawing/2014/main" id="{9548423B-0E2C-3848-E637-19E467B7E053}"/>
              </a:ext>
            </a:extLst>
          </p:cNvPr>
          <p:cNvSpPr>
            <a:spLocks noGrp="1"/>
          </p:cNvSpPr>
          <p:nvPr>
            <p:ph type="ftr" sz="quarter" idx="14"/>
          </p:nvPr>
        </p:nvSpPr>
        <p:spPr/>
        <p:txBody>
          <a:bodyPr/>
          <a:lstStyle/>
          <a:p>
            <a:fld id="{D29FF785-5958-4BE7-AA9C-4EB8EFB3080E}" type="slidenum">
              <a:rPr lang="en-US" smtClean="0"/>
              <a:pPr/>
              <a:t>8</a:t>
            </a:fld>
            <a:endParaRPr lang="en-US"/>
          </a:p>
        </p:txBody>
      </p:sp>
      <p:pic>
        <p:nvPicPr>
          <p:cNvPr id="6" name="Picture 5">
            <a:extLst>
              <a:ext uri="{FF2B5EF4-FFF2-40B4-BE49-F238E27FC236}">
                <a16:creationId xmlns:a16="http://schemas.microsoft.com/office/drawing/2014/main" id="{472478E9-14B5-C4E0-D1BC-34FC4B96703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096000" y="191605"/>
            <a:ext cx="2133345" cy="342907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DD4DBB73-9042-7D7B-9B86-5EB70144852A}"/>
              </a:ext>
            </a:extLst>
          </p:cNvPr>
          <p:cNvSpPr txBox="1"/>
          <p:nvPr/>
        </p:nvSpPr>
        <p:spPr>
          <a:xfrm>
            <a:off x="8316092" y="661850"/>
            <a:ext cx="1487433" cy="523220"/>
          </a:xfrm>
          <a:prstGeom prst="rect">
            <a:avLst/>
          </a:prstGeom>
          <a:noFill/>
        </p:spPr>
        <p:txBody>
          <a:bodyPr wrap="square">
            <a:spAutoFit/>
          </a:bodyPr>
          <a:lstStyle/>
          <a:p>
            <a:pPr eaLnBrk="1" fontAlgn="auto" hangingPunct="1">
              <a:spcBef>
                <a:spcPts val="0"/>
              </a:spcBef>
              <a:spcAft>
                <a:spcPts val="0"/>
              </a:spcAft>
            </a:pPr>
            <a:r>
              <a:rPr lang="en-US" sz="1400" b="1" dirty="0">
                <a:solidFill>
                  <a:srgbClr val="000000"/>
                </a:solidFill>
                <a:latin typeface="Verdana"/>
                <a:ea typeface="+mn-ea"/>
              </a:rPr>
              <a:t>Radiation conductor</a:t>
            </a:r>
          </a:p>
        </p:txBody>
      </p:sp>
      <p:sp>
        <p:nvSpPr>
          <p:cNvPr id="8" name="TextBox 7">
            <a:extLst>
              <a:ext uri="{FF2B5EF4-FFF2-40B4-BE49-F238E27FC236}">
                <a16:creationId xmlns:a16="http://schemas.microsoft.com/office/drawing/2014/main" id="{57F79987-40CE-04B2-5166-1B69A47E5C60}"/>
              </a:ext>
            </a:extLst>
          </p:cNvPr>
          <p:cNvSpPr txBox="1"/>
          <p:nvPr/>
        </p:nvSpPr>
        <p:spPr>
          <a:xfrm>
            <a:off x="8318075" y="2443005"/>
            <a:ext cx="3658985"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Verdana"/>
                <a:ea typeface="+mn-ea"/>
              </a:rPr>
              <a:t>Radiation Database Bands</a:t>
            </a:r>
          </a:p>
        </p:txBody>
      </p:sp>
      <p:grpSp>
        <p:nvGrpSpPr>
          <p:cNvPr id="9" name="Group 8">
            <a:extLst>
              <a:ext uri="{FF2B5EF4-FFF2-40B4-BE49-F238E27FC236}">
                <a16:creationId xmlns:a16="http://schemas.microsoft.com/office/drawing/2014/main" id="{38074D4B-F257-8DC7-6436-A8F0A5141DDD}"/>
              </a:ext>
            </a:extLst>
          </p:cNvPr>
          <p:cNvGrpSpPr/>
          <p:nvPr/>
        </p:nvGrpSpPr>
        <p:grpSpPr>
          <a:xfrm>
            <a:off x="8318075" y="2727718"/>
            <a:ext cx="3747715" cy="3372944"/>
            <a:chOff x="3061660" y="2908869"/>
            <a:chExt cx="3657600" cy="3291840"/>
          </a:xfrm>
        </p:grpSpPr>
        <p:pic>
          <p:nvPicPr>
            <p:cNvPr id="10" name="Picture 9">
              <a:extLst>
                <a:ext uri="{FF2B5EF4-FFF2-40B4-BE49-F238E27FC236}">
                  <a16:creationId xmlns:a16="http://schemas.microsoft.com/office/drawing/2014/main" id="{EEAE137E-0961-F71E-7A34-3F535A1C051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61660" y="2908869"/>
              <a:ext cx="3657600" cy="3291840"/>
            </a:xfrm>
            <a:prstGeom prst="rect">
              <a:avLst/>
            </a:prstGeom>
            <a:noFill/>
            <a:ln>
              <a:noFill/>
            </a:ln>
          </p:spPr>
        </p:pic>
        <p:sp>
          <p:nvSpPr>
            <p:cNvPr id="11" name="Rectangle 10">
              <a:extLst>
                <a:ext uri="{FF2B5EF4-FFF2-40B4-BE49-F238E27FC236}">
                  <a16:creationId xmlns:a16="http://schemas.microsoft.com/office/drawing/2014/main" id="{14AE83D6-0463-9481-7057-AE2A443BE38B}"/>
                </a:ext>
              </a:extLst>
            </p:cNvPr>
            <p:cNvSpPr/>
            <p:nvPr/>
          </p:nvSpPr>
          <p:spPr>
            <a:xfrm>
              <a:off x="3621024" y="3144704"/>
              <a:ext cx="1435608" cy="2578608"/>
            </a:xfrm>
            <a:prstGeom prst="rect">
              <a:avLst/>
            </a:prstGeom>
            <a:solidFill>
              <a:srgbClr val="00206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EA0E6E1F-5BA2-9FD8-C802-7EE88BBC3ADD}"/>
                </a:ext>
              </a:extLst>
            </p:cNvPr>
            <p:cNvSpPr/>
            <p:nvPr/>
          </p:nvSpPr>
          <p:spPr>
            <a:xfrm>
              <a:off x="5054552" y="3144704"/>
              <a:ext cx="82296" cy="2578608"/>
            </a:xfrm>
            <a:prstGeom prst="rect">
              <a:avLst/>
            </a:prstGeom>
            <a:solidFill>
              <a:srgbClr val="0070C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6EC396D5-D58C-8745-E5C3-866EFCB5B841}"/>
                </a:ext>
              </a:extLst>
            </p:cNvPr>
            <p:cNvSpPr/>
            <p:nvPr/>
          </p:nvSpPr>
          <p:spPr>
            <a:xfrm>
              <a:off x="5136848" y="3144704"/>
              <a:ext cx="82296" cy="2578608"/>
            </a:xfrm>
            <a:prstGeom prst="rect">
              <a:avLst/>
            </a:prstGeom>
            <a:solidFill>
              <a:srgbClr val="00B0F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2A74C568-670C-CEAC-49EF-F365B7F4C038}"/>
                </a:ext>
              </a:extLst>
            </p:cNvPr>
            <p:cNvSpPr/>
            <p:nvPr/>
          </p:nvSpPr>
          <p:spPr>
            <a:xfrm>
              <a:off x="5219144" y="3144704"/>
              <a:ext cx="82296" cy="2578608"/>
            </a:xfrm>
            <a:prstGeom prst="rect">
              <a:avLst/>
            </a:prstGeom>
            <a:solidFill>
              <a:srgbClr val="00B05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DD2842D4-A437-D4A2-9BED-CD69882F633E}"/>
                </a:ext>
              </a:extLst>
            </p:cNvPr>
            <p:cNvSpPr/>
            <p:nvPr/>
          </p:nvSpPr>
          <p:spPr>
            <a:xfrm>
              <a:off x="5301440" y="3144704"/>
              <a:ext cx="82296" cy="2578608"/>
            </a:xfrm>
            <a:prstGeom prst="rect">
              <a:avLst/>
            </a:prstGeom>
            <a:solidFill>
              <a:srgbClr val="FFFF0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3C8726BA-DC4C-3CD2-0EB3-17607DA0B3EA}"/>
                </a:ext>
              </a:extLst>
            </p:cNvPr>
            <p:cNvSpPr/>
            <p:nvPr/>
          </p:nvSpPr>
          <p:spPr>
            <a:xfrm>
              <a:off x="5381675" y="3144704"/>
              <a:ext cx="82296" cy="2578608"/>
            </a:xfrm>
            <a:prstGeom prst="rect">
              <a:avLst/>
            </a:prstGeom>
            <a:solidFill>
              <a:srgbClr val="FFC00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FEB19020-34D5-B205-2A3B-1272DECDF00F}"/>
                </a:ext>
              </a:extLst>
            </p:cNvPr>
            <p:cNvSpPr/>
            <p:nvPr/>
          </p:nvSpPr>
          <p:spPr>
            <a:xfrm>
              <a:off x="5465907" y="3144704"/>
              <a:ext cx="1020097" cy="2578608"/>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a:ea typeface="+mn-ea"/>
                <a:cs typeface="+mn-cs"/>
              </a:endParaRPr>
            </a:p>
          </p:txBody>
        </p:sp>
      </p:grpSp>
      <p:sp>
        <p:nvSpPr>
          <p:cNvPr id="18" name="TextBox 17">
            <a:extLst>
              <a:ext uri="{FF2B5EF4-FFF2-40B4-BE49-F238E27FC236}">
                <a16:creationId xmlns:a16="http://schemas.microsoft.com/office/drawing/2014/main" id="{BDE9E0C6-E1AC-D27E-8F38-D2D2C90D9F9E}"/>
              </a:ext>
            </a:extLst>
          </p:cNvPr>
          <p:cNvSpPr txBox="1"/>
          <p:nvPr/>
        </p:nvSpPr>
        <p:spPr>
          <a:xfrm>
            <a:off x="935303" y="5517645"/>
            <a:ext cx="7298448" cy="583017"/>
          </a:xfrm>
          <a:prstGeom prst="rect">
            <a:avLst/>
          </a:prstGeom>
          <a:solidFill>
            <a:schemeClr val="tx1"/>
          </a:solidFill>
          <a:ln w="12700" cap="flat" cmpd="sng" algn="ctr">
            <a:solidFill>
              <a:srgbClr val="B3282D">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a:ea typeface="+mn-ea"/>
                <a:cs typeface="+mn-cs"/>
                <a:sym typeface="Wingdings" panose="05000000000000000000" pitchFamily="2" charset="2"/>
              </a:rPr>
              <a:t>2023 ICES/TFAWS – Hengeveld and Allison - Novel Methods for Modeling Thermochromic Variable Emissivity Surfaces</a:t>
            </a:r>
          </a:p>
        </p:txBody>
      </p:sp>
    </p:spTree>
    <p:extLst>
      <p:ext uri="{BB962C8B-B14F-4D97-AF65-F5344CB8AC3E}">
        <p14:creationId xmlns:p14="http://schemas.microsoft.com/office/powerpoint/2010/main" val="407689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0976DD-A9F0-6AD1-C66C-A4151CCE48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7571" y="69092"/>
            <a:ext cx="3809502" cy="3670936"/>
          </a:xfrm>
          <a:prstGeom prst="rect">
            <a:avLst/>
          </a:prstGeom>
        </p:spPr>
      </p:pic>
      <p:sp>
        <p:nvSpPr>
          <p:cNvPr id="2" name="Title 1">
            <a:extLst>
              <a:ext uri="{FF2B5EF4-FFF2-40B4-BE49-F238E27FC236}">
                <a16:creationId xmlns:a16="http://schemas.microsoft.com/office/drawing/2014/main" id="{80F86F16-CE15-CEBB-56C3-2460A13BFA87}"/>
              </a:ext>
            </a:extLst>
          </p:cNvPr>
          <p:cNvSpPr>
            <a:spLocks noGrp="1"/>
          </p:cNvSpPr>
          <p:nvPr>
            <p:ph type="title"/>
          </p:nvPr>
        </p:nvSpPr>
        <p:spPr/>
        <p:txBody>
          <a:bodyPr/>
          <a:lstStyle/>
          <a:p>
            <a:r>
              <a:rPr lang="en-US" dirty="0"/>
              <a:t>VEM Thermal Modeling</a:t>
            </a:r>
          </a:p>
        </p:txBody>
      </p:sp>
      <p:sp>
        <p:nvSpPr>
          <p:cNvPr id="3" name="Content Placeholder 2">
            <a:extLst>
              <a:ext uri="{FF2B5EF4-FFF2-40B4-BE49-F238E27FC236}">
                <a16:creationId xmlns:a16="http://schemas.microsoft.com/office/drawing/2014/main" id="{2CF1E6A8-7BAC-E425-BCA1-BCEFDD3A9646}"/>
              </a:ext>
            </a:extLst>
          </p:cNvPr>
          <p:cNvSpPr>
            <a:spLocks noGrp="1"/>
          </p:cNvSpPr>
          <p:nvPr>
            <p:ph idx="1"/>
          </p:nvPr>
        </p:nvSpPr>
        <p:spPr>
          <a:xfrm>
            <a:off x="762002" y="2015842"/>
            <a:ext cx="4581522" cy="3924624"/>
          </a:xfrm>
        </p:spPr>
        <p:txBody>
          <a:bodyPr/>
          <a:lstStyle/>
          <a:p>
            <a:pPr lvl="1"/>
            <a:r>
              <a:rPr lang="en-US" dirty="0"/>
              <a:t>Dynamic SINDA</a:t>
            </a:r>
            <a:br>
              <a:rPr lang="en-US" dirty="0"/>
            </a:br>
            <a:r>
              <a:rPr lang="en-US" dirty="0"/>
              <a:t>(with and without orbital slicing)</a:t>
            </a:r>
          </a:p>
          <a:p>
            <a:pPr lvl="2"/>
            <a:r>
              <a:rPr lang="en-US" dirty="0"/>
              <a:t>Leverages Dynamic SINDA</a:t>
            </a:r>
          </a:p>
          <a:p>
            <a:pPr lvl="2"/>
            <a:r>
              <a:rPr lang="en-US" dirty="0"/>
              <a:t>Temperature-dependent optical property</a:t>
            </a:r>
          </a:p>
          <a:p>
            <a:pPr lvl="2"/>
            <a:r>
              <a:rPr lang="en-US" dirty="0"/>
              <a:t>Periodically pause current SINDA solution, update radiation jobs (e.g., </a:t>
            </a:r>
            <a:r>
              <a:rPr lang="en-US" dirty="0" err="1"/>
              <a:t>Radk</a:t>
            </a:r>
            <a:r>
              <a:rPr lang="en-US" dirty="0"/>
              <a:t> and Heating Rates), then resume</a:t>
            </a:r>
          </a:p>
          <a:p>
            <a:pPr lvl="3"/>
            <a:r>
              <a:rPr lang="en-US" dirty="0"/>
              <a:t>Based on VEM temperatures</a:t>
            </a:r>
          </a:p>
          <a:p>
            <a:pPr lvl="1"/>
            <a:r>
              <a:rPr lang="en-US" dirty="0"/>
              <a:t>Most versatile method but can be computationally expensive</a:t>
            </a:r>
          </a:p>
        </p:txBody>
      </p:sp>
      <p:sp>
        <p:nvSpPr>
          <p:cNvPr id="4" name="Text Placeholder 3">
            <a:extLst>
              <a:ext uri="{FF2B5EF4-FFF2-40B4-BE49-F238E27FC236}">
                <a16:creationId xmlns:a16="http://schemas.microsoft.com/office/drawing/2014/main" id="{80CD35BF-C7D4-FB8D-4170-CC722F4D2338}"/>
              </a:ext>
            </a:extLst>
          </p:cNvPr>
          <p:cNvSpPr>
            <a:spLocks noGrp="1"/>
          </p:cNvSpPr>
          <p:nvPr>
            <p:ph type="body" sz="quarter" idx="12"/>
          </p:nvPr>
        </p:nvSpPr>
        <p:spPr/>
        <p:txBody>
          <a:bodyPr/>
          <a:lstStyle/>
          <a:p>
            <a:r>
              <a:rPr lang="en-US" dirty="0"/>
              <a:t>VEM MODELING</a:t>
            </a:r>
          </a:p>
        </p:txBody>
      </p:sp>
      <p:sp>
        <p:nvSpPr>
          <p:cNvPr id="5" name="Footer Placeholder 4">
            <a:extLst>
              <a:ext uri="{FF2B5EF4-FFF2-40B4-BE49-F238E27FC236}">
                <a16:creationId xmlns:a16="http://schemas.microsoft.com/office/drawing/2014/main" id="{9548423B-0E2C-3848-E637-19E467B7E053}"/>
              </a:ext>
            </a:extLst>
          </p:cNvPr>
          <p:cNvSpPr>
            <a:spLocks noGrp="1"/>
          </p:cNvSpPr>
          <p:nvPr>
            <p:ph type="ftr" sz="quarter" idx="14"/>
          </p:nvPr>
        </p:nvSpPr>
        <p:spPr/>
        <p:txBody>
          <a:bodyPr/>
          <a:lstStyle/>
          <a:p>
            <a:fld id="{D29FF785-5958-4BE7-AA9C-4EB8EFB3080E}" type="slidenum">
              <a:rPr lang="en-US" smtClean="0"/>
              <a:pPr/>
              <a:t>9</a:t>
            </a:fld>
            <a:endParaRPr lang="en-US"/>
          </a:p>
        </p:txBody>
      </p:sp>
      <p:pic>
        <p:nvPicPr>
          <p:cNvPr id="6" name="Picture 5">
            <a:extLst>
              <a:ext uri="{FF2B5EF4-FFF2-40B4-BE49-F238E27FC236}">
                <a16:creationId xmlns:a16="http://schemas.microsoft.com/office/drawing/2014/main" id="{F06F21B4-F594-DDDF-982E-925D7DD7F0B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7122" y="188650"/>
            <a:ext cx="3230226" cy="3112086"/>
          </a:xfrm>
          <a:prstGeom prst="rect">
            <a:avLst/>
          </a:prstGeom>
          <a:noFill/>
        </p:spPr>
      </p:pic>
      <p:sp>
        <p:nvSpPr>
          <p:cNvPr id="7" name="TextBox 6">
            <a:extLst>
              <a:ext uri="{FF2B5EF4-FFF2-40B4-BE49-F238E27FC236}">
                <a16:creationId xmlns:a16="http://schemas.microsoft.com/office/drawing/2014/main" id="{7AC91D61-65C6-0DB1-5F2D-15A7066FD0AA}"/>
              </a:ext>
            </a:extLst>
          </p:cNvPr>
          <p:cNvSpPr txBox="1"/>
          <p:nvPr/>
        </p:nvSpPr>
        <p:spPr>
          <a:xfrm>
            <a:off x="6111013" y="140843"/>
            <a:ext cx="2216558" cy="523220"/>
          </a:xfrm>
          <a:prstGeom prst="rect">
            <a:avLst/>
          </a:prstGeom>
          <a:noFill/>
        </p:spPr>
        <p:txBody>
          <a:bodyPr wrap="square">
            <a:spAutoFit/>
          </a:bodyPr>
          <a:lstStyle/>
          <a:p>
            <a:pPr eaLnBrk="1" fontAlgn="auto" hangingPunct="1">
              <a:spcBef>
                <a:spcPts val="0"/>
              </a:spcBef>
              <a:spcAft>
                <a:spcPts val="0"/>
              </a:spcAft>
            </a:pPr>
            <a:r>
              <a:rPr lang="en-US" sz="1400" b="1" dirty="0">
                <a:solidFill>
                  <a:srgbClr val="000000"/>
                </a:solidFill>
                <a:latin typeface="Verdana"/>
                <a:ea typeface="+mn-ea"/>
              </a:rPr>
              <a:t>Dynamic SINDA</a:t>
            </a:r>
          </a:p>
          <a:p>
            <a:pPr eaLnBrk="1" fontAlgn="auto" hangingPunct="1">
              <a:spcBef>
                <a:spcPts val="0"/>
              </a:spcBef>
              <a:spcAft>
                <a:spcPts val="0"/>
              </a:spcAft>
            </a:pPr>
            <a:r>
              <a:rPr lang="en-US" sz="1400" b="1" dirty="0">
                <a:solidFill>
                  <a:srgbClr val="000000"/>
                </a:solidFill>
                <a:latin typeface="Verdana"/>
                <a:ea typeface="+mn-ea"/>
              </a:rPr>
              <a:t>Method</a:t>
            </a:r>
          </a:p>
        </p:txBody>
      </p:sp>
      <p:sp>
        <p:nvSpPr>
          <p:cNvPr id="9" name="Content Placeholder 4">
            <a:extLst>
              <a:ext uri="{FF2B5EF4-FFF2-40B4-BE49-F238E27FC236}">
                <a16:creationId xmlns:a16="http://schemas.microsoft.com/office/drawing/2014/main" id="{918BBE06-4353-B45D-6022-8822D6F98BD7}"/>
              </a:ext>
            </a:extLst>
          </p:cNvPr>
          <p:cNvSpPr txBox="1">
            <a:spLocks/>
          </p:cNvSpPr>
          <p:nvPr/>
        </p:nvSpPr>
        <p:spPr>
          <a:xfrm>
            <a:off x="10034083" y="1682948"/>
            <a:ext cx="1814623" cy="339737"/>
          </a:xfrm>
          <a:prstGeom prst="rect">
            <a:avLst/>
          </a:prstGeom>
          <a:noFill/>
        </p:spPr>
        <p:txBody>
          <a:bodyPr vert="horz" lIns="91440" tIns="45720" rIns="91440" bIns="45720" rtlCol="0" anchor="t" anchorCtr="0">
            <a:noAutofit/>
          </a:bodyPr>
          <a:lstStyle>
            <a:lvl1pPr marL="182880" indent="-182880" algn="l" defTabSz="914400" rtl="0" eaLnBrk="1" latinLnBrk="0" hangingPunct="1">
              <a:spcBef>
                <a:spcPct val="20000"/>
              </a:spcBef>
              <a:buFont typeface="Wingdings" pitchFamily="2" charset="2"/>
              <a:buNone/>
              <a:defRPr sz="2800" b="1" kern="1200">
                <a:solidFill>
                  <a:srgbClr val="FF0000"/>
                </a:solidFill>
                <a:latin typeface="+mn-lt"/>
                <a:ea typeface="+mn-ea"/>
                <a:cs typeface="+mn-cs"/>
              </a:defRPr>
            </a:lvl1pPr>
            <a:lvl2pPr marL="365760" indent="-182880" algn="l" defTabSz="914400" rtl="0" eaLnBrk="1" latinLnBrk="0" hangingPunct="1">
              <a:spcBef>
                <a:spcPct val="20000"/>
              </a:spcBef>
              <a:buSzPct val="100000"/>
              <a:buFont typeface="Arial" pitchFamily="34" charset="0"/>
              <a:buChar char="•"/>
              <a:defRPr sz="2400" b="0" kern="1200">
                <a:solidFill>
                  <a:schemeClr val="tx1"/>
                </a:solidFill>
                <a:latin typeface="+mn-lt"/>
                <a:ea typeface="+mn-ea"/>
                <a:cs typeface="+mn-cs"/>
              </a:defRPr>
            </a:lvl2pPr>
            <a:lvl3pPr marL="54864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3pPr>
            <a:lvl4pPr marL="731520" indent="-182880" algn="l" defTabSz="914400" rtl="0" eaLnBrk="1" latinLnBrk="0" hangingPunct="1">
              <a:spcBef>
                <a:spcPct val="20000"/>
              </a:spcBef>
              <a:buFont typeface="Arial" pitchFamily="34" charset="0"/>
              <a:buChar char="•"/>
              <a:defRPr sz="2000" b="0" kern="1200">
                <a:solidFill>
                  <a:schemeClr val="tx1"/>
                </a:solidFill>
                <a:latin typeface="+mn-lt"/>
                <a:ea typeface="+mn-ea"/>
                <a:cs typeface="+mn-cs"/>
              </a:defRPr>
            </a:lvl4pPr>
            <a:lvl5pPr marL="914400" indent="-182880" algn="l" defTabSz="914400" rtl="0" eaLnBrk="1" latinLnBrk="0" hangingPunct="1">
              <a:spcBef>
                <a:spcPct val="20000"/>
              </a:spcBef>
              <a:buFont typeface="Courier New" pitchFamily="49" charset="0"/>
              <a:buChar char="o"/>
              <a:defRPr sz="20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pPr>
            <a:r>
              <a:rPr lang="en-US" sz="1800" dirty="0">
                <a:solidFill>
                  <a:srgbClr val="000000"/>
                </a:solidFill>
                <a:latin typeface="Verdana"/>
              </a:rPr>
              <a:t>Pseudocode</a:t>
            </a:r>
          </a:p>
        </p:txBody>
      </p:sp>
      <p:pic>
        <p:nvPicPr>
          <p:cNvPr id="10" name="Picture 9">
            <a:extLst>
              <a:ext uri="{FF2B5EF4-FFF2-40B4-BE49-F238E27FC236}">
                <a16:creationId xmlns:a16="http://schemas.microsoft.com/office/drawing/2014/main" id="{AD0A5A5D-2850-F6DA-89BE-9BE80450137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43524" y="3740028"/>
            <a:ext cx="5968093" cy="2605120"/>
          </a:xfrm>
          <a:prstGeom prst="rect">
            <a:avLst/>
          </a:prstGeom>
        </p:spPr>
      </p:pic>
    </p:spTree>
    <p:extLst>
      <p:ext uri="{BB962C8B-B14F-4D97-AF65-F5344CB8AC3E}">
        <p14:creationId xmlns:p14="http://schemas.microsoft.com/office/powerpoint/2010/main" val="3106903987"/>
      </p:ext>
    </p:extLst>
  </p:cSld>
  <p:clrMapOvr>
    <a:masterClrMapping/>
  </p:clrMapOvr>
</p:sld>
</file>

<file path=ppt/theme/theme1.xml><?xml version="1.0" encoding="utf-8"?>
<a:theme xmlns:a="http://schemas.openxmlformats.org/drawingml/2006/main" name="RW Light Template">
  <a:themeElements>
    <a:clrScheme name="Custom 2">
      <a:dk1>
        <a:srgbClr val="000000"/>
      </a:dk1>
      <a:lt1>
        <a:srgbClr val="FFFFFF"/>
      </a:lt1>
      <a:dk2>
        <a:srgbClr val="DC0000"/>
      </a:dk2>
      <a:lt2>
        <a:srgbClr val="BFBFBF"/>
      </a:lt2>
      <a:accent1>
        <a:srgbClr val="DC0000"/>
      </a:accent1>
      <a:accent2>
        <a:srgbClr val="000000"/>
      </a:accent2>
      <a:accent3>
        <a:srgbClr val="BFBFBF"/>
      </a:accent3>
      <a:accent4>
        <a:srgbClr val="2F5597"/>
      </a:accent4>
      <a:accent5>
        <a:srgbClr val="DEDFDD"/>
      </a:accent5>
      <a:accent6>
        <a:srgbClr val="DFDFDF"/>
      </a:accent6>
      <a:hlink>
        <a:srgbClr val="0563C1"/>
      </a:hlink>
      <a:folHlink>
        <a:srgbClr val="0563C1"/>
      </a:folHlink>
    </a:clrScheme>
    <a:fontScheme name="Redwi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Word Document" ma:contentTypeID="0x01010042413CE8764A4B458DC73F325BC4803600E2F4A3088EC59C40AB024D86099032FF" ma:contentTypeVersion="1359" ma:contentTypeDescription="Create a new Word document" ma:contentTypeScope="" ma:versionID="0deb9d7cc9da7e9c9e92a2efa3f41230">
  <xsd:schema xmlns:xsd="http://www.w3.org/2001/XMLSchema" xmlns:xs="http://www.w3.org/2001/XMLSchema" xmlns:p="http://schemas.microsoft.com/office/2006/metadata/properties" xmlns:ns1="http://schemas.microsoft.com/sharepoint/v3" xmlns:ns2="c7d1707b-41b4-4369-8af5-0e5f8b5486db" xmlns:ns3="cf3c828a-0dbb-4f30-bc41-b15b9a1e85e4" xmlns:ns4="bac4e3eb-747f-43bc-bf10-c1bbb893ecac" targetNamespace="http://schemas.microsoft.com/office/2006/metadata/properties" ma:root="true" ma:fieldsID="c849cd08dafb803fed3f71dc3261913c" ns1:_="" ns2:_="" ns3:_="" ns4:_="">
    <xsd:import namespace="http://schemas.microsoft.com/sharepoint/v3"/>
    <xsd:import namespace="c7d1707b-41b4-4369-8af5-0e5f8b5486db"/>
    <xsd:import namespace="cf3c828a-0dbb-4f30-bc41-b15b9a1e85e4"/>
    <xsd:import namespace="bac4e3eb-747f-43bc-bf10-c1bbb893eca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1:_ip_UnifiedCompliancePolicyProperties" minOccurs="0"/>
                <xsd:element ref="ns1:_ip_UnifiedCompliancePolicyUIAction"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d1707b-41b4-4369-8af5-0e5f8b5486d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c828a-0dbb-4f30-bc41-b15b9a1e85e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c4e3eb-747f-43bc-bf10-c1bbb893eca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8abedcf-955b-4958-94fc-5f06447e75f8}" ma:internalName="TaxCatchAll" ma:showField="CatchAllData" ma:web="c7d1707b-41b4-4369-8af5-0e5f8b5486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7d1707b-41b4-4369-8af5-0e5f8b5486db">
      <UserInfo>
        <DisplayName>Redwire Mar_Com Visitors</DisplayName>
        <AccountId>5</AccountId>
        <AccountType/>
      </UserInfo>
    </SharedWithUsers>
    <TaxCatchAll xmlns="bac4e3eb-747f-43bc-bf10-c1bbb893ecac" xsi:nil="true"/>
    <lcf76f155ced4ddcb4097134ff3c332f xmlns="cf3c828a-0dbb-4f30-bc41-b15b9a1e85e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_dlc_DocId xmlns="c7d1707b-41b4-4369-8af5-0e5f8b5486db">WDMX2WEUC45H-927847196-1348591</_dlc_DocId>
    <_dlc_DocIdUrl xmlns="c7d1707b-41b4-4369-8af5-0e5f8b5486db">
      <Url>https://usaf.dps.mil/sites/RV/RVS/RVSV/_layouts/15/DocIdRedir.aspx?ID=WDMX2WEUC45H-927847196-1348591</Url>
      <Description>WDMX2WEUC45H-927847196-1348591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07F609-1759-4F12-AEBF-49B5406D0438}">
  <ds:schemaRefs>
    <ds:schemaRef ds:uri="http://schemas.microsoft.com/sharepoint/events"/>
    <ds:schemaRef ds:uri=""/>
  </ds:schemaRefs>
</ds:datastoreItem>
</file>

<file path=customXml/itemProps2.xml><?xml version="1.0" encoding="utf-8"?>
<ds:datastoreItem xmlns:ds="http://schemas.openxmlformats.org/officeDocument/2006/customXml" ds:itemID="{3A967084-44DB-471E-973D-177E51ED96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d1707b-41b4-4369-8af5-0e5f8b5486db"/>
    <ds:schemaRef ds:uri="cf3c828a-0dbb-4f30-bc41-b15b9a1e85e4"/>
    <ds:schemaRef ds:uri="bac4e3eb-747f-43bc-bf10-c1bbb893ec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8DA39A-E7EA-471F-96C0-E9D89B5E2669}">
  <ds:schemaRefs>
    <ds:schemaRef ds:uri="aa93139a-ce5f-4bd5-8d43-06e323dfe249"/>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131f5617-f10e-4a44-9e75-431a0cf80269"/>
    <ds:schemaRef ds:uri="http://schemas.microsoft.com/office/2006/metadata/properties"/>
    <ds:schemaRef ds:uri="http://purl.org/dc/dcmitype/"/>
    <ds:schemaRef ds:uri="c7d1707b-41b4-4369-8af5-0e5f8b5486db"/>
    <ds:schemaRef ds:uri="bac4e3eb-747f-43bc-bf10-c1bbb893ecac"/>
    <ds:schemaRef ds:uri="cf3c828a-0dbb-4f30-bc41-b15b9a1e85e4"/>
    <ds:schemaRef ds:uri="http://schemas.microsoft.com/sharepoint/v3"/>
  </ds:schemaRefs>
</ds:datastoreItem>
</file>

<file path=customXml/itemProps4.xml><?xml version="1.0" encoding="utf-8"?>
<ds:datastoreItem xmlns:ds="http://schemas.openxmlformats.org/officeDocument/2006/customXml" ds:itemID="{16DE635A-E54C-4D5D-8DBB-CF20CD45E6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7649</TotalTime>
  <Words>2613</Words>
  <Application>Microsoft Office PowerPoint</Application>
  <PresentationFormat>Widescreen</PresentationFormat>
  <Paragraphs>496</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 Math</vt:lpstr>
      <vt:lpstr>Segoe UI Historic</vt:lpstr>
      <vt:lpstr>Times New Roman</vt:lpstr>
      <vt:lpstr>Verdana</vt:lpstr>
      <vt:lpstr>Wingdings</vt:lpstr>
      <vt:lpstr>RW Light Template</vt:lpstr>
      <vt:lpstr>Thermochromic Variable Emissivity Material Thermal Modeling and Test Correlation  Session No. Thermal Control &amp; Protection 12 /  Paper No. TC&amp;P XII - 01</vt:lpstr>
      <vt:lpstr>Variable Heat Rejection Surfaces</vt:lpstr>
      <vt:lpstr>VEMs</vt:lpstr>
      <vt:lpstr>VEM Advantages</vt:lpstr>
      <vt:lpstr>VEM Development History</vt:lpstr>
      <vt:lpstr>SPIRRAL</vt:lpstr>
      <vt:lpstr>VEM Modeling</vt:lpstr>
      <vt:lpstr>VEM Thermal Modeling</vt:lpstr>
      <vt:lpstr>VEM Thermal Modeling</vt:lpstr>
      <vt:lpstr>VEM Thermal Modeling</vt:lpstr>
      <vt:lpstr>VEM Thermal Modeling: CubeSat Application</vt:lpstr>
      <vt:lpstr>SPIRRAL Thermal Model Correlation</vt:lpstr>
      <vt:lpstr>Model Correlation</vt:lpstr>
      <vt:lpstr>Test Setup and Sequence</vt:lpstr>
      <vt:lpstr>Correlation Results</vt:lpstr>
      <vt:lpstr>Correlation Results</vt:lpstr>
      <vt:lpstr>Correlation Results</vt:lpstr>
      <vt:lpstr>Conclusions</vt:lpstr>
      <vt:lpstr>Acknowledgments and References</vt:lpstr>
      <vt:lpstr>Thermochromic Variable Emissivity Material Thermal Modeling and Test Correlation</vt:lpstr>
      <vt:lpstr>Backup</vt:lpstr>
      <vt:lpstr>Defining Thermochromic Characteristics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 Wong</dc:creator>
  <cp:lastModifiedBy>Derek Hengeveld</cp:lastModifiedBy>
  <cp:revision>6</cp:revision>
  <dcterms:created xsi:type="dcterms:W3CDTF">2021-02-23T16:09:53Z</dcterms:created>
  <dcterms:modified xsi:type="dcterms:W3CDTF">2025-07-29T13:04:07Z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0x01010042413CE8764A4B458DC73F325BC4803600E2F4A3088EC59C40AB024D86099032FF</vt:lpwstr>
  </property>
  <property fmtid="{D5CDD505-2E9C-101B-9397-08002B2CF9AE}" pid="3" name="_ExtendedDescription">
    <vt:lpwstr/>
  </property>
  <property fmtid="{D5CDD505-2E9C-101B-9397-08002B2CF9AE}" pid="4" name="MediaServiceImageTags">
    <vt:lpwstr/>
  </property>
  <property fmtid="{D5CDD505-2E9C-101B-9397-08002B2CF9AE}" pid="5" name="ComplianceAssetId">
    <vt:lpwstr/>
  </property>
  <property fmtid="{D5CDD505-2E9C-101B-9397-08002B2CF9AE}" pid="6" name="TriggerFlowInfo">
    <vt:lpwstr/>
  </property>
  <property fmtid="{D5CDD505-2E9C-101B-9397-08002B2CF9AE}" pid="7" name="_dlc_DocIdItemGuid">
    <vt:lpwstr>c8f58292-b0e2-44bb-bda9-9debfb7f274e</vt:lpwstr>
  </property>
</Properties>
</file>