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20"/>
  </p:notesMasterIdLst>
  <p:sldIdLst>
    <p:sldId id="257" r:id="rId2"/>
    <p:sldId id="258" r:id="rId3"/>
    <p:sldId id="259" r:id="rId4"/>
    <p:sldId id="263" r:id="rId5"/>
    <p:sldId id="267" r:id="rId6"/>
    <p:sldId id="266" r:id="rId7"/>
    <p:sldId id="275" r:id="rId8"/>
    <p:sldId id="276" r:id="rId9"/>
    <p:sldId id="278" r:id="rId10"/>
    <p:sldId id="282" r:id="rId11"/>
    <p:sldId id="295" r:id="rId12"/>
    <p:sldId id="296" r:id="rId13"/>
    <p:sldId id="298" r:id="rId14"/>
    <p:sldId id="297" r:id="rId15"/>
    <p:sldId id="300" r:id="rId16"/>
    <p:sldId id="289" r:id="rId17"/>
    <p:sldId id="299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67AF"/>
    <a:srgbClr val="42BA97"/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FDED93-190B-AC4A-9E1D-05A7D1F9BFDE}" v="6" dt="2025-03-27T01:33:23.280"/>
    <p1510:client id="{2C186EDA-D256-43AC-881D-21B100D61FA8}" v="1941" dt="2025-03-27T06:46:17.049"/>
    <p1510:client id="{5FC641EC-5D50-924A-85DA-8FAEDEBC143C}" v="2" dt="2025-03-27T07:00:28.2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4" autoAdjust="0"/>
    <p:restoredTop sz="81358"/>
  </p:normalViewPr>
  <p:slideViewPr>
    <p:cSldViewPr snapToGrid="0" snapToObjects="1">
      <p:cViewPr>
        <p:scale>
          <a:sx n="85" d="100"/>
          <a:sy n="85" d="100"/>
        </p:scale>
        <p:origin x="13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dirty="0" err="1"/>
              <a:t>Zuram</a:t>
            </a:r>
            <a:r>
              <a:rPr lang="en-US" dirty="0"/>
              <a:t> Char Behavior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Mass lost vs char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Zuram!$P$7:$P$15</c:f>
              <c:numCache>
                <c:formatCode>General</c:formatCode>
                <c:ptCount val="9"/>
                <c:pt idx="0">
                  <c:v>900</c:v>
                </c:pt>
                <c:pt idx="1">
                  <c:v>950</c:v>
                </c:pt>
                <c:pt idx="2">
                  <c:v>1000</c:v>
                </c:pt>
                <c:pt idx="3">
                  <c:v>850</c:v>
                </c:pt>
                <c:pt idx="4">
                  <c:v>800</c:v>
                </c:pt>
                <c:pt idx="5">
                  <c:v>750</c:v>
                </c:pt>
                <c:pt idx="6">
                  <c:v>700</c:v>
                </c:pt>
                <c:pt idx="7">
                  <c:v>1000</c:v>
                </c:pt>
                <c:pt idx="8">
                  <c:v>1000</c:v>
                </c:pt>
              </c:numCache>
            </c:numRef>
          </c:xVal>
          <c:yVal>
            <c:numRef>
              <c:f>Zuram!$M$7:$M$15</c:f>
              <c:numCache>
                <c:formatCode>0.0%</c:formatCode>
                <c:ptCount val="9"/>
                <c:pt idx="0">
                  <c:v>0.25862068965517249</c:v>
                </c:pt>
                <c:pt idx="1">
                  <c:v>0.27350427350427348</c:v>
                </c:pt>
                <c:pt idx="2">
                  <c:v>0.27868852459016397</c:v>
                </c:pt>
                <c:pt idx="3">
                  <c:v>0.2123893805309735</c:v>
                </c:pt>
                <c:pt idx="4">
                  <c:v>0.15789473684210528</c:v>
                </c:pt>
                <c:pt idx="5">
                  <c:v>9.3220338983050821E-2</c:v>
                </c:pt>
                <c:pt idx="6">
                  <c:v>5.7142857142857065E-2</c:v>
                </c:pt>
                <c:pt idx="7">
                  <c:v>0.28099173553719009</c:v>
                </c:pt>
                <c:pt idx="8">
                  <c:v>0.29914529914529914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69B-4625-B1E6-C993865945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9271520"/>
        <c:axId val="1937583776"/>
      </c:scatterChart>
      <c:valAx>
        <c:axId val="439271520"/>
        <c:scaling>
          <c:orientation val="minMax"/>
          <c:min val="5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dirty="0"/>
                  <a:t>Maximum Temperature Reached</a:t>
                </a:r>
                <a:r>
                  <a:rPr lang="en-US" baseline="0" dirty="0"/>
                  <a:t> (K)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37583776"/>
        <c:crosses val="autoZero"/>
        <c:crossBetween val="midCat"/>
      </c:valAx>
      <c:valAx>
        <c:axId val="1937583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Percent Mass Lost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4392715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ZU12 Permeability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ZU12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18619398033669332"/>
                  <c:y val="0.34303299729816999"/>
                </c:manualLayout>
              </c:layout>
              <c:numFmt formatCode="0.00E+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'ANAEROBIC DATA'!$S$680:$S$686</c:f>
              <c:numCache>
                <c:formatCode>General</c:formatCode>
                <c:ptCount val="7"/>
                <c:pt idx="0">
                  <c:v>13458.550500000001</c:v>
                </c:pt>
                <c:pt idx="1">
                  <c:v>33011.915999999997</c:v>
                </c:pt>
                <c:pt idx="2">
                  <c:v>45439.343700000005</c:v>
                </c:pt>
                <c:pt idx="3">
                  <c:v>56201.521399999998</c:v>
                </c:pt>
                <c:pt idx="4">
                  <c:v>66937.7212</c:v>
                </c:pt>
                <c:pt idx="5">
                  <c:v>53207.401900000004</c:v>
                </c:pt>
                <c:pt idx="6">
                  <c:v>23584.602699999999</c:v>
                </c:pt>
              </c:numCache>
            </c:numRef>
          </c:xVal>
          <c:yVal>
            <c:numRef>
              <c:f>'ANAEROBIC DATA'!$R$680:$R$686</c:f>
              <c:numCache>
                <c:formatCode>General</c:formatCode>
                <c:ptCount val="7"/>
                <c:pt idx="0">
                  <c:v>8.8531818474171914E-10</c:v>
                </c:pt>
                <c:pt idx="1">
                  <c:v>1.0102116587837309E-9</c:v>
                </c:pt>
                <c:pt idx="2">
                  <c:v>1.0935727669021882E-9</c:v>
                </c:pt>
                <c:pt idx="3">
                  <c:v>1.1692356974523566E-9</c:v>
                </c:pt>
                <c:pt idx="4">
                  <c:v>1.2409511567682454E-9</c:v>
                </c:pt>
                <c:pt idx="5">
                  <c:v>1.1470133441708785E-9</c:v>
                </c:pt>
                <c:pt idx="6">
                  <c:v>9.4337014127976176E-10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673-4870-A308-DBDA7E46E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4652783"/>
        <c:axId val="1806896767"/>
      </c:scatterChart>
      <c:valAx>
        <c:axId val="18046527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Average Pressure (Pa)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6896767"/>
        <c:crosses val="autoZero"/>
        <c:crossBetween val="midCat"/>
      </c:valAx>
      <c:valAx>
        <c:axId val="1806896767"/>
        <c:scaling>
          <c:orientation val="minMax"/>
          <c:min val="8.0000000000000044E-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Net Force on Sample (N)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46527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Zuram, Nitrogen Char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Zuram nitrogen char permeability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'Condensed Results'!$AX$2:$AX$15</c:f>
              <c:numCache>
                <c:formatCode>0.0%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5.7142857142857065E-2</c:v>
                </c:pt>
                <c:pt idx="6">
                  <c:v>9.3220338983050821E-2</c:v>
                </c:pt>
                <c:pt idx="7">
                  <c:v>0.15789473684210528</c:v>
                </c:pt>
                <c:pt idx="8">
                  <c:v>0.2123893805309735</c:v>
                </c:pt>
                <c:pt idx="9">
                  <c:v>0.25862068965517249</c:v>
                </c:pt>
                <c:pt idx="10">
                  <c:v>0.27350427350427348</c:v>
                </c:pt>
                <c:pt idx="11">
                  <c:v>0.27868852459016397</c:v>
                </c:pt>
                <c:pt idx="12">
                  <c:v>0.28099173553719009</c:v>
                </c:pt>
                <c:pt idx="13">
                  <c:v>0.29914529914529914</c:v>
                </c:pt>
              </c:numCache>
            </c:numRef>
          </c:xVal>
          <c:yVal>
            <c:numRef>
              <c:f>'Condensed Results'!$BG$2:$BG$15</c:f>
              <c:numCache>
                <c:formatCode>0.00E+00</c:formatCode>
                <c:ptCount val="14"/>
                <c:pt idx="0">
                  <c:v>5.0699999999999999E-15</c:v>
                </c:pt>
                <c:pt idx="1">
                  <c:v>5.3000000000000001E-15</c:v>
                </c:pt>
                <c:pt idx="2">
                  <c:v>5.3199999999999997E-15</c:v>
                </c:pt>
                <c:pt idx="3">
                  <c:v>5.1E-15</c:v>
                </c:pt>
                <c:pt idx="4">
                  <c:v>5.2199999999999996E-15</c:v>
                </c:pt>
                <c:pt idx="5">
                  <c:v>6.7200000000000003E-15</c:v>
                </c:pt>
                <c:pt idx="6">
                  <c:v>7.1000000000000002E-15</c:v>
                </c:pt>
                <c:pt idx="7">
                  <c:v>7.7799999999999994E-15</c:v>
                </c:pt>
                <c:pt idx="8">
                  <c:v>1.04E-14</c:v>
                </c:pt>
                <c:pt idx="9">
                  <c:v>1.28E-14</c:v>
                </c:pt>
                <c:pt idx="10">
                  <c:v>1.5299999999999999E-14</c:v>
                </c:pt>
                <c:pt idx="11">
                  <c:v>1.7800000000000001E-14</c:v>
                </c:pt>
                <c:pt idx="12">
                  <c:v>1.7999999999999999E-14</c:v>
                </c:pt>
                <c:pt idx="13">
                  <c:v>2.04E-14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540-44F6-AD2C-5C3B8455A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2594783"/>
        <c:axId val="1836233807"/>
      </c:scatterChart>
      <c:scatterChart>
        <c:scatterStyle val="lineMarker"/>
        <c:varyColors val="0"/>
        <c:ser>
          <c:idx val="1"/>
          <c:order val="1"/>
          <c:tx>
            <c:v>Zuram nitrogen char b value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2">
                  <a:lumMod val="75000"/>
                </a:schemeClr>
              </a:solidFill>
              <a:ln w="9525">
                <a:noFill/>
              </a:ln>
              <a:effectLst/>
            </c:spPr>
          </c:marker>
          <c:dPt>
            <c:idx val="10"/>
            <c:marker>
              <c:symbol val="circle"/>
              <c:size val="8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0540-44F6-AD2C-5C3B8455AF62}"/>
              </c:ext>
            </c:extLst>
          </c:dPt>
          <c:xVal>
            <c:numRef>
              <c:f>'Condensed Results'!$AX$2:$AX$15</c:f>
              <c:numCache>
                <c:formatCode>0.0%</c:formatCode>
                <c:ptCount val="1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5.7142857142857065E-2</c:v>
                </c:pt>
                <c:pt idx="6">
                  <c:v>9.3220338983050821E-2</c:v>
                </c:pt>
                <c:pt idx="7">
                  <c:v>0.15789473684210528</c:v>
                </c:pt>
                <c:pt idx="8">
                  <c:v>0.2123893805309735</c:v>
                </c:pt>
                <c:pt idx="9">
                  <c:v>0.25862068965517249</c:v>
                </c:pt>
                <c:pt idx="10">
                  <c:v>0.27350427350427348</c:v>
                </c:pt>
                <c:pt idx="11">
                  <c:v>0.27868852459016397</c:v>
                </c:pt>
                <c:pt idx="12">
                  <c:v>0.28099173553719009</c:v>
                </c:pt>
                <c:pt idx="13">
                  <c:v>0.29914529914529914</c:v>
                </c:pt>
              </c:numCache>
            </c:numRef>
          </c:xVal>
          <c:yVal>
            <c:numRef>
              <c:f>'Condensed Results'!$BI$2:$BI$15</c:f>
              <c:numCache>
                <c:formatCode>0.00E+00</c:formatCode>
                <c:ptCount val="14"/>
                <c:pt idx="0">
                  <c:v>127021.6962524655</c:v>
                </c:pt>
                <c:pt idx="1">
                  <c:v>120188.67924528301</c:v>
                </c:pt>
                <c:pt idx="2">
                  <c:v>122556.39097744362</c:v>
                </c:pt>
                <c:pt idx="3">
                  <c:v>124509.80392156863</c:v>
                </c:pt>
                <c:pt idx="4">
                  <c:v>124329.50191570882</c:v>
                </c:pt>
                <c:pt idx="5">
                  <c:v>117559.5238095238</c:v>
                </c:pt>
                <c:pt idx="6">
                  <c:v>110563.38028169013</c:v>
                </c:pt>
                <c:pt idx="7">
                  <c:v>120565.55269922881</c:v>
                </c:pt>
                <c:pt idx="8">
                  <c:v>100961.53846153847</c:v>
                </c:pt>
                <c:pt idx="9">
                  <c:v>91406.250000000015</c:v>
                </c:pt>
                <c:pt idx="10">
                  <c:v>85620.915032679753</c:v>
                </c:pt>
                <c:pt idx="11">
                  <c:v>79775.280898876401</c:v>
                </c:pt>
                <c:pt idx="12">
                  <c:v>76666.666666666672</c:v>
                </c:pt>
                <c:pt idx="13">
                  <c:v>76960.784313725482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540-44F6-AD2C-5C3B8455AF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58681663"/>
        <c:axId val="1858679183"/>
      </c:scatterChart>
      <c:valAx>
        <c:axId val="14825947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Mass Lost During Char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6233807"/>
        <c:crosses val="autoZero"/>
        <c:crossBetween val="midCat"/>
      </c:valAx>
      <c:valAx>
        <c:axId val="1836233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Permeability</a:t>
                </a:r>
                <a:r>
                  <a:rPr lang="en-US" sz="1400" b="1" baseline="0" dirty="0">
                    <a:solidFill>
                      <a:schemeClr val="tx1"/>
                    </a:solidFill>
                  </a:rPr>
                  <a:t> (m</a:t>
                </a:r>
                <a:r>
                  <a:rPr lang="en-US" sz="1400" b="1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sz="1400" b="1" baseline="0" dirty="0">
                    <a:solidFill>
                      <a:schemeClr val="tx1"/>
                    </a:solidFill>
                  </a:rPr>
                  <a:t>)</a:t>
                </a:r>
                <a:endParaRPr lang="en-US" sz="1400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2594783"/>
        <c:crosses val="autoZero"/>
        <c:crossBetween val="midCat"/>
      </c:valAx>
      <c:valAx>
        <c:axId val="185867918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accent2">
                        <a:lumMod val="75000"/>
                      </a:schemeClr>
                    </a:solidFill>
                  </a:rPr>
                  <a:t>Klinkenberg Slip Parameter (Pa)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8681663"/>
        <c:crosses val="max"/>
        <c:crossBetween val="midCat"/>
      </c:valAx>
      <c:valAx>
        <c:axId val="1858681663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185867918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Zuram</a:t>
            </a:r>
            <a:r>
              <a:rPr lang="en-US" baseline="0"/>
              <a:t> Permeability vs Char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noFill/>
                <a:ln w="9525">
                  <a:solidFill>
                    <a:schemeClr val="bg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F04-418F-A73E-53194C1CB3FC}"/>
              </c:ext>
            </c:extLst>
          </c:dPt>
          <c:xVal>
            <c:numRef>
              <c:f>Sheet1!$I$2:$I$7</c:f>
              <c:numCache>
                <c:formatCode>0.0%</c:formatCode>
                <c:ptCount val="6"/>
                <c:pt idx="0" formatCode="General">
                  <c:v>0</c:v>
                </c:pt>
                <c:pt idx="1">
                  <c:v>0.25862068965517249</c:v>
                </c:pt>
                <c:pt idx="2">
                  <c:v>0.27350427350427348</c:v>
                </c:pt>
                <c:pt idx="3">
                  <c:v>0.27868852459016397</c:v>
                </c:pt>
                <c:pt idx="4">
                  <c:v>0.2123893805309735</c:v>
                </c:pt>
                <c:pt idx="5">
                  <c:v>9.3220338983050821E-2</c:v>
                </c:pt>
              </c:numCache>
            </c:numRef>
          </c:xVal>
          <c:yVal>
            <c:numRef>
              <c:f>Sheet1!$F$2:$F$7</c:f>
              <c:numCache>
                <c:formatCode>General</c:formatCode>
                <c:ptCount val="6"/>
                <c:pt idx="0">
                  <c:v>5.2199999999999996E-15</c:v>
                </c:pt>
                <c:pt idx="1">
                  <c:v>1.2989718179841158E-14</c:v>
                </c:pt>
                <c:pt idx="2">
                  <c:v>1.5335533700917253E-14</c:v>
                </c:pt>
                <c:pt idx="3">
                  <c:v>1.7602042216777352E-14</c:v>
                </c:pt>
                <c:pt idx="4">
                  <c:v>1.0770255142844529E-14</c:v>
                </c:pt>
                <c:pt idx="5">
                  <c:v>6.9483309176637471E-15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04-418F-A73E-53194C1CB3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6900751"/>
        <c:axId val="696897391"/>
      </c:scatterChart>
      <c:valAx>
        <c:axId val="6969007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Mass Loss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897391"/>
        <c:crosses val="autoZero"/>
        <c:crossBetween val="midCat"/>
      </c:valAx>
      <c:valAx>
        <c:axId val="696897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Permeability (m</a:t>
                </a:r>
                <a:r>
                  <a:rPr lang="en-US" baseline="30000"/>
                  <a:t>2</a:t>
                </a:r>
                <a:r>
                  <a:rPr lang="en-US" baseline="0"/>
                  <a:t>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690075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/>
              <a:t>Zuram</a:t>
            </a:r>
            <a:r>
              <a:rPr lang="en-US"/>
              <a:t> Klinkenberg Factor vs Char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noFill/>
                <a:ln w="9525">
                  <a:solidFill>
                    <a:schemeClr val="bg1">
                      <a:lumMod val="50000"/>
                    </a:schemeClr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7F2-4A17-9C20-C995BECC52D5}"/>
              </c:ext>
            </c:extLst>
          </c:dPt>
          <c:xVal>
            <c:numRef>
              <c:f>Sheet1!$I$2:$I$7</c:f>
              <c:numCache>
                <c:formatCode>0.0%</c:formatCode>
                <c:ptCount val="6"/>
                <c:pt idx="0" formatCode="General">
                  <c:v>0</c:v>
                </c:pt>
                <c:pt idx="1">
                  <c:v>0.25862068965517249</c:v>
                </c:pt>
                <c:pt idx="2">
                  <c:v>0.27350427350427348</c:v>
                </c:pt>
                <c:pt idx="3">
                  <c:v>0.27868852459016397</c:v>
                </c:pt>
                <c:pt idx="4">
                  <c:v>0.2123893805309735</c:v>
                </c:pt>
                <c:pt idx="5">
                  <c:v>9.3220338983050821E-2</c:v>
                </c:pt>
              </c:numCache>
            </c:numRef>
          </c:xVal>
          <c:yVal>
            <c:numRef>
              <c:f>Sheet1!$E$2:$E$7</c:f>
              <c:numCache>
                <c:formatCode>0.00E+00</c:formatCode>
                <c:ptCount val="6"/>
                <c:pt idx="0" formatCode="General">
                  <c:v>124329.50191570882</c:v>
                </c:pt>
                <c:pt idx="1">
                  <c:v>88510</c:v>
                </c:pt>
                <c:pt idx="2">
                  <c:v>81920</c:v>
                </c:pt>
                <c:pt idx="3">
                  <c:v>79650</c:v>
                </c:pt>
                <c:pt idx="4">
                  <c:v>96320</c:v>
                </c:pt>
                <c:pt idx="5">
                  <c:v>111800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F2-4A17-9C20-C995BECC52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98757439"/>
        <c:axId val="698757919"/>
      </c:scatterChart>
      <c:valAx>
        <c:axId val="6987574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Mass Loss Fraction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757919"/>
        <c:crosses val="autoZero"/>
        <c:crossBetween val="midCat"/>
      </c:valAx>
      <c:valAx>
        <c:axId val="698757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Klinkenberg b factor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75743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Unsteady b validation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forward val="10000"/>
            <c:backward val="10000"/>
            <c:intercept val="0"/>
            <c:dispRSqr val="0"/>
            <c:dispEq val="0"/>
          </c:trendline>
          <c:xVal>
            <c:numRef>
              <c:f>Sheet1!$E$3:$E$7</c:f>
              <c:numCache>
                <c:formatCode>0.00E+00</c:formatCode>
                <c:ptCount val="5"/>
                <c:pt idx="0">
                  <c:v>88510</c:v>
                </c:pt>
                <c:pt idx="1">
                  <c:v>81920</c:v>
                </c:pt>
                <c:pt idx="2">
                  <c:v>79650</c:v>
                </c:pt>
                <c:pt idx="3">
                  <c:v>96320</c:v>
                </c:pt>
                <c:pt idx="4">
                  <c:v>111800</c:v>
                </c:pt>
              </c:numCache>
            </c:numRef>
          </c:xVal>
          <c:yVal>
            <c:numRef>
              <c:f>Sheet1!$H$3:$H$7</c:f>
              <c:numCache>
                <c:formatCode>General</c:formatCode>
                <c:ptCount val="5"/>
                <c:pt idx="0">
                  <c:v>91406.250000000015</c:v>
                </c:pt>
                <c:pt idx="1">
                  <c:v>85620.915032679753</c:v>
                </c:pt>
                <c:pt idx="2">
                  <c:v>79775.280898876401</c:v>
                </c:pt>
                <c:pt idx="3">
                  <c:v>100961.53846153847</c:v>
                </c:pt>
                <c:pt idx="4">
                  <c:v>110563.38028169013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07B-48DA-8A52-7DB35690C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1995119"/>
        <c:axId val="2101997039"/>
      </c:scatterChart>
      <c:valAx>
        <c:axId val="2101995119"/>
        <c:scaling>
          <c:orientation val="minMax"/>
          <c:min val="7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Unsteady Measurement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997039"/>
        <c:crosses val="autoZero"/>
        <c:crossBetween val="midCat"/>
      </c:valAx>
      <c:valAx>
        <c:axId val="2101997039"/>
        <c:scaling>
          <c:orientation val="minMax"/>
          <c:min val="7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Steady Reference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9951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Unsteady K0 validation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intercept val="0"/>
            <c:dispRSqr val="0"/>
            <c:dispEq val="0"/>
          </c:trendline>
          <c:xVal>
            <c:numRef>
              <c:f>Sheet1!$F$3:$F$7</c:f>
              <c:numCache>
                <c:formatCode>General</c:formatCode>
                <c:ptCount val="5"/>
                <c:pt idx="0">
                  <c:v>1.2989718179841158E-14</c:v>
                </c:pt>
                <c:pt idx="1">
                  <c:v>1.5335533700917253E-14</c:v>
                </c:pt>
                <c:pt idx="2">
                  <c:v>1.7602042216777352E-14</c:v>
                </c:pt>
                <c:pt idx="3">
                  <c:v>1.0770255142844529E-14</c:v>
                </c:pt>
                <c:pt idx="4">
                  <c:v>6.9483309176637471E-15</c:v>
                </c:pt>
              </c:numCache>
            </c:numRef>
          </c:xVal>
          <c:yVal>
            <c:numRef>
              <c:f>Sheet1!$G$3:$G$7</c:f>
              <c:numCache>
                <c:formatCode>General</c:formatCode>
                <c:ptCount val="5"/>
                <c:pt idx="0">
                  <c:v>1.28E-14</c:v>
                </c:pt>
                <c:pt idx="1">
                  <c:v>1.5299999999999999E-14</c:v>
                </c:pt>
                <c:pt idx="2">
                  <c:v>1.7800000000000001E-14</c:v>
                </c:pt>
                <c:pt idx="3">
                  <c:v>1.04E-14</c:v>
                </c:pt>
                <c:pt idx="4">
                  <c:v>7.1000000000000002E-15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D7D-40B6-B969-B5D29A40DF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01995119"/>
        <c:axId val="2101997039"/>
      </c:scatterChart>
      <c:valAx>
        <c:axId val="21019951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Unsteady Measurement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997039"/>
        <c:crosses val="autoZero"/>
        <c:crossBetween val="midCat"/>
      </c:valAx>
      <c:valAx>
        <c:axId val="21019970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Steady Reference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19951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83545797679025"/>
          <c:y val="3.7688499827744401E-2"/>
          <c:w val="0.83452131822818942"/>
          <c:h val="0.81879817120398979"/>
        </c:manualLayout>
      </c:layout>
      <c:scatterChart>
        <c:scatterStyle val="lineMarker"/>
        <c:varyColors val="0"/>
        <c:ser>
          <c:idx val="0"/>
          <c:order val="0"/>
          <c:tx>
            <c:v>Old Setup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Sheet1!$A$2:$A$699</c:f>
              <c:numCache>
                <c:formatCode>General</c:formatCode>
                <c:ptCount val="698"/>
                <c:pt idx="0">
                  <c:v>0.57885450000000005</c:v>
                </c:pt>
                <c:pt idx="1">
                  <c:v>1.1891609999999999</c:v>
                </c:pt>
                <c:pt idx="2">
                  <c:v>1.782964</c:v>
                </c:pt>
                <c:pt idx="3">
                  <c:v>2.3382239999999999</c:v>
                </c:pt>
                <c:pt idx="4">
                  <c:v>2.8946390000000002</c:v>
                </c:pt>
                <c:pt idx="5">
                  <c:v>3.457646</c:v>
                </c:pt>
                <c:pt idx="6">
                  <c:v>4.0605289999999998</c:v>
                </c:pt>
                <c:pt idx="7">
                  <c:v>4.8431150000000001</c:v>
                </c:pt>
                <c:pt idx="8">
                  <c:v>5.4672900000000002</c:v>
                </c:pt>
                <c:pt idx="9">
                  <c:v>6.0739770000000002</c:v>
                </c:pt>
                <c:pt idx="10">
                  <c:v>6.7532319999999997</c:v>
                </c:pt>
                <c:pt idx="11">
                  <c:v>7.3763730000000001</c:v>
                </c:pt>
                <c:pt idx="12">
                  <c:v>8.0532579999999996</c:v>
                </c:pt>
                <c:pt idx="13">
                  <c:v>8.6278839999999999</c:v>
                </c:pt>
                <c:pt idx="14">
                  <c:v>9.1934979999999999</c:v>
                </c:pt>
                <c:pt idx="15">
                  <c:v>9.8021989999999999</c:v>
                </c:pt>
                <c:pt idx="16">
                  <c:v>10.35441</c:v>
                </c:pt>
                <c:pt idx="17">
                  <c:v>10.93479</c:v>
                </c:pt>
                <c:pt idx="18">
                  <c:v>11.492229999999999</c:v>
                </c:pt>
                <c:pt idx="19">
                  <c:v>12.045719999999999</c:v>
                </c:pt>
                <c:pt idx="20">
                  <c:v>12.62735</c:v>
                </c:pt>
                <c:pt idx="21">
                  <c:v>13.18436</c:v>
                </c:pt>
                <c:pt idx="22">
                  <c:v>13.7392</c:v>
                </c:pt>
                <c:pt idx="23">
                  <c:v>14.3072</c:v>
                </c:pt>
                <c:pt idx="24">
                  <c:v>14.894819999999999</c:v>
                </c:pt>
                <c:pt idx="25">
                  <c:v>15.556039999999999</c:v>
                </c:pt>
                <c:pt idx="26">
                  <c:v>16.131</c:v>
                </c:pt>
                <c:pt idx="27">
                  <c:v>16.76735</c:v>
                </c:pt>
                <c:pt idx="28">
                  <c:v>17.401399999999999</c:v>
                </c:pt>
                <c:pt idx="29">
                  <c:v>18.022030000000001</c:v>
                </c:pt>
                <c:pt idx="30">
                  <c:v>18.681370000000001</c:v>
                </c:pt>
                <c:pt idx="31">
                  <c:v>19.282859999999999</c:v>
                </c:pt>
                <c:pt idx="32">
                  <c:v>19.962540000000001</c:v>
                </c:pt>
                <c:pt idx="33">
                  <c:v>20.57572</c:v>
                </c:pt>
                <c:pt idx="34">
                  <c:v>21.260259999999999</c:v>
                </c:pt>
                <c:pt idx="35">
                  <c:v>21.826180000000001</c:v>
                </c:pt>
                <c:pt idx="36">
                  <c:v>22.393920000000001</c:v>
                </c:pt>
                <c:pt idx="37">
                  <c:v>22.963339999999999</c:v>
                </c:pt>
                <c:pt idx="38">
                  <c:v>23.522590000000001</c:v>
                </c:pt>
                <c:pt idx="39">
                  <c:v>24.080960000000001</c:v>
                </c:pt>
                <c:pt idx="40">
                  <c:v>24.66046</c:v>
                </c:pt>
                <c:pt idx="41">
                  <c:v>25.227460000000001</c:v>
                </c:pt>
                <c:pt idx="42">
                  <c:v>25.792470000000002</c:v>
                </c:pt>
                <c:pt idx="43">
                  <c:v>26.356259999999999</c:v>
                </c:pt>
                <c:pt idx="44">
                  <c:v>26.96922</c:v>
                </c:pt>
                <c:pt idx="45">
                  <c:v>27.55406</c:v>
                </c:pt>
                <c:pt idx="46">
                  <c:v>28.123429999999999</c:v>
                </c:pt>
                <c:pt idx="47">
                  <c:v>28.67895</c:v>
                </c:pt>
                <c:pt idx="48">
                  <c:v>29.282779999999999</c:v>
                </c:pt>
                <c:pt idx="49">
                  <c:v>29.930260000000001</c:v>
                </c:pt>
                <c:pt idx="50">
                  <c:v>30.499669999999998</c:v>
                </c:pt>
                <c:pt idx="51">
                  <c:v>31.06381</c:v>
                </c:pt>
                <c:pt idx="52">
                  <c:v>31.64012</c:v>
                </c:pt>
                <c:pt idx="53">
                  <c:v>32.202649999999998</c:v>
                </c:pt>
                <c:pt idx="54">
                  <c:v>32.760530000000003</c:v>
                </c:pt>
                <c:pt idx="55">
                  <c:v>33.32508</c:v>
                </c:pt>
                <c:pt idx="56">
                  <c:v>33.885100000000001</c:v>
                </c:pt>
                <c:pt idx="57">
                  <c:v>34.438160000000003</c:v>
                </c:pt>
                <c:pt idx="58">
                  <c:v>34.999679999999998</c:v>
                </c:pt>
                <c:pt idx="59">
                  <c:v>35.578389999999999</c:v>
                </c:pt>
                <c:pt idx="60">
                  <c:v>36.174889999999998</c:v>
                </c:pt>
                <c:pt idx="61">
                  <c:v>36.747970000000002</c:v>
                </c:pt>
                <c:pt idx="62">
                  <c:v>37.326709999999999</c:v>
                </c:pt>
                <c:pt idx="63">
                  <c:v>37.895000000000003</c:v>
                </c:pt>
                <c:pt idx="64">
                  <c:v>38.470799999999997</c:v>
                </c:pt>
                <c:pt idx="65">
                  <c:v>39.029089999999997</c:v>
                </c:pt>
                <c:pt idx="66">
                  <c:v>39.58952</c:v>
                </c:pt>
                <c:pt idx="67">
                  <c:v>40.139890000000001</c:v>
                </c:pt>
                <c:pt idx="68">
                  <c:v>40.699440000000003</c:v>
                </c:pt>
                <c:pt idx="69">
                  <c:v>41.26596</c:v>
                </c:pt>
                <c:pt idx="70">
                  <c:v>41.850239999999999</c:v>
                </c:pt>
                <c:pt idx="71">
                  <c:v>42.407400000000003</c:v>
                </c:pt>
                <c:pt idx="72">
                  <c:v>42.972639999999998</c:v>
                </c:pt>
                <c:pt idx="73">
                  <c:v>43.535330000000002</c:v>
                </c:pt>
                <c:pt idx="74">
                  <c:v>44.089750000000002</c:v>
                </c:pt>
                <c:pt idx="75">
                  <c:v>44.647930000000002</c:v>
                </c:pt>
                <c:pt idx="76">
                  <c:v>45.207030000000003</c:v>
                </c:pt>
                <c:pt idx="77">
                  <c:v>45.764139999999998</c:v>
                </c:pt>
                <c:pt idx="78">
                  <c:v>46.517829999999996</c:v>
                </c:pt>
                <c:pt idx="79">
                  <c:v>47.375</c:v>
                </c:pt>
                <c:pt idx="80">
                  <c:v>48.115830000000003</c:v>
                </c:pt>
                <c:pt idx="81">
                  <c:v>48.761510000000001</c:v>
                </c:pt>
                <c:pt idx="82">
                  <c:v>49.36683</c:v>
                </c:pt>
                <c:pt idx="83">
                  <c:v>49.933500000000002</c:v>
                </c:pt>
                <c:pt idx="84">
                  <c:v>50.486350000000002</c:v>
                </c:pt>
                <c:pt idx="85">
                  <c:v>51.043959999999998</c:v>
                </c:pt>
                <c:pt idx="86">
                  <c:v>51.614130000000003</c:v>
                </c:pt>
                <c:pt idx="87">
                  <c:v>52.172330000000002</c:v>
                </c:pt>
                <c:pt idx="88">
                  <c:v>52.729280000000003</c:v>
                </c:pt>
                <c:pt idx="89">
                  <c:v>53.28349</c:v>
                </c:pt>
                <c:pt idx="90">
                  <c:v>53.85783</c:v>
                </c:pt>
                <c:pt idx="91">
                  <c:v>54.417859999999997</c:v>
                </c:pt>
                <c:pt idx="92">
                  <c:v>54.981870000000001</c:v>
                </c:pt>
                <c:pt idx="93">
                  <c:v>55.543280000000003</c:v>
                </c:pt>
                <c:pt idx="94">
                  <c:v>56.133200000000002</c:v>
                </c:pt>
                <c:pt idx="95">
                  <c:v>56.692880000000002</c:v>
                </c:pt>
                <c:pt idx="96">
                  <c:v>57.283990000000003</c:v>
                </c:pt>
                <c:pt idx="97">
                  <c:v>57.851109999999998</c:v>
                </c:pt>
                <c:pt idx="98">
                  <c:v>58.430619999999998</c:v>
                </c:pt>
                <c:pt idx="99">
                  <c:v>58.994340000000001</c:v>
                </c:pt>
                <c:pt idx="100">
                  <c:v>59.604460000000003</c:v>
                </c:pt>
                <c:pt idx="101">
                  <c:v>60.167009999999998</c:v>
                </c:pt>
                <c:pt idx="102">
                  <c:v>60.735320000000002</c:v>
                </c:pt>
                <c:pt idx="103">
                  <c:v>61.302599999999998</c:v>
                </c:pt>
                <c:pt idx="104">
                  <c:v>61.886319999999998</c:v>
                </c:pt>
                <c:pt idx="105">
                  <c:v>62.460900000000002</c:v>
                </c:pt>
                <c:pt idx="106">
                  <c:v>63.030459999999998</c:v>
                </c:pt>
                <c:pt idx="107">
                  <c:v>63.607430000000001</c:v>
                </c:pt>
                <c:pt idx="108">
                  <c:v>64.167389999999997</c:v>
                </c:pt>
                <c:pt idx="109">
                  <c:v>64.725579999999994</c:v>
                </c:pt>
                <c:pt idx="110">
                  <c:v>65.301419999999993</c:v>
                </c:pt>
                <c:pt idx="111">
                  <c:v>65.868679999999998</c:v>
                </c:pt>
                <c:pt idx="112">
                  <c:v>66.43723</c:v>
                </c:pt>
                <c:pt idx="113">
                  <c:v>67.014129999999994</c:v>
                </c:pt>
                <c:pt idx="114">
                  <c:v>67.621369999999999</c:v>
                </c:pt>
                <c:pt idx="115">
                  <c:v>68.178979999999996</c:v>
                </c:pt>
                <c:pt idx="116">
                  <c:v>68.759349999999998</c:v>
                </c:pt>
                <c:pt idx="117">
                  <c:v>69.327759999999998</c:v>
                </c:pt>
                <c:pt idx="118">
                  <c:v>69.88373</c:v>
                </c:pt>
                <c:pt idx="119">
                  <c:v>70.446830000000006</c:v>
                </c:pt>
                <c:pt idx="120">
                  <c:v>71.023179999999996</c:v>
                </c:pt>
                <c:pt idx="121">
                  <c:v>71.592190000000002</c:v>
                </c:pt>
                <c:pt idx="122">
                  <c:v>72.182749999999999</c:v>
                </c:pt>
                <c:pt idx="123">
                  <c:v>72.745379999999997</c:v>
                </c:pt>
                <c:pt idx="124">
                  <c:v>73.30565</c:v>
                </c:pt>
                <c:pt idx="125">
                  <c:v>73.872519999999994</c:v>
                </c:pt>
                <c:pt idx="126">
                  <c:v>74.427019999999999</c:v>
                </c:pt>
                <c:pt idx="127">
                  <c:v>74.988799999999998</c:v>
                </c:pt>
                <c:pt idx="128">
                  <c:v>75.552350000000004</c:v>
                </c:pt>
                <c:pt idx="129">
                  <c:v>76.111249999999998</c:v>
                </c:pt>
                <c:pt idx="130">
                  <c:v>76.687399999999997</c:v>
                </c:pt>
                <c:pt idx="131">
                  <c:v>77.260779999999997</c:v>
                </c:pt>
                <c:pt idx="132">
                  <c:v>77.827470000000005</c:v>
                </c:pt>
                <c:pt idx="133">
                  <c:v>78.386170000000007</c:v>
                </c:pt>
                <c:pt idx="134">
                  <c:v>78.948419999999999</c:v>
                </c:pt>
                <c:pt idx="135">
                  <c:v>79.504180000000005</c:v>
                </c:pt>
                <c:pt idx="136">
                  <c:v>80.065280000000001</c:v>
                </c:pt>
                <c:pt idx="137">
                  <c:v>80.621170000000006</c:v>
                </c:pt>
                <c:pt idx="138">
                  <c:v>81.178939999999997</c:v>
                </c:pt>
                <c:pt idx="139">
                  <c:v>81.781030000000001</c:v>
                </c:pt>
                <c:pt idx="140">
                  <c:v>82.367590000000007</c:v>
                </c:pt>
                <c:pt idx="141">
                  <c:v>82.929140000000004</c:v>
                </c:pt>
                <c:pt idx="142">
                  <c:v>83.490160000000003</c:v>
                </c:pt>
                <c:pt idx="143">
                  <c:v>84.052070000000001</c:v>
                </c:pt>
                <c:pt idx="144">
                  <c:v>84.613230000000001</c:v>
                </c:pt>
                <c:pt idx="145">
                  <c:v>85.167540000000002</c:v>
                </c:pt>
                <c:pt idx="146">
                  <c:v>85.730220000000003</c:v>
                </c:pt>
                <c:pt idx="147">
                  <c:v>86.293059999999997</c:v>
                </c:pt>
                <c:pt idx="148">
                  <c:v>86.855009999999993</c:v>
                </c:pt>
                <c:pt idx="149">
                  <c:v>87.446240000000003</c:v>
                </c:pt>
                <c:pt idx="150">
                  <c:v>88.097579999999994</c:v>
                </c:pt>
                <c:pt idx="151">
                  <c:v>88.691810000000004</c:v>
                </c:pt>
                <c:pt idx="152">
                  <c:v>89.25394</c:v>
                </c:pt>
                <c:pt idx="153">
                  <c:v>89.809039999999996</c:v>
                </c:pt>
                <c:pt idx="154">
                  <c:v>90.360820000000004</c:v>
                </c:pt>
                <c:pt idx="155">
                  <c:v>90.917609999999996</c:v>
                </c:pt>
                <c:pt idx="156">
                  <c:v>91.519530000000003</c:v>
                </c:pt>
                <c:pt idx="157">
                  <c:v>92.081450000000004</c:v>
                </c:pt>
                <c:pt idx="158">
                  <c:v>92.638059999999996</c:v>
                </c:pt>
                <c:pt idx="159">
                  <c:v>93.19726</c:v>
                </c:pt>
                <c:pt idx="160">
                  <c:v>93.778819999999996</c:v>
                </c:pt>
                <c:pt idx="161">
                  <c:v>94.337990000000005</c:v>
                </c:pt>
                <c:pt idx="162">
                  <c:v>94.894419999999997</c:v>
                </c:pt>
                <c:pt idx="163">
                  <c:v>95.502319999999997</c:v>
                </c:pt>
                <c:pt idx="164">
                  <c:v>96.073509999999999</c:v>
                </c:pt>
                <c:pt idx="165">
                  <c:v>96.643969999999996</c:v>
                </c:pt>
                <c:pt idx="166">
                  <c:v>97.220950000000002</c:v>
                </c:pt>
                <c:pt idx="167">
                  <c:v>97.787739999999999</c:v>
                </c:pt>
                <c:pt idx="168">
                  <c:v>98.350800000000007</c:v>
                </c:pt>
                <c:pt idx="169">
                  <c:v>98.901949999999999</c:v>
                </c:pt>
                <c:pt idx="170">
                  <c:v>99.474429999999998</c:v>
                </c:pt>
                <c:pt idx="171">
                  <c:v>100.0346</c:v>
                </c:pt>
                <c:pt idx="172">
                  <c:v>100.5899</c:v>
                </c:pt>
                <c:pt idx="173">
                  <c:v>101.1446</c:v>
                </c:pt>
                <c:pt idx="174">
                  <c:v>101.7127</c:v>
                </c:pt>
                <c:pt idx="175">
                  <c:v>102.2689</c:v>
                </c:pt>
                <c:pt idx="176">
                  <c:v>102.827</c:v>
                </c:pt>
                <c:pt idx="177">
                  <c:v>103.37609999999999</c:v>
                </c:pt>
                <c:pt idx="178">
                  <c:v>103.9387</c:v>
                </c:pt>
                <c:pt idx="179">
                  <c:v>104.5038</c:v>
                </c:pt>
                <c:pt idx="180">
                  <c:v>105.08629999999999</c:v>
                </c:pt>
                <c:pt idx="181">
                  <c:v>105.643</c:v>
                </c:pt>
                <c:pt idx="182">
                  <c:v>106.1987</c:v>
                </c:pt>
                <c:pt idx="183">
                  <c:v>106.7544</c:v>
                </c:pt>
                <c:pt idx="184">
                  <c:v>107.319</c:v>
                </c:pt>
                <c:pt idx="185">
                  <c:v>107.8937</c:v>
                </c:pt>
                <c:pt idx="186">
                  <c:v>108.4991</c:v>
                </c:pt>
                <c:pt idx="187">
                  <c:v>109.05970000000001</c:v>
                </c:pt>
                <c:pt idx="188">
                  <c:v>109.6168</c:v>
                </c:pt>
                <c:pt idx="189">
                  <c:v>110.17140000000001</c:v>
                </c:pt>
                <c:pt idx="190">
                  <c:v>110.75109999999999</c:v>
                </c:pt>
                <c:pt idx="191">
                  <c:v>111.313</c:v>
                </c:pt>
                <c:pt idx="192">
                  <c:v>111.8676</c:v>
                </c:pt>
                <c:pt idx="193">
                  <c:v>112.41970000000001</c:v>
                </c:pt>
                <c:pt idx="194">
                  <c:v>112.98</c:v>
                </c:pt>
                <c:pt idx="195">
                  <c:v>113.5341</c:v>
                </c:pt>
                <c:pt idx="196">
                  <c:v>114.08620000000001</c:v>
                </c:pt>
                <c:pt idx="197">
                  <c:v>114.64319999999999</c:v>
                </c:pt>
                <c:pt idx="198">
                  <c:v>115.2017</c:v>
                </c:pt>
                <c:pt idx="199">
                  <c:v>115.759</c:v>
                </c:pt>
                <c:pt idx="200">
                  <c:v>116.3493</c:v>
                </c:pt>
                <c:pt idx="201">
                  <c:v>116.9282</c:v>
                </c:pt>
                <c:pt idx="202">
                  <c:v>117.5057</c:v>
                </c:pt>
                <c:pt idx="203">
                  <c:v>118.15900000000001</c:v>
                </c:pt>
                <c:pt idx="204">
                  <c:v>118.77330000000001</c:v>
                </c:pt>
                <c:pt idx="205">
                  <c:v>119.33750000000001</c:v>
                </c:pt>
                <c:pt idx="206">
                  <c:v>119.8938</c:v>
                </c:pt>
                <c:pt idx="207">
                  <c:v>120.4503</c:v>
                </c:pt>
                <c:pt idx="208">
                  <c:v>121.0035</c:v>
                </c:pt>
                <c:pt idx="209">
                  <c:v>121.56610000000001</c:v>
                </c:pt>
                <c:pt idx="210">
                  <c:v>122.14619999999999</c:v>
                </c:pt>
                <c:pt idx="211">
                  <c:v>122.7186</c:v>
                </c:pt>
                <c:pt idx="212">
                  <c:v>123.26990000000001</c:v>
                </c:pt>
                <c:pt idx="213">
                  <c:v>123.8717</c:v>
                </c:pt>
                <c:pt idx="214">
                  <c:v>124.4258</c:v>
                </c:pt>
                <c:pt idx="215">
                  <c:v>125.0125</c:v>
                </c:pt>
                <c:pt idx="216">
                  <c:v>125.58</c:v>
                </c:pt>
                <c:pt idx="217">
                  <c:v>126.1407</c:v>
                </c:pt>
                <c:pt idx="218">
                  <c:v>126.7062</c:v>
                </c:pt>
                <c:pt idx="219">
                  <c:v>127.2728</c:v>
                </c:pt>
                <c:pt idx="220">
                  <c:v>127.84910000000001</c:v>
                </c:pt>
                <c:pt idx="221">
                  <c:v>128.42080000000001</c:v>
                </c:pt>
                <c:pt idx="222">
                  <c:v>128.98519999999999</c:v>
                </c:pt>
                <c:pt idx="223">
                  <c:v>129.5463</c:v>
                </c:pt>
                <c:pt idx="224">
                  <c:v>130.10300000000001</c:v>
                </c:pt>
                <c:pt idx="225">
                  <c:v>130.6781</c:v>
                </c:pt>
                <c:pt idx="226">
                  <c:v>131.2499</c:v>
                </c:pt>
                <c:pt idx="227">
                  <c:v>131.8545</c:v>
                </c:pt>
                <c:pt idx="228">
                  <c:v>132.43029999999999</c:v>
                </c:pt>
                <c:pt idx="229">
                  <c:v>132.99469999999999</c:v>
                </c:pt>
                <c:pt idx="230">
                  <c:v>133.57560000000001</c:v>
                </c:pt>
                <c:pt idx="231">
                  <c:v>134.13810000000001</c:v>
                </c:pt>
                <c:pt idx="232">
                  <c:v>134.7028</c:v>
                </c:pt>
                <c:pt idx="233">
                  <c:v>135.268</c:v>
                </c:pt>
                <c:pt idx="234">
                  <c:v>135.83330000000001</c:v>
                </c:pt>
                <c:pt idx="235">
                  <c:v>136.4375</c:v>
                </c:pt>
                <c:pt idx="236">
                  <c:v>136.99629999999999</c:v>
                </c:pt>
                <c:pt idx="237">
                  <c:v>137.56370000000001</c:v>
                </c:pt>
                <c:pt idx="238">
                  <c:v>138.15360000000001</c:v>
                </c:pt>
                <c:pt idx="239">
                  <c:v>138.77549999999999</c:v>
                </c:pt>
                <c:pt idx="240">
                  <c:v>139.41679999999999</c:v>
                </c:pt>
                <c:pt idx="241">
                  <c:v>139.9751</c:v>
                </c:pt>
                <c:pt idx="242">
                  <c:v>140.55459999999999</c:v>
                </c:pt>
                <c:pt idx="243">
                  <c:v>141.11590000000001</c:v>
                </c:pt>
                <c:pt idx="244">
                  <c:v>141.76929999999999</c:v>
                </c:pt>
                <c:pt idx="245">
                  <c:v>142.34219999999999</c:v>
                </c:pt>
                <c:pt idx="246">
                  <c:v>142.90479999999999</c:v>
                </c:pt>
                <c:pt idx="247">
                  <c:v>143.47130000000001</c:v>
                </c:pt>
                <c:pt idx="248">
                  <c:v>144.03059999999999</c:v>
                </c:pt>
                <c:pt idx="249">
                  <c:v>144.5943</c:v>
                </c:pt>
                <c:pt idx="250">
                  <c:v>145.2216</c:v>
                </c:pt>
                <c:pt idx="251">
                  <c:v>145.83750000000001</c:v>
                </c:pt>
                <c:pt idx="252">
                  <c:v>146.41589999999999</c:v>
                </c:pt>
                <c:pt idx="253">
                  <c:v>146.98349999999999</c:v>
                </c:pt>
                <c:pt idx="254">
                  <c:v>147.63390000000001</c:v>
                </c:pt>
                <c:pt idx="255">
                  <c:v>148.45859999999999</c:v>
                </c:pt>
                <c:pt idx="256">
                  <c:v>149.12739999999999</c:v>
                </c:pt>
                <c:pt idx="257">
                  <c:v>149.77269999999999</c:v>
                </c:pt>
                <c:pt idx="258">
                  <c:v>150.43899999999999</c:v>
                </c:pt>
                <c:pt idx="259">
                  <c:v>151.17310000000001</c:v>
                </c:pt>
                <c:pt idx="260">
                  <c:v>151.852</c:v>
                </c:pt>
                <c:pt idx="261">
                  <c:v>152.66659999999999</c:v>
                </c:pt>
                <c:pt idx="262">
                  <c:v>153.91820000000001</c:v>
                </c:pt>
                <c:pt idx="263">
                  <c:v>154.68969999999999</c:v>
                </c:pt>
                <c:pt idx="264">
                  <c:v>155.27629999999999</c:v>
                </c:pt>
                <c:pt idx="265">
                  <c:v>155.87090000000001</c:v>
                </c:pt>
                <c:pt idx="266">
                  <c:v>156.4528</c:v>
                </c:pt>
                <c:pt idx="267">
                  <c:v>157.07079999999999</c:v>
                </c:pt>
                <c:pt idx="268">
                  <c:v>157.67769999999999</c:v>
                </c:pt>
                <c:pt idx="269">
                  <c:v>158.28620000000001</c:v>
                </c:pt>
                <c:pt idx="270">
                  <c:v>158.9238</c:v>
                </c:pt>
                <c:pt idx="271">
                  <c:v>159.53129999999999</c:v>
                </c:pt>
                <c:pt idx="272">
                  <c:v>160.1806</c:v>
                </c:pt>
                <c:pt idx="273">
                  <c:v>161.03739999999999</c:v>
                </c:pt>
                <c:pt idx="274">
                  <c:v>162.23169999999999</c:v>
                </c:pt>
                <c:pt idx="275">
                  <c:v>163.06280000000001</c:v>
                </c:pt>
                <c:pt idx="276">
                  <c:v>163.98480000000001</c:v>
                </c:pt>
                <c:pt idx="277">
                  <c:v>164.98699999999999</c:v>
                </c:pt>
                <c:pt idx="278">
                  <c:v>165.76900000000001</c:v>
                </c:pt>
                <c:pt idx="279">
                  <c:v>166.4982</c:v>
                </c:pt>
                <c:pt idx="280">
                  <c:v>167.3023</c:v>
                </c:pt>
                <c:pt idx="281">
                  <c:v>168.02279999999999</c:v>
                </c:pt>
                <c:pt idx="282">
                  <c:v>169.18289999999999</c:v>
                </c:pt>
                <c:pt idx="283">
                  <c:v>169.816</c:v>
                </c:pt>
                <c:pt idx="284">
                  <c:v>170.50839999999999</c:v>
                </c:pt>
                <c:pt idx="285">
                  <c:v>171.1568</c:v>
                </c:pt>
                <c:pt idx="286">
                  <c:v>171.80529999999999</c:v>
                </c:pt>
                <c:pt idx="287">
                  <c:v>172.45249999999999</c:v>
                </c:pt>
                <c:pt idx="288">
                  <c:v>173.1317</c:v>
                </c:pt>
                <c:pt idx="289">
                  <c:v>173.7731</c:v>
                </c:pt>
                <c:pt idx="290">
                  <c:v>174.37620000000001</c:v>
                </c:pt>
                <c:pt idx="291">
                  <c:v>174.9623</c:v>
                </c:pt>
                <c:pt idx="292">
                  <c:v>175.54130000000001</c:v>
                </c:pt>
                <c:pt idx="293">
                  <c:v>176.21809999999999</c:v>
                </c:pt>
                <c:pt idx="294">
                  <c:v>176.84479999999999</c:v>
                </c:pt>
                <c:pt idx="295">
                  <c:v>177.447</c:v>
                </c:pt>
                <c:pt idx="296">
                  <c:v>178.042</c:v>
                </c:pt>
                <c:pt idx="297">
                  <c:v>178.6549</c:v>
                </c:pt>
                <c:pt idx="298">
                  <c:v>179.25139999999999</c:v>
                </c:pt>
                <c:pt idx="299">
                  <c:v>179.8426</c:v>
                </c:pt>
                <c:pt idx="300">
                  <c:v>180.49940000000001</c:v>
                </c:pt>
                <c:pt idx="301">
                  <c:v>181.11349999999999</c:v>
                </c:pt>
                <c:pt idx="302">
                  <c:v>181.85429999999999</c:v>
                </c:pt>
                <c:pt idx="303">
                  <c:v>182.6746</c:v>
                </c:pt>
                <c:pt idx="304">
                  <c:v>183.4468</c:v>
                </c:pt>
                <c:pt idx="305">
                  <c:v>184.3391</c:v>
                </c:pt>
                <c:pt idx="306">
                  <c:v>185.87690000000001</c:v>
                </c:pt>
                <c:pt idx="307">
                  <c:v>186.5719</c:v>
                </c:pt>
                <c:pt idx="308">
                  <c:v>187.2475</c:v>
                </c:pt>
                <c:pt idx="309">
                  <c:v>187.92259999999999</c:v>
                </c:pt>
                <c:pt idx="310">
                  <c:v>188.59139999999999</c:v>
                </c:pt>
                <c:pt idx="311">
                  <c:v>189.32409999999999</c:v>
                </c:pt>
                <c:pt idx="312">
                  <c:v>189.9417</c:v>
                </c:pt>
                <c:pt idx="313">
                  <c:v>190.56</c:v>
                </c:pt>
                <c:pt idx="314">
                  <c:v>191.17449999999999</c:v>
                </c:pt>
                <c:pt idx="315">
                  <c:v>191.81129999999999</c:v>
                </c:pt>
                <c:pt idx="316">
                  <c:v>192.4144</c:v>
                </c:pt>
                <c:pt idx="317">
                  <c:v>193.0078</c:v>
                </c:pt>
                <c:pt idx="318">
                  <c:v>193.5797</c:v>
                </c:pt>
                <c:pt idx="319">
                  <c:v>194.16810000000001</c:v>
                </c:pt>
                <c:pt idx="320">
                  <c:v>194.7484</c:v>
                </c:pt>
                <c:pt idx="321">
                  <c:v>195.33269999999999</c:v>
                </c:pt>
                <c:pt idx="322">
                  <c:v>195.91900000000001</c:v>
                </c:pt>
                <c:pt idx="323">
                  <c:v>196.5051</c:v>
                </c:pt>
                <c:pt idx="324">
                  <c:v>197.10310000000001</c:v>
                </c:pt>
                <c:pt idx="325">
                  <c:v>197.69409999999999</c:v>
                </c:pt>
                <c:pt idx="326">
                  <c:v>198.35329999999999</c:v>
                </c:pt>
                <c:pt idx="327">
                  <c:v>198.9699</c:v>
                </c:pt>
                <c:pt idx="328">
                  <c:v>199.58330000000001</c:v>
                </c:pt>
                <c:pt idx="329">
                  <c:v>200.20169999999999</c:v>
                </c:pt>
                <c:pt idx="330">
                  <c:v>200.81620000000001</c:v>
                </c:pt>
                <c:pt idx="331">
                  <c:v>201.40389999999999</c:v>
                </c:pt>
                <c:pt idx="332">
                  <c:v>202.00700000000001</c:v>
                </c:pt>
                <c:pt idx="333">
                  <c:v>202.61170000000001</c:v>
                </c:pt>
                <c:pt idx="334">
                  <c:v>203.20179999999999</c:v>
                </c:pt>
                <c:pt idx="335">
                  <c:v>203.78890000000001</c:v>
                </c:pt>
                <c:pt idx="336">
                  <c:v>204.51859999999999</c:v>
                </c:pt>
                <c:pt idx="337">
                  <c:v>205.87459999999999</c:v>
                </c:pt>
                <c:pt idx="338">
                  <c:v>206.92070000000001</c:v>
                </c:pt>
                <c:pt idx="339">
                  <c:v>208.06360000000001</c:v>
                </c:pt>
                <c:pt idx="340">
                  <c:v>209.10319999999999</c:v>
                </c:pt>
                <c:pt idx="341">
                  <c:v>210.14</c:v>
                </c:pt>
                <c:pt idx="342">
                  <c:v>211.04560000000001</c:v>
                </c:pt>
                <c:pt idx="343">
                  <c:v>211.82929999999999</c:v>
                </c:pt>
                <c:pt idx="344">
                  <c:v>212.47200000000001</c:v>
                </c:pt>
                <c:pt idx="345">
                  <c:v>213.1515</c:v>
                </c:pt>
                <c:pt idx="346">
                  <c:v>213.8082</c:v>
                </c:pt>
                <c:pt idx="347">
                  <c:v>214.54929999999999</c:v>
                </c:pt>
                <c:pt idx="348">
                  <c:v>215.26769999999999</c:v>
                </c:pt>
                <c:pt idx="349">
                  <c:v>216.0188</c:v>
                </c:pt>
                <c:pt idx="350">
                  <c:v>216.73490000000001</c:v>
                </c:pt>
                <c:pt idx="351">
                  <c:v>217.4033</c:v>
                </c:pt>
                <c:pt idx="352">
                  <c:v>218.10749999999999</c:v>
                </c:pt>
                <c:pt idx="353">
                  <c:v>218.7139</c:v>
                </c:pt>
                <c:pt idx="354">
                  <c:v>219.3372</c:v>
                </c:pt>
                <c:pt idx="355">
                  <c:v>219.923</c:v>
                </c:pt>
                <c:pt idx="356">
                  <c:v>220.66419999999999</c:v>
                </c:pt>
                <c:pt idx="357">
                  <c:v>221.8023</c:v>
                </c:pt>
                <c:pt idx="358">
                  <c:v>222.65360000000001</c:v>
                </c:pt>
                <c:pt idx="359">
                  <c:v>223.40969999999999</c:v>
                </c:pt>
                <c:pt idx="360">
                  <c:v>224.17359999999999</c:v>
                </c:pt>
                <c:pt idx="361">
                  <c:v>224.82249999999999</c:v>
                </c:pt>
                <c:pt idx="362">
                  <c:v>225.38749999999999</c:v>
                </c:pt>
                <c:pt idx="363">
                  <c:v>225.9384</c:v>
                </c:pt>
                <c:pt idx="364">
                  <c:v>226.4907</c:v>
                </c:pt>
                <c:pt idx="365">
                  <c:v>227.05510000000001</c:v>
                </c:pt>
                <c:pt idx="366">
                  <c:v>227.61269999999999</c:v>
                </c:pt>
                <c:pt idx="367">
                  <c:v>228.18680000000001</c:v>
                </c:pt>
                <c:pt idx="368">
                  <c:v>228.7653</c:v>
                </c:pt>
                <c:pt idx="369">
                  <c:v>229.32759999999999</c:v>
                </c:pt>
                <c:pt idx="370">
                  <c:v>229.92750000000001</c:v>
                </c:pt>
                <c:pt idx="371">
                  <c:v>230.5256</c:v>
                </c:pt>
                <c:pt idx="372">
                  <c:v>231.1534</c:v>
                </c:pt>
                <c:pt idx="373">
                  <c:v>231.71270000000001</c:v>
                </c:pt>
                <c:pt idx="374">
                  <c:v>232.2723</c:v>
                </c:pt>
                <c:pt idx="375">
                  <c:v>232.8261</c:v>
                </c:pt>
                <c:pt idx="376">
                  <c:v>233.38339999999999</c:v>
                </c:pt>
                <c:pt idx="377">
                  <c:v>233.9359</c:v>
                </c:pt>
                <c:pt idx="378">
                  <c:v>234.49279999999999</c:v>
                </c:pt>
                <c:pt idx="379">
                  <c:v>235.07740000000001</c:v>
                </c:pt>
                <c:pt idx="380">
                  <c:v>235.65129999999999</c:v>
                </c:pt>
                <c:pt idx="381">
                  <c:v>236.26990000000001</c:v>
                </c:pt>
                <c:pt idx="382">
                  <c:v>236.82320000000001</c:v>
                </c:pt>
                <c:pt idx="383">
                  <c:v>237.3827</c:v>
                </c:pt>
                <c:pt idx="384">
                  <c:v>237.93780000000001</c:v>
                </c:pt>
                <c:pt idx="385">
                  <c:v>238.49610000000001</c:v>
                </c:pt>
                <c:pt idx="386">
                  <c:v>239.0549</c:v>
                </c:pt>
                <c:pt idx="387">
                  <c:v>239.62119999999999</c:v>
                </c:pt>
                <c:pt idx="388">
                  <c:v>240.18090000000001</c:v>
                </c:pt>
                <c:pt idx="389">
                  <c:v>240.7336</c:v>
                </c:pt>
                <c:pt idx="390">
                  <c:v>241.30609999999999</c:v>
                </c:pt>
                <c:pt idx="391">
                  <c:v>241.87989999999999</c:v>
                </c:pt>
                <c:pt idx="392">
                  <c:v>242.4674</c:v>
                </c:pt>
                <c:pt idx="393">
                  <c:v>243.09209999999999</c:v>
                </c:pt>
                <c:pt idx="394">
                  <c:v>243.66839999999999</c:v>
                </c:pt>
                <c:pt idx="395">
                  <c:v>244.31569999999999</c:v>
                </c:pt>
                <c:pt idx="396">
                  <c:v>244.92259999999999</c:v>
                </c:pt>
                <c:pt idx="397">
                  <c:v>245.4923</c:v>
                </c:pt>
                <c:pt idx="398">
                  <c:v>246.14840000000001</c:v>
                </c:pt>
                <c:pt idx="399">
                  <c:v>246.79400000000001</c:v>
                </c:pt>
                <c:pt idx="400">
                  <c:v>247.41730000000001</c:v>
                </c:pt>
                <c:pt idx="401">
                  <c:v>247.97630000000001</c:v>
                </c:pt>
                <c:pt idx="402">
                  <c:v>248.59790000000001</c:v>
                </c:pt>
                <c:pt idx="403">
                  <c:v>249.17859999999999</c:v>
                </c:pt>
                <c:pt idx="404">
                  <c:v>249.77520000000001</c:v>
                </c:pt>
                <c:pt idx="405">
                  <c:v>250.36490000000001</c:v>
                </c:pt>
                <c:pt idx="406">
                  <c:v>250.93379999999999</c:v>
                </c:pt>
                <c:pt idx="407">
                  <c:v>251.49469999999999</c:v>
                </c:pt>
                <c:pt idx="408">
                  <c:v>252.05260000000001</c:v>
                </c:pt>
                <c:pt idx="409">
                  <c:v>252.61689999999999</c:v>
                </c:pt>
                <c:pt idx="410">
                  <c:v>253.2003</c:v>
                </c:pt>
                <c:pt idx="411">
                  <c:v>253.75749999999999</c:v>
                </c:pt>
                <c:pt idx="412">
                  <c:v>254.3168</c:v>
                </c:pt>
                <c:pt idx="413">
                  <c:v>254.88480000000001</c:v>
                </c:pt>
                <c:pt idx="414">
                  <c:v>255.43969999999999</c:v>
                </c:pt>
                <c:pt idx="415">
                  <c:v>256.01549999999997</c:v>
                </c:pt>
                <c:pt idx="416">
                  <c:v>256.57530000000003</c:v>
                </c:pt>
                <c:pt idx="417">
                  <c:v>257.12759999999997</c:v>
                </c:pt>
                <c:pt idx="418">
                  <c:v>257.68340000000001</c:v>
                </c:pt>
                <c:pt idx="419">
                  <c:v>258.2543</c:v>
                </c:pt>
                <c:pt idx="420">
                  <c:v>258.8331</c:v>
                </c:pt>
                <c:pt idx="421">
                  <c:v>259.3931</c:v>
                </c:pt>
                <c:pt idx="422">
                  <c:v>259.97129999999999</c:v>
                </c:pt>
                <c:pt idx="423">
                  <c:v>260.53480000000002</c:v>
                </c:pt>
                <c:pt idx="424">
                  <c:v>261.10989999999998</c:v>
                </c:pt>
                <c:pt idx="425">
                  <c:v>261.73379999999997</c:v>
                </c:pt>
                <c:pt idx="426">
                  <c:v>262.30410000000001</c:v>
                </c:pt>
                <c:pt idx="427">
                  <c:v>262.87310000000002</c:v>
                </c:pt>
                <c:pt idx="428">
                  <c:v>263.43880000000001</c:v>
                </c:pt>
                <c:pt idx="429">
                  <c:v>264.01119999999997</c:v>
                </c:pt>
                <c:pt idx="430">
                  <c:v>264.61559999999997</c:v>
                </c:pt>
                <c:pt idx="431">
                  <c:v>265.20699999999999</c:v>
                </c:pt>
                <c:pt idx="432">
                  <c:v>265.7937</c:v>
                </c:pt>
                <c:pt idx="433">
                  <c:v>266.37509999999997</c:v>
                </c:pt>
                <c:pt idx="434">
                  <c:v>266.98270000000002</c:v>
                </c:pt>
                <c:pt idx="435">
                  <c:v>267.60980000000001</c:v>
                </c:pt>
                <c:pt idx="436">
                  <c:v>268.19510000000002</c:v>
                </c:pt>
                <c:pt idx="437">
                  <c:v>268.77480000000003</c:v>
                </c:pt>
                <c:pt idx="438">
                  <c:v>269.35309999999998</c:v>
                </c:pt>
                <c:pt idx="439">
                  <c:v>269.97120000000001</c:v>
                </c:pt>
                <c:pt idx="440">
                  <c:v>270.5693</c:v>
                </c:pt>
                <c:pt idx="441">
                  <c:v>271.15809999999999</c:v>
                </c:pt>
                <c:pt idx="442">
                  <c:v>271.7364</c:v>
                </c:pt>
                <c:pt idx="443">
                  <c:v>272.33499999999998</c:v>
                </c:pt>
                <c:pt idx="444">
                  <c:v>272.96899999999999</c:v>
                </c:pt>
              </c:numCache>
            </c:numRef>
          </c:xVal>
          <c:yVal>
            <c:numRef>
              <c:f>Sheet1!$C$2:$C$699</c:f>
              <c:numCache>
                <c:formatCode>General</c:formatCode>
                <c:ptCount val="69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0.10000000000000003</c:v>
                </c:pt>
                <c:pt idx="102">
                  <c:v>0</c:v>
                </c:pt>
                <c:pt idx="103">
                  <c:v>0.10000000000000003</c:v>
                </c:pt>
                <c:pt idx="104">
                  <c:v>0.10000000000000003</c:v>
                </c:pt>
                <c:pt idx="105">
                  <c:v>0.10000000000000003</c:v>
                </c:pt>
                <c:pt idx="106">
                  <c:v>0.10000000000000003</c:v>
                </c:pt>
                <c:pt idx="107">
                  <c:v>0.10000000000000003</c:v>
                </c:pt>
                <c:pt idx="108">
                  <c:v>0.10000000000000003</c:v>
                </c:pt>
                <c:pt idx="109">
                  <c:v>0.10000000000000003</c:v>
                </c:pt>
                <c:pt idx="110">
                  <c:v>0.10000000000000003</c:v>
                </c:pt>
                <c:pt idx="111">
                  <c:v>0.10000000000000003</c:v>
                </c:pt>
                <c:pt idx="112">
                  <c:v>0.10000000000000003</c:v>
                </c:pt>
                <c:pt idx="113">
                  <c:v>0.10000000000000003</c:v>
                </c:pt>
                <c:pt idx="114">
                  <c:v>0.10000000000000003</c:v>
                </c:pt>
                <c:pt idx="115">
                  <c:v>0.10000000000000003</c:v>
                </c:pt>
                <c:pt idx="116">
                  <c:v>0.10000000000000003</c:v>
                </c:pt>
                <c:pt idx="117">
                  <c:v>0.10000000000000003</c:v>
                </c:pt>
                <c:pt idx="118">
                  <c:v>0.10000000000000003</c:v>
                </c:pt>
                <c:pt idx="119">
                  <c:v>0.10000000000000003</c:v>
                </c:pt>
                <c:pt idx="120">
                  <c:v>0.10000000000000003</c:v>
                </c:pt>
                <c:pt idx="121">
                  <c:v>0.10000000000000003</c:v>
                </c:pt>
                <c:pt idx="122">
                  <c:v>0.10000000000000003</c:v>
                </c:pt>
                <c:pt idx="123">
                  <c:v>0.10000000000000003</c:v>
                </c:pt>
                <c:pt idx="124">
                  <c:v>0.10000000000000003</c:v>
                </c:pt>
                <c:pt idx="125">
                  <c:v>0.10000000000000003</c:v>
                </c:pt>
                <c:pt idx="126">
                  <c:v>0.10000000000000003</c:v>
                </c:pt>
                <c:pt idx="127">
                  <c:v>0.10000000000000003</c:v>
                </c:pt>
                <c:pt idx="128">
                  <c:v>0.10000000000000003</c:v>
                </c:pt>
                <c:pt idx="129">
                  <c:v>0.10000000000000003</c:v>
                </c:pt>
                <c:pt idx="130">
                  <c:v>0.10000000000000003</c:v>
                </c:pt>
                <c:pt idx="131">
                  <c:v>0.10000000000000003</c:v>
                </c:pt>
                <c:pt idx="132">
                  <c:v>0.10000000000000003</c:v>
                </c:pt>
                <c:pt idx="133">
                  <c:v>0.10000000000000003</c:v>
                </c:pt>
                <c:pt idx="134">
                  <c:v>0.10000000000000003</c:v>
                </c:pt>
                <c:pt idx="135">
                  <c:v>0.2</c:v>
                </c:pt>
                <c:pt idx="136">
                  <c:v>0.2</c:v>
                </c:pt>
                <c:pt idx="137">
                  <c:v>0.10000000000000003</c:v>
                </c:pt>
                <c:pt idx="138">
                  <c:v>0.10000000000000003</c:v>
                </c:pt>
                <c:pt idx="139">
                  <c:v>0.10000000000000003</c:v>
                </c:pt>
                <c:pt idx="140">
                  <c:v>0.2</c:v>
                </c:pt>
                <c:pt idx="141">
                  <c:v>0.2</c:v>
                </c:pt>
                <c:pt idx="142">
                  <c:v>0.2</c:v>
                </c:pt>
                <c:pt idx="143">
                  <c:v>0.2</c:v>
                </c:pt>
                <c:pt idx="144">
                  <c:v>0.2</c:v>
                </c:pt>
                <c:pt idx="145">
                  <c:v>0.2</c:v>
                </c:pt>
                <c:pt idx="146">
                  <c:v>0.2</c:v>
                </c:pt>
                <c:pt idx="147">
                  <c:v>0.2</c:v>
                </c:pt>
                <c:pt idx="148">
                  <c:v>0.2</c:v>
                </c:pt>
                <c:pt idx="149">
                  <c:v>0.2</c:v>
                </c:pt>
                <c:pt idx="150">
                  <c:v>0.2</c:v>
                </c:pt>
                <c:pt idx="151">
                  <c:v>0.3</c:v>
                </c:pt>
                <c:pt idx="152">
                  <c:v>0.3</c:v>
                </c:pt>
                <c:pt idx="153">
                  <c:v>0.3</c:v>
                </c:pt>
                <c:pt idx="154">
                  <c:v>0.3</c:v>
                </c:pt>
                <c:pt idx="155">
                  <c:v>0.3</c:v>
                </c:pt>
                <c:pt idx="156">
                  <c:v>0.3</c:v>
                </c:pt>
                <c:pt idx="157">
                  <c:v>0.3</c:v>
                </c:pt>
                <c:pt idx="158">
                  <c:v>0.3</c:v>
                </c:pt>
                <c:pt idx="159">
                  <c:v>0.3</c:v>
                </c:pt>
                <c:pt idx="160">
                  <c:v>0.3</c:v>
                </c:pt>
                <c:pt idx="161">
                  <c:v>0.3</c:v>
                </c:pt>
                <c:pt idx="162">
                  <c:v>0.3</c:v>
                </c:pt>
                <c:pt idx="163">
                  <c:v>0.3</c:v>
                </c:pt>
                <c:pt idx="164">
                  <c:v>0.3</c:v>
                </c:pt>
                <c:pt idx="165">
                  <c:v>0.3</c:v>
                </c:pt>
                <c:pt idx="166">
                  <c:v>0.3</c:v>
                </c:pt>
                <c:pt idx="167">
                  <c:v>0.39999999999999997</c:v>
                </c:pt>
                <c:pt idx="168">
                  <c:v>0.39999999999999997</c:v>
                </c:pt>
                <c:pt idx="169">
                  <c:v>0.3</c:v>
                </c:pt>
                <c:pt idx="170">
                  <c:v>0.3</c:v>
                </c:pt>
                <c:pt idx="171">
                  <c:v>0.39999999999999997</c:v>
                </c:pt>
                <c:pt idx="172">
                  <c:v>0.39999999999999997</c:v>
                </c:pt>
                <c:pt idx="173">
                  <c:v>0.39999999999999997</c:v>
                </c:pt>
                <c:pt idx="174">
                  <c:v>0.39999999999999997</c:v>
                </c:pt>
                <c:pt idx="175">
                  <c:v>0.3</c:v>
                </c:pt>
                <c:pt idx="176">
                  <c:v>0.3</c:v>
                </c:pt>
                <c:pt idx="177">
                  <c:v>0.3</c:v>
                </c:pt>
                <c:pt idx="178">
                  <c:v>0.39999999999999997</c:v>
                </c:pt>
                <c:pt idx="179">
                  <c:v>0.39999999999999997</c:v>
                </c:pt>
                <c:pt idx="180">
                  <c:v>0.39999999999999997</c:v>
                </c:pt>
                <c:pt idx="181">
                  <c:v>0.3</c:v>
                </c:pt>
                <c:pt idx="182">
                  <c:v>0.3</c:v>
                </c:pt>
                <c:pt idx="183">
                  <c:v>0.39999999999999997</c:v>
                </c:pt>
                <c:pt idx="184">
                  <c:v>0.39999999999999997</c:v>
                </c:pt>
                <c:pt idx="185">
                  <c:v>0.39999999999999997</c:v>
                </c:pt>
                <c:pt idx="186">
                  <c:v>0.39999999999999997</c:v>
                </c:pt>
                <c:pt idx="187">
                  <c:v>0.39999999999999997</c:v>
                </c:pt>
                <c:pt idx="188">
                  <c:v>0.39999999999999997</c:v>
                </c:pt>
                <c:pt idx="189">
                  <c:v>0.39999999999999997</c:v>
                </c:pt>
                <c:pt idx="190">
                  <c:v>0.39999999999999997</c:v>
                </c:pt>
                <c:pt idx="191">
                  <c:v>0.39999999999999997</c:v>
                </c:pt>
                <c:pt idx="192">
                  <c:v>0.39999999999999997</c:v>
                </c:pt>
                <c:pt idx="193">
                  <c:v>0.39999999999999997</c:v>
                </c:pt>
                <c:pt idx="194">
                  <c:v>0.39999999999999997</c:v>
                </c:pt>
                <c:pt idx="195">
                  <c:v>0.39999999999999997</c:v>
                </c:pt>
                <c:pt idx="196">
                  <c:v>0.39999999999999997</c:v>
                </c:pt>
                <c:pt idx="197">
                  <c:v>0.39999999999999997</c:v>
                </c:pt>
                <c:pt idx="198">
                  <c:v>0.39999999999999997</c:v>
                </c:pt>
                <c:pt idx="199">
                  <c:v>0.39999999999999997</c:v>
                </c:pt>
                <c:pt idx="200">
                  <c:v>0.39999999999999997</c:v>
                </c:pt>
                <c:pt idx="201">
                  <c:v>0.39999999999999997</c:v>
                </c:pt>
                <c:pt idx="202">
                  <c:v>0.39999999999999997</c:v>
                </c:pt>
                <c:pt idx="203">
                  <c:v>0.39999999999999997</c:v>
                </c:pt>
                <c:pt idx="204">
                  <c:v>0.39999999999999997</c:v>
                </c:pt>
                <c:pt idx="205">
                  <c:v>0.39999999999999997</c:v>
                </c:pt>
                <c:pt idx="206">
                  <c:v>0.39999999999999997</c:v>
                </c:pt>
                <c:pt idx="207">
                  <c:v>0.39999999999999997</c:v>
                </c:pt>
                <c:pt idx="208">
                  <c:v>0.39999999999999997</c:v>
                </c:pt>
                <c:pt idx="209">
                  <c:v>0.39999999999999997</c:v>
                </c:pt>
                <c:pt idx="210">
                  <c:v>0.5</c:v>
                </c:pt>
                <c:pt idx="211">
                  <c:v>0.39999999999999997</c:v>
                </c:pt>
                <c:pt idx="212">
                  <c:v>0.5</c:v>
                </c:pt>
                <c:pt idx="213">
                  <c:v>0.39999999999999997</c:v>
                </c:pt>
                <c:pt idx="214">
                  <c:v>0.39999999999999997</c:v>
                </c:pt>
                <c:pt idx="215">
                  <c:v>0.39999999999999997</c:v>
                </c:pt>
                <c:pt idx="216">
                  <c:v>0.39999999999999997</c:v>
                </c:pt>
                <c:pt idx="217">
                  <c:v>0.5</c:v>
                </c:pt>
                <c:pt idx="218">
                  <c:v>0.39999999999999997</c:v>
                </c:pt>
                <c:pt idx="219">
                  <c:v>0.39999999999999997</c:v>
                </c:pt>
                <c:pt idx="220">
                  <c:v>0.39999999999999997</c:v>
                </c:pt>
                <c:pt idx="221">
                  <c:v>0.39999999999999997</c:v>
                </c:pt>
                <c:pt idx="222">
                  <c:v>0.39999999999999997</c:v>
                </c:pt>
                <c:pt idx="223">
                  <c:v>0.5</c:v>
                </c:pt>
                <c:pt idx="224">
                  <c:v>0.39999999999999997</c:v>
                </c:pt>
                <c:pt idx="225">
                  <c:v>0.60000000000000009</c:v>
                </c:pt>
                <c:pt idx="226">
                  <c:v>0.5</c:v>
                </c:pt>
                <c:pt idx="227">
                  <c:v>0.60000000000000009</c:v>
                </c:pt>
                <c:pt idx="228">
                  <c:v>0.60000000000000009</c:v>
                </c:pt>
                <c:pt idx="229">
                  <c:v>0.5</c:v>
                </c:pt>
                <c:pt idx="230">
                  <c:v>0.60000000000000009</c:v>
                </c:pt>
                <c:pt idx="231">
                  <c:v>0.60000000000000009</c:v>
                </c:pt>
                <c:pt idx="232">
                  <c:v>0.5</c:v>
                </c:pt>
                <c:pt idx="233">
                  <c:v>0.60000000000000009</c:v>
                </c:pt>
                <c:pt idx="234">
                  <c:v>0.60000000000000009</c:v>
                </c:pt>
                <c:pt idx="235">
                  <c:v>0.60000000000000009</c:v>
                </c:pt>
                <c:pt idx="236">
                  <c:v>0.60000000000000009</c:v>
                </c:pt>
                <c:pt idx="237">
                  <c:v>0.60000000000000009</c:v>
                </c:pt>
                <c:pt idx="238">
                  <c:v>0.60000000000000009</c:v>
                </c:pt>
                <c:pt idx="239">
                  <c:v>0.5</c:v>
                </c:pt>
                <c:pt idx="240">
                  <c:v>0.60000000000000009</c:v>
                </c:pt>
                <c:pt idx="241">
                  <c:v>0.60000000000000009</c:v>
                </c:pt>
                <c:pt idx="242">
                  <c:v>0.5</c:v>
                </c:pt>
                <c:pt idx="243">
                  <c:v>0.60000000000000009</c:v>
                </c:pt>
                <c:pt idx="244">
                  <c:v>0.60000000000000009</c:v>
                </c:pt>
                <c:pt idx="245">
                  <c:v>0.60000000000000009</c:v>
                </c:pt>
                <c:pt idx="246">
                  <c:v>0.5</c:v>
                </c:pt>
                <c:pt idx="247">
                  <c:v>0.5</c:v>
                </c:pt>
                <c:pt idx="248">
                  <c:v>0.5</c:v>
                </c:pt>
                <c:pt idx="249">
                  <c:v>0.60000000000000009</c:v>
                </c:pt>
                <c:pt idx="250">
                  <c:v>0.60000000000000009</c:v>
                </c:pt>
                <c:pt idx="251">
                  <c:v>0.60000000000000009</c:v>
                </c:pt>
                <c:pt idx="252">
                  <c:v>0.60000000000000009</c:v>
                </c:pt>
                <c:pt idx="253">
                  <c:v>0.60000000000000009</c:v>
                </c:pt>
                <c:pt idx="254">
                  <c:v>0.5</c:v>
                </c:pt>
                <c:pt idx="255">
                  <c:v>0.5</c:v>
                </c:pt>
                <c:pt idx="256">
                  <c:v>0.5</c:v>
                </c:pt>
                <c:pt idx="257">
                  <c:v>0.5</c:v>
                </c:pt>
                <c:pt idx="258">
                  <c:v>0.60000000000000009</c:v>
                </c:pt>
                <c:pt idx="259">
                  <c:v>0.5</c:v>
                </c:pt>
                <c:pt idx="260">
                  <c:v>0.5</c:v>
                </c:pt>
                <c:pt idx="261">
                  <c:v>0.60000000000000009</c:v>
                </c:pt>
                <c:pt idx="262">
                  <c:v>0.60000000000000009</c:v>
                </c:pt>
                <c:pt idx="263">
                  <c:v>0.60000000000000009</c:v>
                </c:pt>
                <c:pt idx="264">
                  <c:v>0.60000000000000009</c:v>
                </c:pt>
                <c:pt idx="265">
                  <c:v>0.7</c:v>
                </c:pt>
                <c:pt idx="266">
                  <c:v>0.60000000000000009</c:v>
                </c:pt>
                <c:pt idx="267">
                  <c:v>0.7</c:v>
                </c:pt>
                <c:pt idx="268">
                  <c:v>0.7</c:v>
                </c:pt>
                <c:pt idx="269">
                  <c:v>0.7</c:v>
                </c:pt>
                <c:pt idx="270">
                  <c:v>0.7</c:v>
                </c:pt>
                <c:pt idx="271">
                  <c:v>0.7</c:v>
                </c:pt>
                <c:pt idx="272">
                  <c:v>0.7</c:v>
                </c:pt>
                <c:pt idx="273">
                  <c:v>0.7</c:v>
                </c:pt>
                <c:pt idx="274">
                  <c:v>0.7</c:v>
                </c:pt>
                <c:pt idx="275">
                  <c:v>0.7</c:v>
                </c:pt>
                <c:pt idx="276">
                  <c:v>0.7</c:v>
                </c:pt>
                <c:pt idx="277">
                  <c:v>0.7</c:v>
                </c:pt>
                <c:pt idx="278">
                  <c:v>0.7</c:v>
                </c:pt>
                <c:pt idx="279">
                  <c:v>0.60000000000000009</c:v>
                </c:pt>
                <c:pt idx="280">
                  <c:v>0.7</c:v>
                </c:pt>
                <c:pt idx="281">
                  <c:v>0.60000000000000009</c:v>
                </c:pt>
                <c:pt idx="282">
                  <c:v>0.8</c:v>
                </c:pt>
                <c:pt idx="283">
                  <c:v>0.7</c:v>
                </c:pt>
                <c:pt idx="284">
                  <c:v>0.7</c:v>
                </c:pt>
                <c:pt idx="285">
                  <c:v>0.7</c:v>
                </c:pt>
                <c:pt idx="286">
                  <c:v>0.7</c:v>
                </c:pt>
                <c:pt idx="287">
                  <c:v>0.8</c:v>
                </c:pt>
                <c:pt idx="288">
                  <c:v>0.8</c:v>
                </c:pt>
                <c:pt idx="289">
                  <c:v>0.8</c:v>
                </c:pt>
                <c:pt idx="290">
                  <c:v>0.8</c:v>
                </c:pt>
                <c:pt idx="291">
                  <c:v>0.8</c:v>
                </c:pt>
                <c:pt idx="292">
                  <c:v>0.8</c:v>
                </c:pt>
                <c:pt idx="293">
                  <c:v>0.7</c:v>
                </c:pt>
                <c:pt idx="294">
                  <c:v>0.7</c:v>
                </c:pt>
                <c:pt idx="295">
                  <c:v>0.7</c:v>
                </c:pt>
                <c:pt idx="296">
                  <c:v>0.8</c:v>
                </c:pt>
                <c:pt idx="297">
                  <c:v>0.7</c:v>
                </c:pt>
                <c:pt idx="298">
                  <c:v>0.7</c:v>
                </c:pt>
                <c:pt idx="299">
                  <c:v>0.8</c:v>
                </c:pt>
                <c:pt idx="300">
                  <c:v>0.89999999999999991</c:v>
                </c:pt>
                <c:pt idx="301">
                  <c:v>0.8</c:v>
                </c:pt>
                <c:pt idx="302">
                  <c:v>0.7</c:v>
                </c:pt>
                <c:pt idx="303">
                  <c:v>0.8</c:v>
                </c:pt>
                <c:pt idx="304">
                  <c:v>0.8</c:v>
                </c:pt>
                <c:pt idx="305">
                  <c:v>0.8</c:v>
                </c:pt>
                <c:pt idx="306">
                  <c:v>0.8</c:v>
                </c:pt>
                <c:pt idx="307">
                  <c:v>0.8</c:v>
                </c:pt>
                <c:pt idx="308">
                  <c:v>0.8</c:v>
                </c:pt>
                <c:pt idx="309">
                  <c:v>0.8</c:v>
                </c:pt>
                <c:pt idx="310">
                  <c:v>0.8</c:v>
                </c:pt>
                <c:pt idx="311">
                  <c:v>0.89999999999999991</c:v>
                </c:pt>
                <c:pt idx="312">
                  <c:v>0.89999999999999991</c:v>
                </c:pt>
                <c:pt idx="313">
                  <c:v>0.8</c:v>
                </c:pt>
                <c:pt idx="314">
                  <c:v>0.89999999999999991</c:v>
                </c:pt>
                <c:pt idx="315">
                  <c:v>0.89999999999999991</c:v>
                </c:pt>
                <c:pt idx="316">
                  <c:v>0.8</c:v>
                </c:pt>
                <c:pt idx="317">
                  <c:v>0.89999999999999991</c:v>
                </c:pt>
                <c:pt idx="318">
                  <c:v>0.89999999999999991</c:v>
                </c:pt>
                <c:pt idx="319">
                  <c:v>0.89999999999999991</c:v>
                </c:pt>
                <c:pt idx="320">
                  <c:v>0.89999999999999991</c:v>
                </c:pt>
                <c:pt idx="321">
                  <c:v>0.8</c:v>
                </c:pt>
                <c:pt idx="322">
                  <c:v>0.8</c:v>
                </c:pt>
                <c:pt idx="323">
                  <c:v>0.89999999999999991</c:v>
                </c:pt>
                <c:pt idx="324">
                  <c:v>0.89999999999999991</c:v>
                </c:pt>
                <c:pt idx="325">
                  <c:v>0.8</c:v>
                </c:pt>
                <c:pt idx="326">
                  <c:v>0.89999999999999991</c:v>
                </c:pt>
                <c:pt idx="327">
                  <c:v>0.89999999999999991</c:v>
                </c:pt>
                <c:pt idx="328">
                  <c:v>0.89999999999999991</c:v>
                </c:pt>
                <c:pt idx="329">
                  <c:v>0.89999999999999991</c:v>
                </c:pt>
                <c:pt idx="330">
                  <c:v>0.89999999999999991</c:v>
                </c:pt>
                <c:pt idx="331">
                  <c:v>0.89999999999999991</c:v>
                </c:pt>
                <c:pt idx="332">
                  <c:v>0.89999999999999991</c:v>
                </c:pt>
                <c:pt idx="333">
                  <c:v>0.89999999999999991</c:v>
                </c:pt>
                <c:pt idx="334">
                  <c:v>0.89999999999999991</c:v>
                </c:pt>
                <c:pt idx="335">
                  <c:v>0.89999999999999991</c:v>
                </c:pt>
                <c:pt idx="336">
                  <c:v>0.89999999999999991</c:v>
                </c:pt>
                <c:pt idx="337">
                  <c:v>0.89999999999999991</c:v>
                </c:pt>
                <c:pt idx="338">
                  <c:v>0.89999999999999991</c:v>
                </c:pt>
                <c:pt idx="339">
                  <c:v>0.89999999999999991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0.89999999999999991</c:v>
                </c:pt>
                <c:pt idx="344">
                  <c:v>0.89999999999999991</c:v>
                </c:pt>
                <c:pt idx="345">
                  <c:v>1</c:v>
                </c:pt>
                <c:pt idx="346">
                  <c:v>1</c:v>
                </c:pt>
                <c:pt idx="347">
                  <c:v>1</c:v>
                </c:pt>
                <c:pt idx="348">
                  <c:v>1</c:v>
                </c:pt>
                <c:pt idx="349">
                  <c:v>0.89999999999999991</c:v>
                </c:pt>
                <c:pt idx="350">
                  <c:v>1</c:v>
                </c:pt>
                <c:pt idx="351">
                  <c:v>1</c:v>
                </c:pt>
                <c:pt idx="352">
                  <c:v>1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</c:v>
                </c:pt>
                <c:pt idx="358">
                  <c:v>1</c:v>
                </c:pt>
                <c:pt idx="359">
                  <c:v>1</c:v>
                </c:pt>
                <c:pt idx="360">
                  <c:v>1</c:v>
                </c:pt>
                <c:pt idx="361">
                  <c:v>1</c:v>
                </c:pt>
                <c:pt idx="362">
                  <c:v>1.0999999999999999</c:v>
                </c:pt>
                <c:pt idx="363">
                  <c:v>1</c:v>
                </c:pt>
                <c:pt idx="364">
                  <c:v>1</c:v>
                </c:pt>
                <c:pt idx="365">
                  <c:v>1.0999999999999999</c:v>
                </c:pt>
                <c:pt idx="366">
                  <c:v>1</c:v>
                </c:pt>
                <c:pt idx="367">
                  <c:v>1</c:v>
                </c:pt>
                <c:pt idx="368">
                  <c:v>1</c:v>
                </c:pt>
                <c:pt idx="369">
                  <c:v>1.0999999999999999</c:v>
                </c:pt>
                <c:pt idx="370">
                  <c:v>1</c:v>
                </c:pt>
                <c:pt idx="371">
                  <c:v>1</c:v>
                </c:pt>
                <c:pt idx="372">
                  <c:v>1</c:v>
                </c:pt>
                <c:pt idx="373">
                  <c:v>1</c:v>
                </c:pt>
                <c:pt idx="374">
                  <c:v>1</c:v>
                </c:pt>
                <c:pt idx="375">
                  <c:v>1</c:v>
                </c:pt>
                <c:pt idx="376">
                  <c:v>1.0999999999999999</c:v>
                </c:pt>
                <c:pt idx="377">
                  <c:v>1</c:v>
                </c:pt>
                <c:pt idx="378">
                  <c:v>1.0999999999999999</c:v>
                </c:pt>
                <c:pt idx="379">
                  <c:v>1</c:v>
                </c:pt>
                <c:pt idx="380">
                  <c:v>1.0999999999999999</c:v>
                </c:pt>
                <c:pt idx="381">
                  <c:v>1</c:v>
                </c:pt>
                <c:pt idx="382">
                  <c:v>1.0999999999999999</c:v>
                </c:pt>
                <c:pt idx="383">
                  <c:v>1.0999999999999999</c:v>
                </c:pt>
                <c:pt idx="384">
                  <c:v>1.0999999999999999</c:v>
                </c:pt>
                <c:pt idx="385">
                  <c:v>1.0999999999999999</c:v>
                </c:pt>
                <c:pt idx="386">
                  <c:v>1.0999999999999999</c:v>
                </c:pt>
                <c:pt idx="387">
                  <c:v>1.0999999999999999</c:v>
                </c:pt>
                <c:pt idx="388">
                  <c:v>1</c:v>
                </c:pt>
                <c:pt idx="389">
                  <c:v>1.0999999999999999</c:v>
                </c:pt>
                <c:pt idx="390">
                  <c:v>1.0999999999999999</c:v>
                </c:pt>
                <c:pt idx="391">
                  <c:v>1</c:v>
                </c:pt>
                <c:pt idx="392">
                  <c:v>1.0999999999999999</c:v>
                </c:pt>
                <c:pt idx="393">
                  <c:v>1.0999999999999999</c:v>
                </c:pt>
                <c:pt idx="394">
                  <c:v>1.0999999999999999</c:v>
                </c:pt>
                <c:pt idx="395">
                  <c:v>1.0999999999999999</c:v>
                </c:pt>
                <c:pt idx="396">
                  <c:v>1.0999999999999999</c:v>
                </c:pt>
                <c:pt idx="397">
                  <c:v>1.0999999999999999</c:v>
                </c:pt>
                <c:pt idx="398">
                  <c:v>1.0999999999999999</c:v>
                </c:pt>
                <c:pt idx="399">
                  <c:v>1.0999999999999999</c:v>
                </c:pt>
                <c:pt idx="400">
                  <c:v>1.0999999999999999</c:v>
                </c:pt>
                <c:pt idx="401">
                  <c:v>1.0999999999999999</c:v>
                </c:pt>
                <c:pt idx="402">
                  <c:v>1.0999999999999999</c:v>
                </c:pt>
                <c:pt idx="403">
                  <c:v>1.0999999999999999</c:v>
                </c:pt>
                <c:pt idx="404">
                  <c:v>1.0999999999999999</c:v>
                </c:pt>
                <c:pt idx="405">
                  <c:v>1.0999999999999999</c:v>
                </c:pt>
                <c:pt idx="406">
                  <c:v>1.0999999999999999</c:v>
                </c:pt>
                <c:pt idx="407">
                  <c:v>1.0999999999999999</c:v>
                </c:pt>
                <c:pt idx="408">
                  <c:v>1.2</c:v>
                </c:pt>
                <c:pt idx="409">
                  <c:v>1.2</c:v>
                </c:pt>
                <c:pt idx="410">
                  <c:v>1.2</c:v>
                </c:pt>
                <c:pt idx="411">
                  <c:v>1.2</c:v>
                </c:pt>
                <c:pt idx="412">
                  <c:v>1.2</c:v>
                </c:pt>
                <c:pt idx="413">
                  <c:v>1.2</c:v>
                </c:pt>
                <c:pt idx="414">
                  <c:v>1.2</c:v>
                </c:pt>
                <c:pt idx="415">
                  <c:v>1.2</c:v>
                </c:pt>
                <c:pt idx="416">
                  <c:v>1.2</c:v>
                </c:pt>
                <c:pt idx="417">
                  <c:v>1.2</c:v>
                </c:pt>
                <c:pt idx="418">
                  <c:v>1.2</c:v>
                </c:pt>
                <c:pt idx="419">
                  <c:v>1.2</c:v>
                </c:pt>
                <c:pt idx="420">
                  <c:v>1.2</c:v>
                </c:pt>
                <c:pt idx="421">
                  <c:v>1.2</c:v>
                </c:pt>
                <c:pt idx="422">
                  <c:v>1.2</c:v>
                </c:pt>
                <c:pt idx="423">
                  <c:v>1.2</c:v>
                </c:pt>
                <c:pt idx="424">
                  <c:v>1.2</c:v>
                </c:pt>
                <c:pt idx="425">
                  <c:v>1.2</c:v>
                </c:pt>
                <c:pt idx="426">
                  <c:v>1.2</c:v>
                </c:pt>
                <c:pt idx="427">
                  <c:v>1.2</c:v>
                </c:pt>
                <c:pt idx="428">
                  <c:v>1.2</c:v>
                </c:pt>
                <c:pt idx="429">
                  <c:v>1.2</c:v>
                </c:pt>
                <c:pt idx="430">
                  <c:v>1.2</c:v>
                </c:pt>
                <c:pt idx="431">
                  <c:v>1.2</c:v>
                </c:pt>
                <c:pt idx="432">
                  <c:v>1.2</c:v>
                </c:pt>
                <c:pt idx="433">
                  <c:v>1.2</c:v>
                </c:pt>
                <c:pt idx="434">
                  <c:v>1.2</c:v>
                </c:pt>
                <c:pt idx="435">
                  <c:v>1.2</c:v>
                </c:pt>
                <c:pt idx="436">
                  <c:v>1.2</c:v>
                </c:pt>
                <c:pt idx="437">
                  <c:v>1.3</c:v>
                </c:pt>
                <c:pt idx="438">
                  <c:v>1.2</c:v>
                </c:pt>
                <c:pt idx="439">
                  <c:v>1.3</c:v>
                </c:pt>
                <c:pt idx="440">
                  <c:v>1.3</c:v>
                </c:pt>
                <c:pt idx="441">
                  <c:v>1.2</c:v>
                </c:pt>
                <c:pt idx="442">
                  <c:v>1.3</c:v>
                </c:pt>
                <c:pt idx="443">
                  <c:v>1.3</c:v>
                </c:pt>
                <c:pt idx="444">
                  <c:v>1.3</c:v>
                </c:pt>
                <c:pt idx="445">
                  <c:v>-0.3</c:v>
                </c:pt>
                <c:pt idx="446">
                  <c:v>-0.3</c:v>
                </c:pt>
                <c:pt idx="447">
                  <c:v>-0.3</c:v>
                </c:pt>
                <c:pt idx="448">
                  <c:v>-0.3</c:v>
                </c:pt>
                <c:pt idx="449">
                  <c:v>-0.3</c:v>
                </c:pt>
                <c:pt idx="450">
                  <c:v>-0.3</c:v>
                </c:pt>
                <c:pt idx="451">
                  <c:v>-0.3</c:v>
                </c:pt>
                <c:pt idx="452">
                  <c:v>-0.3</c:v>
                </c:pt>
                <c:pt idx="453">
                  <c:v>-0.3</c:v>
                </c:pt>
                <c:pt idx="454">
                  <c:v>-0.3</c:v>
                </c:pt>
                <c:pt idx="455">
                  <c:v>-0.3</c:v>
                </c:pt>
                <c:pt idx="456">
                  <c:v>-0.3</c:v>
                </c:pt>
                <c:pt idx="457">
                  <c:v>-0.3</c:v>
                </c:pt>
                <c:pt idx="458">
                  <c:v>-0.3</c:v>
                </c:pt>
                <c:pt idx="459">
                  <c:v>-0.3</c:v>
                </c:pt>
                <c:pt idx="460">
                  <c:v>-0.3</c:v>
                </c:pt>
                <c:pt idx="461">
                  <c:v>-0.3</c:v>
                </c:pt>
                <c:pt idx="462">
                  <c:v>-0.3</c:v>
                </c:pt>
                <c:pt idx="463">
                  <c:v>-0.3</c:v>
                </c:pt>
                <c:pt idx="464">
                  <c:v>-0.3</c:v>
                </c:pt>
                <c:pt idx="465">
                  <c:v>-0.3</c:v>
                </c:pt>
                <c:pt idx="466">
                  <c:v>-0.3</c:v>
                </c:pt>
                <c:pt idx="467">
                  <c:v>-0.3</c:v>
                </c:pt>
                <c:pt idx="468">
                  <c:v>-0.3</c:v>
                </c:pt>
                <c:pt idx="469">
                  <c:v>-0.3</c:v>
                </c:pt>
                <c:pt idx="470">
                  <c:v>-0.3</c:v>
                </c:pt>
                <c:pt idx="471">
                  <c:v>-0.3</c:v>
                </c:pt>
                <c:pt idx="472">
                  <c:v>-0.3</c:v>
                </c:pt>
                <c:pt idx="473">
                  <c:v>-0.3</c:v>
                </c:pt>
                <c:pt idx="474">
                  <c:v>-0.3</c:v>
                </c:pt>
                <c:pt idx="475">
                  <c:v>-0.3</c:v>
                </c:pt>
                <c:pt idx="476">
                  <c:v>-0.3</c:v>
                </c:pt>
                <c:pt idx="477">
                  <c:v>-0.3</c:v>
                </c:pt>
                <c:pt idx="478">
                  <c:v>-0.3</c:v>
                </c:pt>
                <c:pt idx="479">
                  <c:v>-0.3</c:v>
                </c:pt>
                <c:pt idx="480">
                  <c:v>-0.3</c:v>
                </c:pt>
                <c:pt idx="481">
                  <c:v>-0.3</c:v>
                </c:pt>
                <c:pt idx="482">
                  <c:v>-0.3</c:v>
                </c:pt>
                <c:pt idx="483">
                  <c:v>-0.3</c:v>
                </c:pt>
                <c:pt idx="484">
                  <c:v>-0.3</c:v>
                </c:pt>
                <c:pt idx="485">
                  <c:v>-0.3</c:v>
                </c:pt>
                <c:pt idx="486">
                  <c:v>-0.3</c:v>
                </c:pt>
                <c:pt idx="487">
                  <c:v>-0.3</c:v>
                </c:pt>
                <c:pt idx="488">
                  <c:v>-0.3</c:v>
                </c:pt>
                <c:pt idx="489">
                  <c:v>-0.3</c:v>
                </c:pt>
                <c:pt idx="490">
                  <c:v>-0.3</c:v>
                </c:pt>
                <c:pt idx="491">
                  <c:v>-0.3</c:v>
                </c:pt>
                <c:pt idx="492">
                  <c:v>-0.3</c:v>
                </c:pt>
                <c:pt idx="493">
                  <c:v>-0.3</c:v>
                </c:pt>
                <c:pt idx="494">
                  <c:v>-0.3</c:v>
                </c:pt>
                <c:pt idx="495">
                  <c:v>-0.3</c:v>
                </c:pt>
                <c:pt idx="496">
                  <c:v>-0.3</c:v>
                </c:pt>
                <c:pt idx="497">
                  <c:v>-0.3</c:v>
                </c:pt>
                <c:pt idx="498">
                  <c:v>-0.3</c:v>
                </c:pt>
                <c:pt idx="499">
                  <c:v>-0.3</c:v>
                </c:pt>
                <c:pt idx="500">
                  <c:v>-0.3</c:v>
                </c:pt>
                <c:pt idx="501">
                  <c:v>-0.3</c:v>
                </c:pt>
                <c:pt idx="502">
                  <c:v>-0.3</c:v>
                </c:pt>
                <c:pt idx="503">
                  <c:v>-0.3</c:v>
                </c:pt>
                <c:pt idx="504">
                  <c:v>-0.3</c:v>
                </c:pt>
                <c:pt idx="505">
                  <c:v>-0.3</c:v>
                </c:pt>
                <c:pt idx="506">
                  <c:v>-0.3</c:v>
                </c:pt>
                <c:pt idx="507">
                  <c:v>-0.3</c:v>
                </c:pt>
                <c:pt idx="508">
                  <c:v>-0.3</c:v>
                </c:pt>
                <c:pt idx="509">
                  <c:v>-0.3</c:v>
                </c:pt>
                <c:pt idx="510">
                  <c:v>-0.3</c:v>
                </c:pt>
                <c:pt idx="511">
                  <c:v>-0.3</c:v>
                </c:pt>
                <c:pt idx="512">
                  <c:v>-0.3</c:v>
                </c:pt>
                <c:pt idx="513">
                  <c:v>-0.3</c:v>
                </c:pt>
                <c:pt idx="514">
                  <c:v>-0.3</c:v>
                </c:pt>
                <c:pt idx="515">
                  <c:v>-0.3</c:v>
                </c:pt>
                <c:pt idx="516">
                  <c:v>-0.3</c:v>
                </c:pt>
                <c:pt idx="517">
                  <c:v>-0.3</c:v>
                </c:pt>
                <c:pt idx="518">
                  <c:v>-0.3</c:v>
                </c:pt>
                <c:pt idx="519">
                  <c:v>-0.3</c:v>
                </c:pt>
                <c:pt idx="520">
                  <c:v>-0.3</c:v>
                </c:pt>
                <c:pt idx="521">
                  <c:v>-0.3</c:v>
                </c:pt>
                <c:pt idx="522">
                  <c:v>-0.3</c:v>
                </c:pt>
                <c:pt idx="523">
                  <c:v>-0.3</c:v>
                </c:pt>
                <c:pt idx="524">
                  <c:v>-0.3</c:v>
                </c:pt>
                <c:pt idx="525">
                  <c:v>-0.3</c:v>
                </c:pt>
                <c:pt idx="526">
                  <c:v>-0.3</c:v>
                </c:pt>
                <c:pt idx="527">
                  <c:v>-0.3</c:v>
                </c:pt>
                <c:pt idx="528">
                  <c:v>-0.3</c:v>
                </c:pt>
                <c:pt idx="529">
                  <c:v>-0.3</c:v>
                </c:pt>
                <c:pt idx="530">
                  <c:v>-0.3</c:v>
                </c:pt>
                <c:pt idx="531">
                  <c:v>-0.3</c:v>
                </c:pt>
                <c:pt idx="532">
                  <c:v>-0.3</c:v>
                </c:pt>
                <c:pt idx="533">
                  <c:v>-0.3</c:v>
                </c:pt>
                <c:pt idx="534">
                  <c:v>-0.3</c:v>
                </c:pt>
                <c:pt idx="535">
                  <c:v>-0.3</c:v>
                </c:pt>
                <c:pt idx="536">
                  <c:v>-0.3</c:v>
                </c:pt>
                <c:pt idx="537">
                  <c:v>-0.3</c:v>
                </c:pt>
                <c:pt idx="538">
                  <c:v>-0.3</c:v>
                </c:pt>
                <c:pt idx="539">
                  <c:v>-0.3</c:v>
                </c:pt>
                <c:pt idx="540">
                  <c:v>-0.3</c:v>
                </c:pt>
                <c:pt idx="541">
                  <c:v>-0.3</c:v>
                </c:pt>
                <c:pt idx="542">
                  <c:v>-0.3</c:v>
                </c:pt>
                <c:pt idx="543">
                  <c:v>-0.3</c:v>
                </c:pt>
                <c:pt idx="544">
                  <c:v>-0.3</c:v>
                </c:pt>
                <c:pt idx="545">
                  <c:v>-0.3</c:v>
                </c:pt>
                <c:pt idx="546">
                  <c:v>-0.3</c:v>
                </c:pt>
                <c:pt idx="547">
                  <c:v>-0.3</c:v>
                </c:pt>
                <c:pt idx="548">
                  <c:v>-0.3</c:v>
                </c:pt>
                <c:pt idx="549">
                  <c:v>-0.3</c:v>
                </c:pt>
                <c:pt idx="550">
                  <c:v>-0.3</c:v>
                </c:pt>
                <c:pt idx="551">
                  <c:v>-0.3</c:v>
                </c:pt>
                <c:pt idx="552">
                  <c:v>-0.3</c:v>
                </c:pt>
                <c:pt idx="553">
                  <c:v>-0.3</c:v>
                </c:pt>
                <c:pt idx="554">
                  <c:v>-0.3</c:v>
                </c:pt>
                <c:pt idx="555">
                  <c:v>-0.3</c:v>
                </c:pt>
                <c:pt idx="556">
                  <c:v>-0.3</c:v>
                </c:pt>
                <c:pt idx="557">
                  <c:v>-0.3</c:v>
                </c:pt>
                <c:pt idx="558">
                  <c:v>-0.3</c:v>
                </c:pt>
                <c:pt idx="559">
                  <c:v>-0.3</c:v>
                </c:pt>
                <c:pt idx="560">
                  <c:v>-0.3</c:v>
                </c:pt>
                <c:pt idx="561">
                  <c:v>-0.3</c:v>
                </c:pt>
                <c:pt idx="562">
                  <c:v>-0.3</c:v>
                </c:pt>
                <c:pt idx="563">
                  <c:v>-0.3</c:v>
                </c:pt>
                <c:pt idx="564">
                  <c:v>-0.3</c:v>
                </c:pt>
                <c:pt idx="565">
                  <c:v>-0.3</c:v>
                </c:pt>
                <c:pt idx="566">
                  <c:v>-0.3</c:v>
                </c:pt>
                <c:pt idx="567">
                  <c:v>-0.3</c:v>
                </c:pt>
                <c:pt idx="568">
                  <c:v>-0.3</c:v>
                </c:pt>
                <c:pt idx="569">
                  <c:v>-0.3</c:v>
                </c:pt>
                <c:pt idx="570">
                  <c:v>-0.3</c:v>
                </c:pt>
                <c:pt idx="571">
                  <c:v>-0.3</c:v>
                </c:pt>
                <c:pt idx="572">
                  <c:v>-0.3</c:v>
                </c:pt>
                <c:pt idx="573">
                  <c:v>-0.3</c:v>
                </c:pt>
                <c:pt idx="574">
                  <c:v>-0.3</c:v>
                </c:pt>
                <c:pt idx="575">
                  <c:v>-0.3</c:v>
                </c:pt>
                <c:pt idx="576">
                  <c:v>-0.3</c:v>
                </c:pt>
                <c:pt idx="577">
                  <c:v>-0.3</c:v>
                </c:pt>
                <c:pt idx="578">
                  <c:v>-0.3</c:v>
                </c:pt>
                <c:pt idx="579">
                  <c:v>-0.3</c:v>
                </c:pt>
                <c:pt idx="580">
                  <c:v>-0.3</c:v>
                </c:pt>
                <c:pt idx="581">
                  <c:v>-0.3</c:v>
                </c:pt>
                <c:pt idx="582">
                  <c:v>-0.3</c:v>
                </c:pt>
                <c:pt idx="583">
                  <c:v>-0.3</c:v>
                </c:pt>
                <c:pt idx="584">
                  <c:v>-0.3</c:v>
                </c:pt>
                <c:pt idx="585">
                  <c:v>-0.3</c:v>
                </c:pt>
                <c:pt idx="586">
                  <c:v>-0.3</c:v>
                </c:pt>
                <c:pt idx="587">
                  <c:v>-0.3</c:v>
                </c:pt>
                <c:pt idx="588">
                  <c:v>-0.3</c:v>
                </c:pt>
                <c:pt idx="589">
                  <c:v>-0.3</c:v>
                </c:pt>
                <c:pt idx="590">
                  <c:v>-0.3</c:v>
                </c:pt>
                <c:pt idx="591">
                  <c:v>-0.3</c:v>
                </c:pt>
                <c:pt idx="592">
                  <c:v>-0.3</c:v>
                </c:pt>
                <c:pt idx="593">
                  <c:v>-0.3</c:v>
                </c:pt>
                <c:pt idx="594">
                  <c:v>-0.3</c:v>
                </c:pt>
                <c:pt idx="595">
                  <c:v>-0.3</c:v>
                </c:pt>
                <c:pt idx="596">
                  <c:v>-0.3</c:v>
                </c:pt>
                <c:pt idx="597">
                  <c:v>-0.3</c:v>
                </c:pt>
                <c:pt idx="598">
                  <c:v>-0.3</c:v>
                </c:pt>
                <c:pt idx="599">
                  <c:v>-0.3</c:v>
                </c:pt>
                <c:pt idx="600">
                  <c:v>-0.3</c:v>
                </c:pt>
                <c:pt idx="601">
                  <c:v>-0.3</c:v>
                </c:pt>
                <c:pt idx="602">
                  <c:v>-0.3</c:v>
                </c:pt>
                <c:pt idx="603">
                  <c:v>-0.3</c:v>
                </c:pt>
                <c:pt idx="604">
                  <c:v>-0.3</c:v>
                </c:pt>
                <c:pt idx="605">
                  <c:v>-0.3</c:v>
                </c:pt>
                <c:pt idx="606">
                  <c:v>-0.3</c:v>
                </c:pt>
                <c:pt idx="607">
                  <c:v>-0.3</c:v>
                </c:pt>
                <c:pt idx="608">
                  <c:v>-0.3</c:v>
                </c:pt>
                <c:pt idx="609">
                  <c:v>-0.3</c:v>
                </c:pt>
                <c:pt idx="610">
                  <c:v>-0.3</c:v>
                </c:pt>
                <c:pt idx="611">
                  <c:v>-0.3</c:v>
                </c:pt>
                <c:pt idx="612">
                  <c:v>-0.3</c:v>
                </c:pt>
                <c:pt idx="613">
                  <c:v>-0.3</c:v>
                </c:pt>
                <c:pt idx="614">
                  <c:v>-0.3</c:v>
                </c:pt>
                <c:pt idx="615">
                  <c:v>-0.3</c:v>
                </c:pt>
                <c:pt idx="616">
                  <c:v>-0.3</c:v>
                </c:pt>
                <c:pt idx="617">
                  <c:v>-0.3</c:v>
                </c:pt>
                <c:pt idx="618">
                  <c:v>-0.3</c:v>
                </c:pt>
                <c:pt idx="619">
                  <c:v>-0.3</c:v>
                </c:pt>
                <c:pt idx="620">
                  <c:v>-0.3</c:v>
                </c:pt>
                <c:pt idx="621">
                  <c:v>-0.3</c:v>
                </c:pt>
                <c:pt idx="622">
                  <c:v>-0.3</c:v>
                </c:pt>
                <c:pt idx="623">
                  <c:v>-0.3</c:v>
                </c:pt>
                <c:pt idx="624">
                  <c:v>-0.3</c:v>
                </c:pt>
                <c:pt idx="625">
                  <c:v>-0.3</c:v>
                </c:pt>
                <c:pt idx="626">
                  <c:v>-0.3</c:v>
                </c:pt>
                <c:pt idx="627">
                  <c:v>-0.3</c:v>
                </c:pt>
                <c:pt idx="628">
                  <c:v>-0.3</c:v>
                </c:pt>
                <c:pt idx="629">
                  <c:v>-0.3</c:v>
                </c:pt>
                <c:pt idx="630">
                  <c:v>-0.3</c:v>
                </c:pt>
                <c:pt idx="631">
                  <c:v>-0.3</c:v>
                </c:pt>
                <c:pt idx="632">
                  <c:v>-0.3</c:v>
                </c:pt>
                <c:pt idx="633">
                  <c:v>-0.3</c:v>
                </c:pt>
                <c:pt idx="634">
                  <c:v>-0.3</c:v>
                </c:pt>
                <c:pt idx="635">
                  <c:v>-0.3</c:v>
                </c:pt>
                <c:pt idx="636">
                  <c:v>-0.3</c:v>
                </c:pt>
                <c:pt idx="637">
                  <c:v>-0.3</c:v>
                </c:pt>
                <c:pt idx="638">
                  <c:v>-0.3</c:v>
                </c:pt>
                <c:pt idx="639">
                  <c:v>-0.3</c:v>
                </c:pt>
                <c:pt idx="640">
                  <c:v>-0.3</c:v>
                </c:pt>
                <c:pt idx="641">
                  <c:v>-0.3</c:v>
                </c:pt>
                <c:pt idx="642">
                  <c:v>-0.3</c:v>
                </c:pt>
                <c:pt idx="643">
                  <c:v>-0.3</c:v>
                </c:pt>
                <c:pt idx="644">
                  <c:v>-0.3</c:v>
                </c:pt>
                <c:pt idx="645">
                  <c:v>-0.3</c:v>
                </c:pt>
                <c:pt idx="646">
                  <c:v>-0.3</c:v>
                </c:pt>
                <c:pt idx="647">
                  <c:v>-0.3</c:v>
                </c:pt>
                <c:pt idx="648">
                  <c:v>-0.3</c:v>
                </c:pt>
                <c:pt idx="649">
                  <c:v>-0.3</c:v>
                </c:pt>
                <c:pt idx="650">
                  <c:v>-0.3</c:v>
                </c:pt>
                <c:pt idx="651">
                  <c:v>-0.3</c:v>
                </c:pt>
                <c:pt idx="652">
                  <c:v>-0.3</c:v>
                </c:pt>
                <c:pt idx="653">
                  <c:v>-0.3</c:v>
                </c:pt>
                <c:pt idx="654">
                  <c:v>-0.3</c:v>
                </c:pt>
                <c:pt idx="655">
                  <c:v>-0.3</c:v>
                </c:pt>
                <c:pt idx="656">
                  <c:v>-0.3</c:v>
                </c:pt>
                <c:pt idx="657">
                  <c:v>-0.3</c:v>
                </c:pt>
                <c:pt idx="658">
                  <c:v>-0.3</c:v>
                </c:pt>
                <c:pt idx="659">
                  <c:v>-0.3</c:v>
                </c:pt>
                <c:pt idx="660">
                  <c:v>-0.3</c:v>
                </c:pt>
                <c:pt idx="661">
                  <c:v>-0.3</c:v>
                </c:pt>
                <c:pt idx="662">
                  <c:v>-0.3</c:v>
                </c:pt>
                <c:pt idx="663">
                  <c:v>-0.3</c:v>
                </c:pt>
                <c:pt idx="664">
                  <c:v>-0.3</c:v>
                </c:pt>
                <c:pt idx="665">
                  <c:v>-0.3</c:v>
                </c:pt>
                <c:pt idx="666">
                  <c:v>-0.3</c:v>
                </c:pt>
                <c:pt idx="667">
                  <c:v>-0.3</c:v>
                </c:pt>
                <c:pt idx="668">
                  <c:v>-0.3</c:v>
                </c:pt>
                <c:pt idx="669">
                  <c:v>-0.3</c:v>
                </c:pt>
                <c:pt idx="670">
                  <c:v>-0.3</c:v>
                </c:pt>
                <c:pt idx="671">
                  <c:v>-0.3</c:v>
                </c:pt>
                <c:pt idx="672">
                  <c:v>-0.3</c:v>
                </c:pt>
                <c:pt idx="673">
                  <c:v>-0.3</c:v>
                </c:pt>
                <c:pt idx="674">
                  <c:v>-0.3</c:v>
                </c:pt>
                <c:pt idx="675">
                  <c:v>-0.3</c:v>
                </c:pt>
                <c:pt idx="676">
                  <c:v>-0.3</c:v>
                </c:pt>
                <c:pt idx="677">
                  <c:v>-0.3</c:v>
                </c:pt>
                <c:pt idx="678">
                  <c:v>-0.3</c:v>
                </c:pt>
                <c:pt idx="679">
                  <c:v>-0.3</c:v>
                </c:pt>
                <c:pt idx="680">
                  <c:v>-0.3</c:v>
                </c:pt>
                <c:pt idx="681">
                  <c:v>-0.3</c:v>
                </c:pt>
                <c:pt idx="682">
                  <c:v>-0.3</c:v>
                </c:pt>
                <c:pt idx="683">
                  <c:v>-0.3</c:v>
                </c:pt>
                <c:pt idx="684">
                  <c:v>-0.3</c:v>
                </c:pt>
                <c:pt idx="685">
                  <c:v>-0.3</c:v>
                </c:pt>
                <c:pt idx="686">
                  <c:v>-0.3</c:v>
                </c:pt>
                <c:pt idx="687">
                  <c:v>-0.3</c:v>
                </c:pt>
                <c:pt idx="688">
                  <c:v>-0.3</c:v>
                </c:pt>
                <c:pt idx="689">
                  <c:v>-0.3</c:v>
                </c:pt>
                <c:pt idx="690">
                  <c:v>-0.3</c:v>
                </c:pt>
                <c:pt idx="691">
                  <c:v>-0.3</c:v>
                </c:pt>
                <c:pt idx="692">
                  <c:v>-0.3</c:v>
                </c:pt>
                <c:pt idx="693">
                  <c:v>-0.3</c:v>
                </c:pt>
                <c:pt idx="694">
                  <c:v>-0.3</c:v>
                </c:pt>
                <c:pt idx="695">
                  <c:v>-0.3</c:v>
                </c:pt>
                <c:pt idx="696">
                  <c:v>-0.3</c:v>
                </c:pt>
                <c:pt idx="697">
                  <c:v>-0.3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6F9-E546-8783-C632D79B5EE9}"/>
            </c:ext>
          </c:extLst>
        </c:ser>
        <c:ser>
          <c:idx val="1"/>
          <c:order val="1"/>
          <c:tx>
            <c:v>New Setup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</a:ln>
              <a:effectLst/>
            </c:spPr>
          </c:marker>
          <c:xVal>
            <c:numRef>
              <c:f>Sheet1!$D$2:$D$699</c:f>
              <c:numCache>
                <c:formatCode>General</c:formatCode>
                <c:ptCount val="698"/>
                <c:pt idx="0">
                  <c:v>0.34559000000000001</c:v>
                </c:pt>
                <c:pt idx="1">
                  <c:v>0.76789719999999995</c:v>
                </c:pt>
                <c:pt idx="2">
                  <c:v>1.217554</c:v>
                </c:pt>
                <c:pt idx="3">
                  <c:v>1.6408929999999999</c:v>
                </c:pt>
                <c:pt idx="4">
                  <c:v>2.0549249999999999</c:v>
                </c:pt>
                <c:pt idx="5">
                  <c:v>2.4865879999999998</c:v>
                </c:pt>
                <c:pt idx="6">
                  <c:v>2.9317299999999999</c:v>
                </c:pt>
                <c:pt idx="7">
                  <c:v>3.3429389999999999</c:v>
                </c:pt>
                <c:pt idx="8">
                  <c:v>3.7666970000000002</c:v>
                </c:pt>
                <c:pt idx="9">
                  <c:v>4.1913910000000003</c:v>
                </c:pt>
                <c:pt idx="10">
                  <c:v>4.6249580000000003</c:v>
                </c:pt>
                <c:pt idx="11">
                  <c:v>5.0438910000000003</c:v>
                </c:pt>
                <c:pt idx="12">
                  <c:v>5.4676020000000003</c:v>
                </c:pt>
                <c:pt idx="13">
                  <c:v>5.8817089999999999</c:v>
                </c:pt>
                <c:pt idx="14">
                  <c:v>6.2872180000000002</c:v>
                </c:pt>
                <c:pt idx="15">
                  <c:v>6.7015200000000004</c:v>
                </c:pt>
                <c:pt idx="16">
                  <c:v>7.1197359999999996</c:v>
                </c:pt>
                <c:pt idx="17">
                  <c:v>7.5332369999999997</c:v>
                </c:pt>
                <c:pt idx="18">
                  <c:v>7.9624750000000004</c:v>
                </c:pt>
                <c:pt idx="19">
                  <c:v>8.3868980000000004</c:v>
                </c:pt>
                <c:pt idx="20">
                  <c:v>8.8172010000000007</c:v>
                </c:pt>
                <c:pt idx="21">
                  <c:v>9.2500199999999992</c:v>
                </c:pt>
                <c:pt idx="22">
                  <c:v>9.7217230000000008</c:v>
                </c:pt>
                <c:pt idx="23">
                  <c:v>10.16844</c:v>
                </c:pt>
                <c:pt idx="24">
                  <c:v>10.600210000000001</c:v>
                </c:pt>
                <c:pt idx="25">
                  <c:v>11.03227</c:v>
                </c:pt>
                <c:pt idx="26">
                  <c:v>11.477119999999999</c:v>
                </c:pt>
                <c:pt idx="27">
                  <c:v>11.907909999999999</c:v>
                </c:pt>
                <c:pt idx="28">
                  <c:v>12.346450000000001</c:v>
                </c:pt>
                <c:pt idx="29">
                  <c:v>12.810320000000001</c:v>
                </c:pt>
                <c:pt idx="30">
                  <c:v>13.261990000000001</c:v>
                </c:pt>
                <c:pt idx="31">
                  <c:v>13.69483</c:v>
                </c:pt>
                <c:pt idx="32">
                  <c:v>14.11529</c:v>
                </c:pt>
                <c:pt idx="33">
                  <c:v>14.646100000000001</c:v>
                </c:pt>
                <c:pt idx="34">
                  <c:v>15.466749999999999</c:v>
                </c:pt>
                <c:pt idx="35">
                  <c:v>16.082129999999999</c:v>
                </c:pt>
                <c:pt idx="36">
                  <c:v>16.595199999999998</c:v>
                </c:pt>
                <c:pt idx="37">
                  <c:v>17.155390000000001</c:v>
                </c:pt>
                <c:pt idx="38">
                  <c:v>17.659649999999999</c:v>
                </c:pt>
                <c:pt idx="39">
                  <c:v>18.147120000000001</c:v>
                </c:pt>
                <c:pt idx="40">
                  <c:v>18.641010000000001</c:v>
                </c:pt>
                <c:pt idx="41">
                  <c:v>19.112839999999998</c:v>
                </c:pt>
                <c:pt idx="42">
                  <c:v>19.575980000000001</c:v>
                </c:pt>
                <c:pt idx="43">
                  <c:v>20.02206</c:v>
                </c:pt>
                <c:pt idx="44">
                  <c:v>20.494800000000001</c:v>
                </c:pt>
                <c:pt idx="45">
                  <c:v>21.09459</c:v>
                </c:pt>
                <c:pt idx="46">
                  <c:v>21.558720000000001</c:v>
                </c:pt>
                <c:pt idx="47">
                  <c:v>22.025179999999999</c:v>
                </c:pt>
                <c:pt idx="48">
                  <c:v>22.636040000000001</c:v>
                </c:pt>
                <c:pt idx="49">
                  <c:v>23.216200000000001</c:v>
                </c:pt>
                <c:pt idx="50">
                  <c:v>23.7498</c:v>
                </c:pt>
                <c:pt idx="51">
                  <c:v>24.2517</c:v>
                </c:pt>
                <c:pt idx="52">
                  <c:v>24.724599999999999</c:v>
                </c:pt>
                <c:pt idx="53">
                  <c:v>25.259399999999999</c:v>
                </c:pt>
                <c:pt idx="54">
                  <c:v>25.76333</c:v>
                </c:pt>
                <c:pt idx="55">
                  <c:v>26.2498</c:v>
                </c:pt>
                <c:pt idx="56">
                  <c:v>26.724060000000001</c:v>
                </c:pt>
                <c:pt idx="57">
                  <c:v>27.170030000000001</c:v>
                </c:pt>
                <c:pt idx="58">
                  <c:v>27.60783</c:v>
                </c:pt>
                <c:pt idx="59">
                  <c:v>28.072240000000001</c:v>
                </c:pt>
                <c:pt idx="60">
                  <c:v>28.553129999999999</c:v>
                </c:pt>
                <c:pt idx="61">
                  <c:v>29.029350000000001</c:v>
                </c:pt>
                <c:pt idx="62">
                  <c:v>29.575240000000001</c:v>
                </c:pt>
                <c:pt idx="63">
                  <c:v>30.052230000000002</c:v>
                </c:pt>
                <c:pt idx="64">
                  <c:v>30.50159</c:v>
                </c:pt>
                <c:pt idx="65">
                  <c:v>30.97644</c:v>
                </c:pt>
                <c:pt idx="66">
                  <c:v>31.43901</c:v>
                </c:pt>
                <c:pt idx="67">
                  <c:v>31.911429999999999</c:v>
                </c:pt>
                <c:pt idx="68">
                  <c:v>32.392429999999997</c:v>
                </c:pt>
                <c:pt idx="69">
                  <c:v>32.9193</c:v>
                </c:pt>
                <c:pt idx="70">
                  <c:v>33.44341</c:v>
                </c:pt>
                <c:pt idx="71">
                  <c:v>33.927869999999999</c:v>
                </c:pt>
                <c:pt idx="72">
                  <c:v>34.392290000000003</c:v>
                </c:pt>
                <c:pt idx="73">
                  <c:v>34.883110000000002</c:v>
                </c:pt>
                <c:pt idx="74">
                  <c:v>35.38064</c:v>
                </c:pt>
                <c:pt idx="75">
                  <c:v>35.856969999999997</c:v>
                </c:pt>
                <c:pt idx="76">
                  <c:v>36.31512</c:v>
                </c:pt>
                <c:pt idx="77">
                  <c:v>36.860950000000003</c:v>
                </c:pt>
                <c:pt idx="78">
                  <c:v>37.373869999999997</c:v>
                </c:pt>
                <c:pt idx="79">
                  <c:v>37.848860000000002</c:v>
                </c:pt>
                <c:pt idx="80">
                  <c:v>38.300319999999999</c:v>
                </c:pt>
                <c:pt idx="81">
                  <c:v>38.773180000000004</c:v>
                </c:pt>
                <c:pt idx="82">
                  <c:v>39.240659999999998</c:v>
                </c:pt>
                <c:pt idx="83">
                  <c:v>39.70711</c:v>
                </c:pt>
                <c:pt idx="84">
                  <c:v>40.214410000000001</c:v>
                </c:pt>
                <c:pt idx="85">
                  <c:v>40.685090000000002</c:v>
                </c:pt>
                <c:pt idx="86">
                  <c:v>41.171489999999999</c:v>
                </c:pt>
                <c:pt idx="87">
                  <c:v>41.653060000000004</c:v>
                </c:pt>
                <c:pt idx="88">
                  <c:v>42.166559999999997</c:v>
                </c:pt>
                <c:pt idx="89">
                  <c:v>42.606679999999997</c:v>
                </c:pt>
                <c:pt idx="90">
                  <c:v>43.101649999999999</c:v>
                </c:pt>
                <c:pt idx="91">
                  <c:v>43.596150000000002</c:v>
                </c:pt>
                <c:pt idx="92">
                  <c:v>44.057670000000002</c:v>
                </c:pt>
                <c:pt idx="93">
                  <c:v>44.583359999999999</c:v>
                </c:pt>
                <c:pt idx="94">
                  <c:v>45.060699999999997</c:v>
                </c:pt>
                <c:pt idx="95">
                  <c:v>45.491990000000001</c:v>
                </c:pt>
                <c:pt idx="96">
                  <c:v>45.94426</c:v>
                </c:pt>
                <c:pt idx="97">
                  <c:v>46.674860000000002</c:v>
                </c:pt>
                <c:pt idx="98">
                  <c:v>47.284680000000002</c:v>
                </c:pt>
                <c:pt idx="99">
                  <c:v>47.769889999999997</c:v>
                </c:pt>
                <c:pt idx="100">
                  <c:v>48.767510000000001</c:v>
                </c:pt>
                <c:pt idx="101">
                  <c:v>49.176830000000002</c:v>
                </c:pt>
                <c:pt idx="102">
                  <c:v>49.605220000000003</c:v>
                </c:pt>
                <c:pt idx="103">
                  <c:v>50.02816</c:v>
                </c:pt>
                <c:pt idx="104">
                  <c:v>50.450150000000001</c:v>
                </c:pt>
                <c:pt idx="105">
                  <c:v>50.884270000000001</c:v>
                </c:pt>
                <c:pt idx="106">
                  <c:v>51.30301</c:v>
                </c:pt>
                <c:pt idx="107">
                  <c:v>51.736130000000003</c:v>
                </c:pt>
                <c:pt idx="108">
                  <c:v>52.161459999999998</c:v>
                </c:pt>
                <c:pt idx="109">
                  <c:v>52.587850000000003</c:v>
                </c:pt>
                <c:pt idx="110">
                  <c:v>53.039070000000002</c:v>
                </c:pt>
                <c:pt idx="111">
                  <c:v>53.474040000000002</c:v>
                </c:pt>
                <c:pt idx="112">
                  <c:v>53.907859999999999</c:v>
                </c:pt>
                <c:pt idx="113">
                  <c:v>54.322580000000002</c:v>
                </c:pt>
                <c:pt idx="114">
                  <c:v>54.749560000000002</c:v>
                </c:pt>
                <c:pt idx="115">
                  <c:v>55.168930000000003</c:v>
                </c:pt>
                <c:pt idx="116">
                  <c:v>55.594499999999996</c:v>
                </c:pt>
                <c:pt idx="117">
                  <c:v>56.009329999999999</c:v>
                </c:pt>
                <c:pt idx="118">
                  <c:v>56.444070000000004</c:v>
                </c:pt>
                <c:pt idx="119">
                  <c:v>56.855609999999999</c:v>
                </c:pt>
                <c:pt idx="120">
                  <c:v>57.294319999999999</c:v>
                </c:pt>
                <c:pt idx="121">
                  <c:v>57.71</c:v>
                </c:pt>
                <c:pt idx="122">
                  <c:v>58.125210000000003</c:v>
                </c:pt>
                <c:pt idx="123">
                  <c:v>58.534880000000001</c:v>
                </c:pt>
                <c:pt idx="124">
                  <c:v>58.959690000000002</c:v>
                </c:pt>
                <c:pt idx="125">
                  <c:v>59.380119999999998</c:v>
                </c:pt>
                <c:pt idx="126">
                  <c:v>59.808160000000001</c:v>
                </c:pt>
                <c:pt idx="127">
                  <c:v>60.233269999999997</c:v>
                </c:pt>
                <c:pt idx="128">
                  <c:v>60.65043</c:v>
                </c:pt>
                <c:pt idx="129">
                  <c:v>61.07038</c:v>
                </c:pt>
                <c:pt idx="130">
                  <c:v>61.506230000000002</c:v>
                </c:pt>
                <c:pt idx="131">
                  <c:v>61.922269999999997</c:v>
                </c:pt>
                <c:pt idx="132">
                  <c:v>62.332230000000003</c:v>
                </c:pt>
                <c:pt idx="133">
                  <c:v>62.739469999999997</c:v>
                </c:pt>
                <c:pt idx="134">
                  <c:v>63.149790000000003</c:v>
                </c:pt>
                <c:pt idx="135">
                  <c:v>63.56691</c:v>
                </c:pt>
                <c:pt idx="136">
                  <c:v>63.972329999999999</c:v>
                </c:pt>
                <c:pt idx="137">
                  <c:v>64.39949</c:v>
                </c:pt>
                <c:pt idx="138">
                  <c:v>64.808890000000005</c:v>
                </c:pt>
                <c:pt idx="139">
                  <c:v>65.218040000000002</c:v>
                </c:pt>
                <c:pt idx="140">
                  <c:v>65.667540000000002</c:v>
                </c:pt>
                <c:pt idx="141">
                  <c:v>66.08793</c:v>
                </c:pt>
                <c:pt idx="142">
                  <c:v>66.497929999999997</c:v>
                </c:pt>
                <c:pt idx="143">
                  <c:v>66.894930000000002</c:v>
                </c:pt>
                <c:pt idx="144">
                  <c:v>67.301940000000002</c:v>
                </c:pt>
                <c:pt idx="145">
                  <c:v>67.710840000000005</c:v>
                </c:pt>
                <c:pt idx="146">
                  <c:v>68.119029999999995</c:v>
                </c:pt>
                <c:pt idx="147">
                  <c:v>68.528080000000003</c:v>
                </c:pt>
                <c:pt idx="148">
                  <c:v>68.947789999999998</c:v>
                </c:pt>
                <c:pt idx="149">
                  <c:v>69.358149999999995</c:v>
                </c:pt>
                <c:pt idx="150">
                  <c:v>69.792249999999996</c:v>
                </c:pt>
                <c:pt idx="151">
                  <c:v>70.201930000000004</c:v>
                </c:pt>
                <c:pt idx="152">
                  <c:v>70.611009999999993</c:v>
                </c:pt>
                <c:pt idx="153">
                  <c:v>71.015479999999997</c:v>
                </c:pt>
                <c:pt idx="154">
                  <c:v>71.429689999999994</c:v>
                </c:pt>
                <c:pt idx="155">
                  <c:v>71.834100000000007</c:v>
                </c:pt>
                <c:pt idx="156">
                  <c:v>72.244929999999997</c:v>
                </c:pt>
                <c:pt idx="157">
                  <c:v>72.649019999999993</c:v>
                </c:pt>
                <c:pt idx="158">
                  <c:v>73.064080000000004</c:v>
                </c:pt>
                <c:pt idx="159">
                  <c:v>73.481840000000005</c:v>
                </c:pt>
                <c:pt idx="160">
                  <c:v>73.925820000000002</c:v>
                </c:pt>
                <c:pt idx="161">
                  <c:v>74.340040000000002</c:v>
                </c:pt>
                <c:pt idx="162">
                  <c:v>74.760019999999997</c:v>
                </c:pt>
                <c:pt idx="163">
                  <c:v>75.170820000000006</c:v>
                </c:pt>
                <c:pt idx="164">
                  <c:v>75.572879999999998</c:v>
                </c:pt>
                <c:pt idx="165">
                  <c:v>75.979600000000005</c:v>
                </c:pt>
                <c:pt idx="166">
                  <c:v>76.389250000000004</c:v>
                </c:pt>
                <c:pt idx="167">
                  <c:v>76.803380000000004</c:v>
                </c:pt>
                <c:pt idx="168">
                  <c:v>77.250370000000004</c:v>
                </c:pt>
                <c:pt idx="169">
                  <c:v>77.66216</c:v>
                </c:pt>
                <c:pt idx="170">
                  <c:v>78.091170000000005</c:v>
                </c:pt>
                <c:pt idx="171">
                  <c:v>78.503649999999993</c:v>
                </c:pt>
                <c:pt idx="172">
                  <c:v>78.91713</c:v>
                </c:pt>
                <c:pt idx="173">
                  <c:v>79.334500000000006</c:v>
                </c:pt>
                <c:pt idx="174">
                  <c:v>79.754639999999995</c:v>
                </c:pt>
                <c:pt idx="175">
                  <c:v>80.175319999999999</c:v>
                </c:pt>
                <c:pt idx="176">
                  <c:v>80.640640000000005</c:v>
                </c:pt>
                <c:pt idx="177">
                  <c:v>81.063940000000002</c:v>
                </c:pt>
                <c:pt idx="178">
                  <c:v>81.499639999999999</c:v>
                </c:pt>
                <c:pt idx="179">
                  <c:v>81.944980000000001</c:v>
                </c:pt>
                <c:pt idx="180">
                  <c:v>82.381640000000004</c:v>
                </c:pt>
                <c:pt idx="181">
                  <c:v>82.792879999999997</c:v>
                </c:pt>
                <c:pt idx="182">
                  <c:v>83.205200000000005</c:v>
                </c:pt>
                <c:pt idx="183">
                  <c:v>83.629660000000001</c:v>
                </c:pt>
                <c:pt idx="184">
                  <c:v>84.054770000000005</c:v>
                </c:pt>
                <c:pt idx="185">
                  <c:v>84.465289999999996</c:v>
                </c:pt>
                <c:pt idx="186">
                  <c:v>84.881559999999993</c:v>
                </c:pt>
                <c:pt idx="187">
                  <c:v>85.304649999999995</c:v>
                </c:pt>
                <c:pt idx="188">
                  <c:v>85.713220000000007</c:v>
                </c:pt>
                <c:pt idx="189">
                  <c:v>86.12088</c:v>
                </c:pt>
                <c:pt idx="190">
                  <c:v>86.551439999999999</c:v>
                </c:pt>
                <c:pt idx="191">
                  <c:v>86.969520000000003</c:v>
                </c:pt>
                <c:pt idx="192">
                  <c:v>87.369889999999998</c:v>
                </c:pt>
                <c:pt idx="193">
                  <c:v>87.784059999999997</c:v>
                </c:pt>
                <c:pt idx="194">
                  <c:v>88.206140000000005</c:v>
                </c:pt>
                <c:pt idx="195">
                  <c:v>88.614890000000003</c:v>
                </c:pt>
                <c:pt idx="196">
                  <c:v>89.068449999999999</c:v>
                </c:pt>
                <c:pt idx="197">
                  <c:v>89.488330000000005</c:v>
                </c:pt>
                <c:pt idx="198">
                  <c:v>89.90401</c:v>
                </c:pt>
                <c:pt idx="199">
                  <c:v>90.314790000000002</c:v>
                </c:pt>
                <c:pt idx="200">
                  <c:v>90.763120000000001</c:v>
                </c:pt>
                <c:pt idx="201">
                  <c:v>91.201750000000004</c:v>
                </c:pt>
                <c:pt idx="202">
                  <c:v>91.610389999999995</c:v>
                </c:pt>
                <c:pt idx="203">
                  <c:v>92.017499999999998</c:v>
                </c:pt>
                <c:pt idx="204">
                  <c:v>92.439310000000006</c:v>
                </c:pt>
                <c:pt idx="205">
                  <c:v>92.848269999999999</c:v>
                </c:pt>
                <c:pt idx="206">
                  <c:v>93.245140000000006</c:v>
                </c:pt>
                <c:pt idx="207">
                  <c:v>93.653999999999996</c:v>
                </c:pt>
                <c:pt idx="208">
                  <c:v>94.067390000000003</c:v>
                </c:pt>
                <c:pt idx="209">
                  <c:v>94.475340000000003</c:v>
                </c:pt>
                <c:pt idx="210">
                  <c:v>94.921270000000007</c:v>
                </c:pt>
                <c:pt idx="211">
                  <c:v>95.377799999999993</c:v>
                </c:pt>
                <c:pt idx="212">
                  <c:v>95.788430000000005</c:v>
                </c:pt>
                <c:pt idx="213">
                  <c:v>96.193529999999996</c:v>
                </c:pt>
                <c:pt idx="214">
                  <c:v>96.606120000000004</c:v>
                </c:pt>
                <c:pt idx="215">
                  <c:v>97.013450000000006</c:v>
                </c:pt>
                <c:pt idx="216">
                  <c:v>97.417580000000001</c:v>
                </c:pt>
                <c:pt idx="217">
                  <c:v>97.840090000000004</c:v>
                </c:pt>
                <c:pt idx="218">
                  <c:v>98.257400000000004</c:v>
                </c:pt>
                <c:pt idx="219">
                  <c:v>98.671930000000003</c:v>
                </c:pt>
                <c:pt idx="220">
                  <c:v>99.099090000000004</c:v>
                </c:pt>
                <c:pt idx="221">
                  <c:v>99.49924</c:v>
                </c:pt>
                <c:pt idx="222">
                  <c:v>99.982050000000001</c:v>
                </c:pt>
                <c:pt idx="223">
                  <c:v>100.3882</c:v>
                </c:pt>
                <c:pt idx="224">
                  <c:v>100.8004</c:v>
                </c:pt>
                <c:pt idx="225">
                  <c:v>101.2092</c:v>
                </c:pt>
                <c:pt idx="226">
                  <c:v>101.6266</c:v>
                </c:pt>
                <c:pt idx="227">
                  <c:v>102.0321</c:v>
                </c:pt>
                <c:pt idx="228">
                  <c:v>102.4422</c:v>
                </c:pt>
                <c:pt idx="229">
                  <c:v>102.86320000000001</c:v>
                </c:pt>
                <c:pt idx="230">
                  <c:v>103.28919999999999</c:v>
                </c:pt>
                <c:pt idx="231">
                  <c:v>103.7024</c:v>
                </c:pt>
                <c:pt idx="232">
                  <c:v>104.13930000000001</c:v>
                </c:pt>
                <c:pt idx="233">
                  <c:v>104.5517</c:v>
                </c:pt>
                <c:pt idx="234">
                  <c:v>104.96169999999999</c:v>
                </c:pt>
                <c:pt idx="235">
                  <c:v>105.3715</c:v>
                </c:pt>
                <c:pt idx="236">
                  <c:v>105.77970000000001</c:v>
                </c:pt>
                <c:pt idx="237">
                  <c:v>106.19750000000001</c:v>
                </c:pt>
                <c:pt idx="238">
                  <c:v>106.60939999999999</c:v>
                </c:pt>
                <c:pt idx="239">
                  <c:v>107.01609999999999</c:v>
                </c:pt>
                <c:pt idx="240">
                  <c:v>107.46510000000001</c:v>
                </c:pt>
                <c:pt idx="241">
                  <c:v>107.8695</c:v>
                </c:pt>
                <c:pt idx="242">
                  <c:v>108.2809</c:v>
                </c:pt>
                <c:pt idx="243">
                  <c:v>108.699</c:v>
                </c:pt>
                <c:pt idx="244">
                  <c:v>109.1147</c:v>
                </c:pt>
                <c:pt idx="245">
                  <c:v>109.5291</c:v>
                </c:pt>
                <c:pt idx="246">
                  <c:v>109.94880000000001</c:v>
                </c:pt>
                <c:pt idx="247">
                  <c:v>110.3734</c:v>
                </c:pt>
                <c:pt idx="248">
                  <c:v>110.82250000000001</c:v>
                </c:pt>
                <c:pt idx="249">
                  <c:v>111.23439999999999</c:v>
                </c:pt>
                <c:pt idx="250">
                  <c:v>111.676</c:v>
                </c:pt>
                <c:pt idx="251">
                  <c:v>112.09529999999999</c:v>
                </c:pt>
                <c:pt idx="252">
                  <c:v>112.5108</c:v>
                </c:pt>
                <c:pt idx="253">
                  <c:v>112.9293</c:v>
                </c:pt>
                <c:pt idx="254">
                  <c:v>113.33920000000001</c:v>
                </c:pt>
                <c:pt idx="255">
                  <c:v>113.74930000000001</c:v>
                </c:pt>
                <c:pt idx="256">
                  <c:v>114.2033</c:v>
                </c:pt>
                <c:pt idx="257">
                  <c:v>114.6148</c:v>
                </c:pt>
                <c:pt idx="258">
                  <c:v>115.02330000000001</c:v>
                </c:pt>
                <c:pt idx="259">
                  <c:v>115.4405</c:v>
                </c:pt>
                <c:pt idx="260">
                  <c:v>115.8745</c:v>
                </c:pt>
                <c:pt idx="261">
                  <c:v>116.2884</c:v>
                </c:pt>
                <c:pt idx="262">
                  <c:v>116.70950000000001</c:v>
                </c:pt>
                <c:pt idx="263">
                  <c:v>117.124</c:v>
                </c:pt>
                <c:pt idx="264">
                  <c:v>117.5424</c:v>
                </c:pt>
                <c:pt idx="265">
                  <c:v>117.96599999999999</c:v>
                </c:pt>
                <c:pt idx="266">
                  <c:v>118.3792</c:v>
                </c:pt>
                <c:pt idx="267">
                  <c:v>118.78489999999999</c:v>
                </c:pt>
                <c:pt idx="268">
                  <c:v>119.20440000000001</c:v>
                </c:pt>
                <c:pt idx="269">
                  <c:v>119.6202</c:v>
                </c:pt>
                <c:pt idx="270">
                  <c:v>120.06610000000001</c:v>
                </c:pt>
                <c:pt idx="271">
                  <c:v>120.48090000000001</c:v>
                </c:pt>
                <c:pt idx="272">
                  <c:v>120.9029</c:v>
                </c:pt>
                <c:pt idx="273">
                  <c:v>121.3214</c:v>
                </c:pt>
                <c:pt idx="274">
                  <c:v>121.7377</c:v>
                </c:pt>
                <c:pt idx="275">
                  <c:v>122.1512</c:v>
                </c:pt>
                <c:pt idx="276">
                  <c:v>122.55800000000001</c:v>
                </c:pt>
                <c:pt idx="277">
                  <c:v>122.9787</c:v>
                </c:pt>
                <c:pt idx="278">
                  <c:v>123.3913</c:v>
                </c:pt>
                <c:pt idx="279">
                  <c:v>123.87990000000001</c:v>
                </c:pt>
                <c:pt idx="280">
                  <c:v>124.345</c:v>
                </c:pt>
                <c:pt idx="281">
                  <c:v>124.75830000000001</c:v>
                </c:pt>
                <c:pt idx="282">
                  <c:v>125.18559999999999</c:v>
                </c:pt>
                <c:pt idx="283">
                  <c:v>125.5945</c:v>
                </c:pt>
                <c:pt idx="284">
                  <c:v>126.0025</c:v>
                </c:pt>
                <c:pt idx="285">
                  <c:v>126.4191</c:v>
                </c:pt>
                <c:pt idx="286">
                  <c:v>126.83580000000001</c:v>
                </c:pt>
                <c:pt idx="287">
                  <c:v>127.2697</c:v>
                </c:pt>
                <c:pt idx="288">
                  <c:v>127.6828</c:v>
                </c:pt>
                <c:pt idx="289">
                  <c:v>128.10169999999999</c:v>
                </c:pt>
                <c:pt idx="290">
                  <c:v>128.5318</c:v>
                </c:pt>
                <c:pt idx="291">
                  <c:v>128.94900000000001</c:v>
                </c:pt>
                <c:pt idx="292">
                  <c:v>129.36070000000001</c:v>
                </c:pt>
                <c:pt idx="293">
                  <c:v>129.78389999999999</c:v>
                </c:pt>
                <c:pt idx="294">
                  <c:v>130.2063</c:v>
                </c:pt>
                <c:pt idx="295">
                  <c:v>130.6147</c:v>
                </c:pt>
                <c:pt idx="296">
                  <c:v>131.02019999999999</c:v>
                </c:pt>
                <c:pt idx="297">
                  <c:v>131.4622</c:v>
                </c:pt>
                <c:pt idx="298">
                  <c:v>131.9384</c:v>
                </c:pt>
                <c:pt idx="299">
                  <c:v>132.39169999999999</c:v>
                </c:pt>
                <c:pt idx="300">
                  <c:v>132.83860000000001</c:v>
                </c:pt>
                <c:pt idx="301">
                  <c:v>133.25960000000001</c:v>
                </c:pt>
                <c:pt idx="302">
                  <c:v>133.6636</c:v>
                </c:pt>
                <c:pt idx="303">
                  <c:v>134.12200000000001</c:v>
                </c:pt>
                <c:pt idx="304">
                  <c:v>134.5521</c:v>
                </c:pt>
                <c:pt idx="305">
                  <c:v>134.96029999999999</c:v>
                </c:pt>
                <c:pt idx="306">
                  <c:v>135.3723</c:v>
                </c:pt>
                <c:pt idx="307">
                  <c:v>135.78380000000001</c:v>
                </c:pt>
                <c:pt idx="308">
                  <c:v>136.18940000000001</c:v>
                </c:pt>
                <c:pt idx="309">
                  <c:v>136.60220000000001</c:v>
                </c:pt>
                <c:pt idx="310">
                  <c:v>137.02160000000001</c:v>
                </c:pt>
                <c:pt idx="311">
                  <c:v>137.42859999999999</c:v>
                </c:pt>
                <c:pt idx="312">
                  <c:v>137.82980000000001</c:v>
                </c:pt>
                <c:pt idx="313">
                  <c:v>138.23150000000001</c:v>
                </c:pt>
                <c:pt idx="314">
                  <c:v>138.6422</c:v>
                </c:pt>
                <c:pt idx="315">
                  <c:v>139.05619999999999</c:v>
                </c:pt>
                <c:pt idx="316">
                  <c:v>139.46520000000001</c:v>
                </c:pt>
                <c:pt idx="317">
                  <c:v>139.86789999999999</c:v>
                </c:pt>
                <c:pt idx="318">
                  <c:v>140.27950000000001</c:v>
                </c:pt>
                <c:pt idx="319">
                  <c:v>140.6927</c:v>
                </c:pt>
                <c:pt idx="320">
                  <c:v>141.11799999999999</c:v>
                </c:pt>
                <c:pt idx="321">
                  <c:v>141.52189999999999</c:v>
                </c:pt>
                <c:pt idx="322">
                  <c:v>141.9453</c:v>
                </c:pt>
                <c:pt idx="323">
                  <c:v>142.3623</c:v>
                </c:pt>
                <c:pt idx="324">
                  <c:v>142.77610000000001</c:v>
                </c:pt>
                <c:pt idx="325">
                  <c:v>143.1952</c:v>
                </c:pt>
                <c:pt idx="326">
                  <c:v>143.6121</c:v>
                </c:pt>
                <c:pt idx="327">
                  <c:v>144.0248</c:v>
                </c:pt>
                <c:pt idx="328">
                  <c:v>144.45150000000001</c:v>
                </c:pt>
                <c:pt idx="329">
                  <c:v>144.86840000000001</c:v>
                </c:pt>
                <c:pt idx="330">
                  <c:v>145.3159</c:v>
                </c:pt>
                <c:pt idx="331">
                  <c:v>145.73419999999999</c:v>
                </c:pt>
                <c:pt idx="332">
                  <c:v>146.17420000000001</c:v>
                </c:pt>
                <c:pt idx="333">
                  <c:v>146.5899</c:v>
                </c:pt>
                <c:pt idx="334">
                  <c:v>147.0016</c:v>
                </c:pt>
                <c:pt idx="335">
                  <c:v>147.4188</c:v>
                </c:pt>
                <c:pt idx="336">
                  <c:v>147.83629999999999</c:v>
                </c:pt>
                <c:pt idx="337">
                  <c:v>148.2484</c:v>
                </c:pt>
                <c:pt idx="338">
                  <c:v>148.66720000000001</c:v>
                </c:pt>
                <c:pt idx="339">
                  <c:v>149.0855</c:v>
                </c:pt>
                <c:pt idx="340">
                  <c:v>149.52760000000001</c:v>
                </c:pt>
                <c:pt idx="341">
                  <c:v>149.94890000000001</c:v>
                </c:pt>
                <c:pt idx="342">
                  <c:v>150.36250000000001</c:v>
                </c:pt>
                <c:pt idx="343">
                  <c:v>150.77019999999999</c:v>
                </c:pt>
                <c:pt idx="344">
                  <c:v>151.18219999999999</c:v>
                </c:pt>
                <c:pt idx="345">
                  <c:v>151.5993</c:v>
                </c:pt>
                <c:pt idx="346">
                  <c:v>152.01480000000001</c:v>
                </c:pt>
                <c:pt idx="347">
                  <c:v>152.4238</c:v>
                </c:pt>
                <c:pt idx="348">
                  <c:v>152.82980000000001</c:v>
                </c:pt>
                <c:pt idx="349">
                  <c:v>153.2338</c:v>
                </c:pt>
                <c:pt idx="350">
                  <c:v>153.65639999999999</c:v>
                </c:pt>
                <c:pt idx="351">
                  <c:v>154.06290000000001</c:v>
                </c:pt>
                <c:pt idx="352">
                  <c:v>154.49160000000001</c:v>
                </c:pt>
                <c:pt idx="353">
                  <c:v>154.89949999999999</c:v>
                </c:pt>
                <c:pt idx="354">
                  <c:v>155.30840000000001</c:v>
                </c:pt>
                <c:pt idx="355">
                  <c:v>155.72329999999999</c:v>
                </c:pt>
                <c:pt idx="356">
                  <c:v>156.16679999999999</c:v>
                </c:pt>
                <c:pt idx="357">
                  <c:v>156.6105</c:v>
                </c:pt>
                <c:pt idx="358">
                  <c:v>157.09979999999999</c:v>
                </c:pt>
                <c:pt idx="359">
                  <c:v>157.5146</c:v>
                </c:pt>
                <c:pt idx="360">
                  <c:v>157.9436</c:v>
                </c:pt>
                <c:pt idx="361">
                  <c:v>158.35579999999999</c:v>
                </c:pt>
                <c:pt idx="362">
                  <c:v>158.7586</c:v>
                </c:pt>
                <c:pt idx="363">
                  <c:v>159.1611</c:v>
                </c:pt>
                <c:pt idx="364">
                  <c:v>159.57429999999999</c:v>
                </c:pt>
                <c:pt idx="365">
                  <c:v>160.00229999999999</c:v>
                </c:pt>
                <c:pt idx="366">
                  <c:v>160.5446</c:v>
                </c:pt>
                <c:pt idx="367">
                  <c:v>160.94499999999999</c:v>
                </c:pt>
                <c:pt idx="368">
                  <c:v>161.35900000000001</c:v>
                </c:pt>
                <c:pt idx="369">
                  <c:v>161.7698</c:v>
                </c:pt>
                <c:pt idx="370">
                  <c:v>162.19390000000001</c:v>
                </c:pt>
                <c:pt idx="371">
                  <c:v>162.60390000000001</c:v>
                </c:pt>
                <c:pt idx="372">
                  <c:v>163.0145</c:v>
                </c:pt>
                <c:pt idx="373">
                  <c:v>163.4358</c:v>
                </c:pt>
                <c:pt idx="374">
                  <c:v>163.8443</c:v>
                </c:pt>
                <c:pt idx="375">
                  <c:v>164.25200000000001</c:v>
                </c:pt>
                <c:pt idx="376">
                  <c:v>164.66120000000001</c:v>
                </c:pt>
                <c:pt idx="377">
                  <c:v>165.06110000000001</c:v>
                </c:pt>
                <c:pt idx="378">
                  <c:v>165.47470000000001</c:v>
                </c:pt>
                <c:pt idx="379">
                  <c:v>165.88990000000001</c:v>
                </c:pt>
                <c:pt idx="380">
                  <c:v>166.31219999999999</c:v>
                </c:pt>
                <c:pt idx="381">
                  <c:v>166.71520000000001</c:v>
                </c:pt>
                <c:pt idx="382">
                  <c:v>167.12379999999999</c:v>
                </c:pt>
                <c:pt idx="383">
                  <c:v>167.53870000000001</c:v>
                </c:pt>
                <c:pt idx="384">
                  <c:v>167.9451</c:v>
                </c:pt>
                <c:pt idx="385">
                  <c:v>168.352</c:v>
                </c:pt>
                <c:pt idx="386">
                  <c:v>168.75880000000001</c:v>
                </c:pt>
                <c:pt idx="387">
                  <c:v>169.21129999999999</c:v>
                </c:pt>
                <c:pt idx="388">
                  <c:v>169.62010000000001</c:v>
                </c:pt>
                <c:pt idx="389">
                  <c:v>170.03049999999999</c:v>
                </c:pt>
                <c:pt idx="390">
                  <c:v>170.46469999999999</c:v>
                </c:pt>
                <c:pt idx="391">
                  <c:v>170.87100000000001</c:v>
                </c:pt>
                <c:pt idx="392">
                  <c:v>171.27590000000001</c:v>
                </c:pt>
                <c:pt idx="393">
                  <c:v>171.68780000000001</c:v>
                </c:pt>
                <c:pt idx="394">
                  <c:v>172.1216</c:v>
                </c:pt>
                <c:pt idx="395">
                  <c:v>172.5377</c:v>
                </c:pt>
                <c:pt idx="396">
                  <c:v>172.95179999999999</c:v>
                </c:pt>
                <c:pt idx="397">
                  <c:v>173.36799999999999</c:v>
                </c:pt>
                <c:pt idx="398">
                  <c:v>173.77869999999999</c:v>
                </c:pt>
                <c:pt idx="399">
                  <c:v>174.1832</c:v>
                </c:pt>
                <c:pt idx="400">
                  <c:v>174.61250000000001</c:v>
                </c:pt>
                <c:pt idx="401">
                  <c:v>175.03190000000001</c:v>
                </c:pt>
                <c:pt idx="402">
                  <c:v>175.44149999999999</c:v>
                </c:pt>
                <c:pt idx="403">
                  <c:v>175.8493</c:v>
                </c:pt>
                <c:pt idx="404">
                  <c:v>176.27879999999999</c:v>
                </c:pt>
                <c:pt idx="405">
                  <c:v>176.6858</c:v>
                </c:pt>
                <c:pt idx="406">
                  <c:v>177.10749999999999</c:v>
                </c:pt>
                <c:pt idx="407">
                  <c:v>177.5548</c:v>
                </c:pt>
                <c:pt idx="408">
                  <c:v>177.9726</c:v>
                </c:pt>
                <c:pt idx="409">
                  <c:v>178.39109999999999</c:v>
                </c:pt>
                <c:pt idx="410">
                  <c:v>178.82550000000001</c:v>
                </c:pt>
                <c:pt idx="411">
                  <c:v>179.23910000000001</c:v>
                </c:pt>
                <c:pt idx="412">
                  <c:v>179.64879999999999</c:v>
                </c:pt>
                <c:pt idx="413">
                  <c:v>180.0899</c:v>
                </c:pt>
                <c:pt idx="414">
                  <c:v>180.51159999999999</c:v>
                </c:pt>
                <c:pt idx="415">
                  <c:v>180.93340000000001</c:v>
                </c:pt>
                <c:pt idx="416">
                  <c:v>181.3443</c:v>
                </c:pt>
                <c:pt idx="417">
                  <c:v>181.7516</c:v>
                </c:pt>
                <c:pt idx="418">
                  <c:v>182.17009999999999</c:v>
                </c:pt>
                <c:pt idx="419">
                  <c:v>182.57550000000001</c:v>
                </c:pt>
                <c:pt idx="420">
                  <c:v>182.99860000000001</c:v>
                </c:pt>
                <c:pt idx="421">
                  <c:v>183.40899999999999</c:v>
                </c:pt>
                <c:pt idx="422">
                  <c:v>183.8159</c:v>
                </c:pt>
                <c:pt idx="423">
                  <c:v>184.2234</c:v>
                </c:pt>
                <c:pt idx="424">
                  <c:v>184.62649999999999</c:v>
                </c:pt>
                <c:pt idx="425">
                  <c:v>185.06979999999999</c:v>
                </c:pt>
                <c:pt idx="426">
                  <c:v>185.48939999999999</c:v>
                </c:pt>
                <c:pt idx="427">
                  <c:v>185.8954</c:v>
                </c:pt>
                <c:pt idx="428">
                  <c:v>186.3065</c:v>
                </c:pt>
                <c:pt idx="429">
                  <c:v>186.7184</c:v>
                </c:pt>
                <c:pt idx="430">
                  <c:v>187.14869999999999</c:v>
                </c:pt>
                <c:pt idx="431">
                  <c:v>187.55</c:v>
                </c:pt>
                <c:pt idx="432">
                  <c:v>187.95230000000001</c:v>
                </c:pt>
                <c:pt idx="433">
                  <c:v>188.3749</c:v>
                </c:pt>
                <c:pt idx="434">
                  <c:v>188.78550000000001</c:v>
                </c:pt>
                <c:pt idx="435">
                  <c:v>189.18879999999999</c:v>
                </c:pt>
                <c:pt idx="436">
                  <c:v>189.59960000000001</c:v>
                </c:pt>
                <c:pt idx="437">
                  <c:v>190.0112</c:v>
                </c:pt>
                <c:pt idx="438">
                  <c:v>190.46459999999999</c:v>
                </c:pt>
                <c:pt idx="439">
                  <c:v>190.8751</c:v>
                </c:pt>
                <c:pt idx="440">
                  <c:v>191.28899999999999</c:v>
                </c:pt>
                <c:pt idx="441">
                  <c:v>191.69540000000001</c:v>
                </c:pt>
                <c:pt idx="442">
                  <c:v>192.10149999999999</c:v>
                </c:pt>
                <c:pt idx="443">
                  <c:v>192.51300000000001</c:v>
                </c:pt>
                <c:pt idx="444">
                  <c:v>192.9203</c:v>
                </c:pt>
                <c:pt idx="445">
                  <c:v>193.31890000000001</c:v>
                </c:pt>
                <c:pt idx="446">
                  <c:v>193.7199</c:v>
                </c:pt>
                <c:pt idx="447">
                  <c:v>194.13120000000001</c:v>
                </c:pt>
                <c:pt idx="448">
                  <c:v>194.53899999999999</c:v>
                </c:pt>
                <c:pt idx="449">
                  <c:v>194.96539999999999</c:v>
                </c:pt>
                <c:pt idx="450">
                  <c:v>195.3897</c:v>
                </c:pt>
                <c:pt idx="451">
                  <c:v>195.79480000000001</c:v>
                </c:pt>
                <c:pt idx="452">
                  <c:v>196.202</c:v>
                </c:pt>
                <c:pt idx="453">
                  <c:v>196.60120000000001</c:v>
                </c:pt>
                <c:pt idx="454">
                  <c:v>196.99879999999999</c:v>
                </c:pt>
                <c:pt idx="455">
                  <c:v>197.4452</c:v>
                </c:pt>
                <c:pt idx="456">
                  <c:v>197.84790000000001</c:v>
                </c:pt>
                <c:pt idx="457">
                  <c:v>198.26660000000001</c:v>
                </c:pt>
                <c:pt idx="458">
                  <c:v>198.7022</c:v>
                </c:pt>
                <c:pt idx="459">
                  <c:v>199.1086</c:v>
                </c:pt>
                <c:pt idx="460">
                  <c:v>199.54220000000001</c:v>
                </c:pt>
                <c:pt idx="461">
                  <c:v>199.95480000000001</c:v>
                </c:pt>
                <c:pt idx="462">
                  <c:v>200.35249999999999</c:v>
                </c:pt>
                <c:pt idx="463">
                  <c:v>200.7895</c:v>
                </c:pt>
                <c:pt idx="464">
                  <c:v>201.2046</c:v>
                </c:pt>
                <c:pt idx="465">
                  <c:v>201.60740000000001</c:v>
                </c:pt>
                <c:pt idx="466">
                  <c:v>202.01419999999999</c:v>
                </c:pt>
                <c:pt idx="467">
                  <c:v>202.45230000000001</c:v>
                </c:pt>
                <c:pt idx="468">
                  <c:v>202.8904</c:v>
                </c:pt>
                <c:pt idx="469">
                  <c:v>203.30959999999999</c:v>
                </c:pt>
                <c:pt idx="470">
                  <c:v>203.74780000000001</c:v>
                </c:pt>
                <c:pt idx="471">
                  <c:v>204.15979999999999</c:v>
                </c:pt>
                <c:pt idx="472">
                  <c:v>204.57159999999999</c:v>
                </c:pt>
                <c:pt idx="473">
                  <c:v>204.9949</c:v>
                </c:pt>
                <c:pt idx="474">
                  <c:v>205.41</c:v>
                </c:pt>
                <c:pt idx="475">
                  <c:v>205.82990000000001</c:v>
                </c:pt>
                <c:pt idx="476">
                  <c:v>206.24940000000001</c:v>
                </c:pt>
                <c:pt idx="477">
                  <c:v>206.66569999999999</c:v>
                </c:pt>
                <c:pt idx="478">
                  <c:v>207.1001</c:v>
                </c:pt>
                <c:pt idx="479">
                  <c:v>207.53389999999999</c:v>
                </c:pt>
                <c:pt idx="480">
                  <c:v>207.97499999999999</c:v>
                </c:pt>
                <c:pt idx="481">
                  <c:v>208.41419999999999</c:v>
                </c:pt>
                <c:pt idx="482">
                  <c:v>208.8526</c:v>
                </c:pt>
                <c:pt idx="483">
                  <c:v>209.3169</c:v>
                </c:pt>
                <c:pt idx="484">
                  <c:v>209.7877</c:v>
                </c:pt>
                <c:pt idx="485">
                  <c:v>210.36</c:v>
                </c:pt>
                <c:pt idx="486">
                  <c:v>210.89169999999999</c:v>
                </c:pt>
                <c:pt idx="487">
                  <c:v>211.36799999999999</c:v>
                </c:pt>
                <c:pt idx="488">
                  <c:v>211.78829999999999</c:v>
                </c:pt>
                <c:pt idx="489">
                  <c:v>212.21209999999999</c:v>
                </c:pt>
                <c:pt idx="490">
                  <c:v>212.6618</c:v>
                </c:pt>
                <c:pt idx="491">
                  <c:v>213.1011</c:v>
                </c:pt>
                <c:pt idx="492">
                  <c:v>213.53749999999999</c:v>
                </c:pt>
                <c:pt idx="493">
                  <c:v>213.9659</c:v>
                </c:pt>
                <c:pt idx="494">
                  <c:v>214.3904</c:v>
                </c:pt>
                <c:pt idx="495">
                  <c:v>214.8244</c:v>
                </c:pt>
                <c:pt idx="496">
                  <c:v>215.43860000000001</c:v>
                </c:pt>
                <c:pt idx="497">
                  <c:v>215.84110000000001</c:v>
                </c:pt>
                <c:pt idx="498">
                  <c:v>216.2945</c:v>
                </c:pt>
                <c:pt idx="499">
                  <c:v>216.72329999999999</c:v>
                </c:pt>
                <c:pt idx="500">
                  <c:v>217.16</c:v>
                </c:pt>
                <c:pt idx="501">
                  <c:v>217.6079</c:v>
                </c:pt>
                <c:pt idx="502">
                  <c:v>218.0592</c:v>
                </c:pt>
                <c:pt idx="503">
                  <c:v>218.50890000000001</c:v>
                </c:pt>
                <c:pt idx="504">
                  <c:v>218.96379999999999</c:v>
                </c:pt>
                <c:pt idx="505">
                  <c:v>219.40129999999999</c:v>
                </c:pt>
                <c:pt idx="506">
                  <c:v>219.8252</c:v>
                </c:pt>
                <c:pt idx="507">
                  <c:v>220.2475</c:v>
                </c:pt>
                <c:pt idx="508">
                  <c:v>220.68819999999999</c:v>
                </c:pt>
                <c:pt idx="509">
                  <c:v>221.11179999999999</c:v>
                </c:pt>
                <c:pt idx="510">
                  <c:v>221.5505</c:v>
                </c:pt>
                <c:pt idx="511">
                  <c:v>221.97370000000001</c:v>
                </c:pt>
                <c:pt idx="512">
                  <c:v>222.4299</c:v>
                </c:pt>
                <c:pt idx="513">
                  <c:v>222.8689</c:v>
                </c:pt>
                <c:pt idx="514">
                  <c:v>223.298</c:v>
                </c:pt>
                <c:pt idx="515">
                  <c:v>223.74090000000001</c:v>
                </c:pt>
                <c:pt idx="516">
                  <c:v>224.19659999999999</c:v>
                </c:pt>
                <c:pt idx="517">
                  <c:v>224.60669999999999</c:v>
                </c:pt>
                <c:pt idx="518">
                  <c:v>225.0284</c:v>
                </c:pt>
                <c:pt idx="519">
                  <c:v>225.48</c:v>
                </c:pt>
                <c:pt idx="520">
                  <c:v>225.9502</c:v>
                </c:pt>
                <c:pt idx="521">
                  <c:v>226.35730000000001</c:v>
                </c:pt>
                <c:pt idx="522">
                  <c:v>226.8245</c:v>
                </c:pt>
                <c:pt idx="523">
                  <c:v>227.29060000000001</c:v>
                </c:pt>
                <c:pt idx="524">
                  <c:v>227.7193</c:v>
                </c:pt>
                <c:pt idx="525">
                  <c:v>228.12029999999999</c:v>
                </c:pt>
                <c:pt idx="526">
                  <c:v>228.53270000000001</c:v>
                </c:pt>
                <c:pt idx="527">
                  <c:v>228.94280000000001</c:v>
                </c:pt>
                <c:pt idx="528">
                  <c:v>229.34790000000001</c:v>
                </c:pt>
                <c:pt idx="529">
                  <c:v>229.75229999999999</c:v>
                </c:pt>
                <c:pt idx="530">
                  <c:v>230.19749999999999</c:v>
                </c:pt>
                <c:pt idx="531">
                  <c:v>230.60159999999999</c:v>
                </c:pt>
                <c:pt idx="532">
                  <c:v>230.99940000000001</c:v>
                </c:pt>
                <c:pt idx="533">
                  <c:v>231.41050000000001</c:v>
                </c:pt>
                <c:pt idx="534">
                  <c:v>231.8201</c:v>
                </c:pt>
                <c:pt idx="535">
                  <c:v>232.22479999999999</c:v>
                </c:pt>
                <c:pt idx="536">
                  <c:v>232.6311</c:v>
                </c:pt>
                <c:pt idx="537">
                  <c:v>233.03809999999999</c:v>
                </c:pt>
                <c:pt idx="538">
                  <c:v>233.44829999999999</c:v>
                </c:pt>
                <c:pt idx="539">
                  <c:v>233.8623</c:v>
                </c:pt>
                <c:pt idx="540">
                  <c:v>234.36779999999999</c:v>
                </c:pt>
                <c:pt idx="541">
                  <c:v>234.7764</c:v>
                </c:pt>
                <c:pt idx="542">
                  <c:v>235.19309999999999</c:v>
                </c:pt>
                <c:pt idx="543">
                  <c:v>235.6996</c:v>
                </c:pt>
                <c:pt idx="544">
                  <c:v>236.11580000000001</c:v>
                </c:pt>
                <c:pt idx="545">
                  <c:v>236.5247</c:v>
                </c:pt>
                <c:pt idx="546">
                  <c:v>236.94489999999999</c:v>
                </c:pt>
                <c:pt idx="547">
                  <c:v>237.35400000000001</c:v>
                </c:pt>
                <c:pt idx="548">
                  <c:v>237.76079999999999</c:v>
                </c:pt>
                <c:pt idx="549">
                  <c:v>238.1858</c:v>
                </c:pt>
                <c:pt idx="550">
                  <c:v>238.6251</c:v>
                </c:pt>
                <c:pt idx="551">
                  <c:v>239.03909999999999</c:v>
                </c:pt>
                <c:pt idx="552">
                  <c:v>239.45769999999999</c:v>
                </c:pt>
                <c:pt idx="553">
                  <c:v>239.9579</c:v>
                </c:pt>
                <c:pt idx="554">
                  <c:v>240.52430000000001</c:v>
                </c:pt>
                <c:pt idx="555">
                  <c:v>240.93459999999999</c:v>
                </c:pt>
                <c:pt idx="556">
                  <c:v>241.34350000000001</c:v>
                </c:pt>
                <c:pt idx="557">
                  <c:v>241.7611</c:v>
                </c:pt>
                <c:pt idx="558">
                  <c:v>242.1788</c:v>
                </c:pt>
                <c:pt idx="559">
                  <c:v>242.6146</c:v>
                </c:pt>
                <c:pt idx="560">
                  <c:v>243.05330000000001</c:v>
                </c:pt>
                <c:pt idx="561">
                  <c:v>243.50059999999999</c:v>
                </c:pt>
                <c:pt idx="562">
                  <c:v>244.13749999999999</c:v>
                </c:pt>
                <c:pt idx="563">
                  <c:v>244.54130000000001</c:v>
                </c:pt>
                <c:pt idx="564">
                  <c:v>244.98310000000001</c:v>
                </c:pt>
                <c:pt idx="565">
                  <c:v>245.39859999999999</c:v>
                </c:pt>
                <c:pt idx="566">
                  <c:v>245.83420000000001</c:v>
                </c:pt>
                <c:pt idx="567">
                  <c:v>246.26589999999999</c:v>
                </c:pt>
                <c:pt idx="568">
                  <c:v>246.7396</c:v>
                </c:pt>
                <c:pt idx="569">
                  <c:v>247.19970000000001</c:v>
                </c:pt>
                <c:pt idx="570">
                  <c:v>247.71979999999999</c:v>
                </c:pt>
                <c:pt idx="571">
                  <c:v>248.11949999999999</c:v>
                </c:pt>
                <c:pt idx="572">
                  <c:v>248.51920000000001</c:v>
                </c:pt>
                <c:pt idx="573">
                  <c:v>248.93029999999999</c:v>
                </c:pt>
                <c:pt idx="574">
                  <c:v>249.33340000000001</c:v>
                </c:pt>
                <c:pt idx="575">
                  <c:v>249.73769999999999</c:v>
                </c:pt>
                <c:pt idx="576">
                  <c:v>250.15600000000001</c:v>
                </c:pt>
                <c:pt idx="577">
                  <c:v>250.55860000000001</c:v>
                </c:pt>
                <c:pt idx="578">
                  <c:v>250.9641</c:v>
                </c:pt>
                <c:pt idx="579">
                  <c:v>251.36269999999999</c:v>
                </c:pt>
                <c:pt idx="580">
                  <c:v>251.77869999999999</c:v>
                </c:pt>
                <c:pt idx="581">
                  <c:v>252.1833</c:v>
                </c:pt>
                <c:pt idx="582">
                  <c:v>252.6198</c:v>
                </c:pt>
                <c:pt idx="583">
                  <c:v>253.02500000000001</c:v>
                </c:pt>
                <c:pt idx="584">
                  <c:v>253.51410000000001</c:v>
                </c:pt>
                <c:pt idx="585">
                  <c:v>253.9308</c:v>
                </c:pt>
                <c:pt idx="586">
                  <c:v>254.33879999999999</c:v>
                </c:pt>
                <c:pt idx="587">
                  <c:v>254.74440000000001</c:v>
                </c:pt>
                <c:pt idx="588">
                  <c:v>255.1551</c:v>
                </c:pt>
                <c:pt idx="589">
                  <c:v>255.5626</c:v>
                </c:pt>
                <c:pt idx="590">
                  <c:v>256.03309999999999</c:v>
                </c:pt>
                <c:pt idx="591">
                  <c:v>256.44549999999998</c:v>
                </c:pt>
                <c:pt idx="592">
                  <c:v>256.84910000000002</c:v>
                </c:pt>
                <c:pt idx="593">
                  <c:v>257.30759999999998</c:v>
                </c:pt>
                <c:pt idx="594">
                  <c:v>257.70839999999998</c:v>
                </c:pt>
                <c:pt idx="595">
                  <c:v>258.10770000000002</c:v>
                </c:pt>
                <c:pt idx="596">
                  <c:v>258.52010000000001</c:v>
                </c:pt>
                <c:pt idx="597">
                  <c:v>258.91800000000001</c:v>
                </c:pt>
                <c:pt idx="598">
                  <c:v>259.32100000000003</c:v>
                </c:pt>
                <c:pt idx="599">
                  <c:v>259.721</c:v>
                </c:pt>
                <c:pt idx="600">
                  <c:v>260.13440000000003</c:v>
                </c:pt>
                <c:pt idx="601">
                  <c:v>260.53859999999997</c:v>
                </c:pt>
                <c:pt idx="602">
                  <c:v>260.94959999999998</c:v>
                </c:pt>
                <c:pt idx="603">
                  <c:v>261.3546</c:v>
                </c:pt>
                <c:pt idx="604">
                  <c:v>261.76260000000002</c:v>
                </c:pt>
                <c:pt idx="605">
                  <c:v>262.17180000000002</c:v>
                </c:pt>
                <c:pt idx="606">
                  <c:v>262.57819999999998</c:v>
                </c:pt>
                <c:pt idx="607">
                  <c:v>262.9991</c:v>
                </c:pt>
                <c:pt idx="608">
                  <c:v>263.42059999999998</c:v>
                </c:pt>
                <c:pt idx="609">
                  <c:v>263.8304</c:v>
                </c:pt>
                <c:pt idx="610">
                  <c:v>264.26659999999998</c:v>
                </c:pt>
                <c:pt idx="611">
                  <c:v>264.67860000000002</c:v>
                </c:pt>
                <c:pt idx="612">
                  <c:v>265.11970000000002</c:v>
                </c:pt>
                <c:pt idx="613">
                  <c:v>265.5564</c:v>
                </c:pt>
                <c:pt idx="614">
                  <c:v>266.02289999999999</c:v>
                </c:pt>
                <c:pt idx="615">
                  <c:v>266.42250000000001</c:v>
                </c:pt>
                <c:pt idx="616">
                  <c:v>266.82940000000002</c:v>
                </c:pt>
                <c:pt idx="617">
                  <c:v>267.24059999999997</c:v>
                </c:pt>
                <c:pt idx="618">
                  <c:v>267.6413</c:v>
                </c:pt>
                <c:pt idx="619">
                  <c:v>268.06</c:v>
                </c:pt>
                <c:pt idx="620">
                  <c:v>268.52980000000002</c:v>
                </c:pt>
                <c:pt idx="621">
                  <c:v>268.94889999999998</c:v>
                </c:pt>
                <c:pt idx="622">
                  <c:v>269.36</c:v>
                </c:pt>
                <c:pt idx="623">
                  <c:v>269.78059999999999</c:v>
                </c:pt>
                <c:pt idx="624">
                  <c:v>270.19119999999998</c:v>
                </c:pt>
                <c:pt idx="625">
                  <c:v>270.59910000000002</c:v>
                </c:pt>
                <c:pt idx="626">
                  <c:v>271.00819999999999</c:v>
                </c:pt>
                <c:pt idx="627">
                  <c:v>271.43959999999998</c:v>
                </c:pt>
                <c:pt idx="628">
                  <c:v>271.84949999999998</c:v>
                </c:pt>
                <c:pt idx="629">
                  <c:v>272.26159999999999</c:v>
                </c:pt>
                <c:pt idx="630">
                  <c:v>272.7038</c:v>
                </c:pt>
                <c:pt idx="631">
                  <c:v>273.10109999999997</c:v>
                </c:pt>
                <c:pt idx="632">
                  <c:v>273.5324</c:v>
                </c:pt>
                <c:pt idx="633">
                  <c:v>273.94139999999999</c:v>
                </c:pt>
                <c:pt idx="634">
                  <c:v>274.34789999999998</c:v>
                </c:pt>
                <c:pt idx="635">
                  <c:v>274.75299999999999</c:v>
                </c:pt>
                <c:pt idx="636">
                  <c:v>275.15249999999997</c:v>
                </c:pt>
                <c:pt idx="637">
                  <c:v>275.56009999999998</c:v>
                </c:pt>
                <c:pt idx="638">
                  <c:v>275.98140000000001</c:v>
                </c:pt>
                <c:pt idx="639">
                  <c:v>276.38869999999997</c:v>
                </c:pt>
                <c:pt idx="640">
                  <c:v>276.80189999999999</c:v>
                </c:pt>
                <c:pt idx="641">
                  <c:v>277.2192</c:v>
                </c:pt>
                <c:pt idx="642">
                  <c:v>277.62020000000001</c:v>
                </c:pt>
                <c:pt idx="643">
                  <c:v>278.02940000000001</c:v>
                </c:pt>
                <c:pt idx="644">
                  <c:v>278.43239999999997</c:v>
                </c:pt>
                <c:pt idx="645">
                  <c:v>278.84469999999999</c:v>
                </c:pt>
                <c:pt idx="646">
                  <c:v>279.27089999999998</c:v>
                </c:pt>
                <c:pt idx="647">
                  <c:v>279.66829999999999</c:v>
                </c:pt>
                <c:pt idx="648">
                  <c:v>280.09460000000001</c:v>
                </c:pt>
                <c:pt idx="649">
                  <c:v>280.49939999999998</c:v>
                </c:pt>
                <c:pt idx="650">
                  <c:v>280.93060000000003</c:v>
                </c:pt>
                <c:pt idx="651">
                  <c:v>281.33760000000001</c:v>
                </c:pt>
                <c:pt idx="652">
                  <c:v>281.74470000000002</c:v>
                </c:pt>
                <c:pt idx="653">
                  <c:v>282.14550000000003</c:v>
                </c:pt>
                <c:pt idx="654">
                  <c:v>282.5616</c:v>
                </c:pt>
                <c:pt idx="655">
                  <c:v>282.97340000000003</c:v>
                </c:pt>
                <c:pt idx="656">
                  <c:v>283.38380000000001</c:v>
                </c:pt>
                <c:pt idx="657">
                  <c:v>283.78469999999999</c:v>
                </c:pt>
                <c:pt idx="658">
                  <c:v>284.1909</c:v>
                </c:pt>
                <c:pt idx="659">
                  <c:v>284.59859999999998</c:v>
                </c:pt>
                <c:pt idx="660">
                  <c:v>285.02870000000001</c:v>
                </c:pt>
                <c:pt idx="661">
                  <c:v>285.4375</c:v>
                </c:pt>
                <c:pt idx="662">
                  <c:v>285.8338</c:v>
                </c:pt>
                <c:pt idx="663">
                  <c:v>286.27080000000001</c:v>
                </c:pt>
                <c:pt idx="664">
                  <c:v>286.67129999999997</c:v>
                </c:pt>
                <c:pt idx="665">
                  <c:v>287.07</c:v>
                </c:pt>
                <c:pt idx="666">
                  <c:v>287.47210000000001</c:v>
                </c:pt>
                <c:pt idx="667">
                  <c:v>287.8852</c:v>
                </c:pt>
                <c:pt idx="668">
                  <c:v>288.29160000000002</c:v>
                </c:pt>
                <c:pt idx="669">
                  <c:v>288.69119999999998</c:v>
                </c:pt>
                <c:pt idx="670">
                  <c:v>289.1146</c:v>
                </c:pt>
                <c:pt idx="671">
                  <c:v>289.51859999999999</c:v>
                </c:pt>
                <c:pt idx="672">
                  <c:v>289.93150000000003</c:v>
                </c:pt>
                <c:pt idx="673">
                  <c:v>290.36219999999997</c:v>
                </c:pt>
                <c:pt idx="674">
                  <c:v>290.76729999999998</c:v>
                </c:pt>
                <c:pt idx="675">
                  <c:v>291.17129999999997</c:v>
                </c:pt>
                <c:pt idx="676">
                  <c:v>291.56959999999998</c:v>
                </c:pt>
                <c:pt idx="677">
                  <c:v>291.96949999999998</c:v>
                </c:pt>
                <c:pt idx="678">
                  <c:v>292.38560000000001</c:v>
                </c:pt>
                <c:pt idx="679">
                  <c:v>292.80950000000001</c:v>
                </c:pt>
                <c:pt idx="680">
                  <c:v>293.51069999999999</c:v>
                </c:pt>
                <c:pt idx="681">
                  <c:v>293.96170000000001</c:v>
                </c:pt>
                <c:pt idx="682">
                  <c:v>294.46050000000002</c:v>
                </c:pt>
                <c:pt idx="683">
                  <c:v>294.90469999999999</c:v>
                </c:pt>
                <c:pt idx="684">
                  <c:v>295.34679999999997</c:v>
                </c:pt>
                <c:pt idx="685">
                  <c:v>295.78949999999998</c:v>
                </c:pt>
                <c:pt idx="686">
                  <c:v>296.21980000000002</c:v>
                </c:pt>
                <c:pt idx="687">
                  <c:v>296.68029999999999</c:v>
                </c:pt>
                <c:pt idx="688">
                  <c:v>297.0967</c:v>
                </c:pt>
                <c:pt idx="689">
                  <c:v>297.5197</c:v>
                </c:pt>
                <c:pt idx="690">
                  <c:v>297.98480000000001</c:v>
                </c:pt>
                <c:pt idx="691">
                  <c:v>298.41969999999998</c:v>
                </c:pt>
                <c:pt idx="692">
                  <c:v>298.8313</c:v>
                </c:pt>
                <c:pt idx="693">
                  <c:v>299.25130000000001</c:v>
                </c:pt>
                <c:pt idx="694">
                  <c:v>299.73930000000001</c:v>
                </c:pt>
                <c:pt idx="695">
                  <c:v>300.18020000000001</c:v>
                </c:pt>
                <c:pt idx="696">
                  <c:v>300.64260000000002</c:v>
                </c:pt>
                <c:pt idx="697">
                  <c:v>301.2824</c:v>
                </c:pt>
              </c:numCache>
            </c:numRef>
          </c:xVal>
          <c:yVal>
            <c:numRef>
              <c:f>Sheet1!$F$2:$F$699</c:f>
              <c:numCache>
                <c:formatCode>General</c:formatCode>
                <c:ptCount val="698"/>
                <c:pt idx="0">
                  <c:v>0</c:v>
                </c:pt>
                <c:pt idx="1">
                  <c:v>-0.10000000000000009</c:v>
                </c:pt>
                <c:pt idx="2">
                  <c:v>0</c:v>
                </c:pt>
                <c:pt idx="3">
                  <c:v>-0.10000000000000009</c:v>
                </c:pt>
                <c:pt idx="4">
                  <c:v>-0.10000000000000009</c:v>
                </c:pt>
                <c:pt idx="5">
                  <c:v>-0.10000000000000009</c:v>
                </c:pt>
                <c:pt idx="6">
                  <c:v>-0.10000000000000009</c:v>
                </c:pt>
                <c:pt idx="7">
                  <c:v>-0.10000000000000009</c:v>
                </c:pt>
                <c:pt idx="8">
                  <c:v>-0.10000000000000009</c:v>
                </c:pt>
                <c:pt idx="9">
                  <c:v>-0.10000000000000009</c:v>
                </c:pt>
                <c:pt idx="10">
                  <c:v>9.9999999999999978E-2</c:v>
                </c:pt>
                <c:pt idx="11">
                  <c:v>-0.20000000000000007</c:v>
                </c:pt>
                <c:pt idx="12">
                  <c:v>9.9999999999999978E-2</c:v>
                </c:pt>
                <c:pt idx="13">
                  <c:v>-0.10000000000000009</c:v>
                </c:pt>
                <c:pt idx="14">
                  <c:v>0</c:v>
                </c:pt>
                <c:pt idx="15">
                  <c:v>-0.10000000000000009</c:v>
                </c:pt>
                <c:pt idx="16">
                  <c:v>-0.10000000000000009</c:v>
                </c:pt>
                <c:pt idx="17">
                  <c:v>-0.10000000000000009</c:v>
                </c:pt>
                <c:pt idx="18">
                  <c:v>-0.10000000000000009</c:v>
                </c:pt>
                <c:pt idx="19">
                  <c:v>-0.10000000000000009</c:v>
                </c:pt>
                <c:pt idx="20">
                  <c:v>-0.10000000000000009</c:v>
                </c:pt>
                <c:pt idx="21">
                  <c:v>9.9999999999999978E-2</c:v>
                </c:pt>
                <c:pt idx="22">
                  <c:v>-0.10000000000000009</c:v>
                </c:pt>
                <c:pt idx="23">
                  <c:v>0</c:v>
                </c:pt>
                <c:pt idx="24">
                  <c:v>-0.10000000000000009</c:v>
                </c:pt>
                <c:pt idx="25">
                  <c:v>-0.10000000000000009</c:v>
                </c:pt>
                <c:pt idx="26">
                  <c:v>0</c:v>
                </c:pt>
                <c:pt idx="27">
                  <c:v>9.9999999999999978E-2</c:v>
                </c:pt>
                <c:pt idx="28">
                  <c:v>-0.10000000000000009</c:v>
                </c:pt>
                <c:pt idx="29">
                  <c:v>-0.10000000000000009</c:v>
                </c:pt>
                <c:pt idx="30">
                  <c:v>0</c:v>
                </c:pt>
                <c:pt idx="31">
                  <c:v>9.9999999999999978E-2</c:v>
                </c:pt>
                <c:pt idx="32">
                  <c:v>-0.10000000000000009</c:v>
                </c:pt>
                <c:pt idx="33">
                  <c:v>9.9999999999999978E-2</c:v>
                </c:pt>
                <c:pt idx="34">
                  <c:v>0</c:v>
                </c:pt>
                <c:pt idx="35">
                  <c:v>9.9999999999999978E-2</c:v>
                </c:pt>
                <c:pt idx="36">
                  <c:v>9.9999999999999978E-2</c:v>
                </c:pt>
                <c:pt idx="37">
                  <c:v>-0.10000000000000009</c:v>
                </c:pt>
                <c:pt idx="38">
                  <c:v>0</c:v>
                </c:pt>
                <c:pt idx="39">
                  <c:v>9.9999999999999978E-2</c:v>
                </c:pt>
                <c:pt idx="40">
                  <c:v>9.9999999999999978E-2</c:v>
                </c:pt>
                <c:pt idx="41">
                  <c:v>9.9999999999999978E-2</c:v>
                </c:pt>
                <c:pt idx="42">
                  <c:v>9.9999999999999978E-2</c:v>
                </c:pt>
                <c:pt idx="43">
                  <c:v>0</c:v>
                </c:pt>
                <c:pt idx="44">
                  <c:v>0</c:v>
                </c:pt>
                <c:pt idx="45">
                  <c:v>9.9999999999999978E-2</c:v>
                </c:pt>
                <c:pt idx="46">
                  <c:v>9.9999999999999978E-2</c:v>
                </c:pt>
                <c:pt idx="47">
                  <c:v>0</c:v>
                </c:pt>
                <c:pt idx="48">
                  <c:v>9.9999999999999978E-2</c:v>
                </c:pt>
                <c:pt idx="49">
                  <c:v>9.9999999999999978E-2</c:v>
                </c:pt>
                <c:pt idx="50">
                  <c:v>9.9999999999999978E-2</c:v>
                </c:pt>
                <c:pt idx="51">
                  <c:v>9.9999999999999978E-2</c:v>
                </c:pt>
                <c:pt idx="52">
                  <c:v>9.9999999999999978E-2</c:v>
                </c:pt>
                <c:pt idx="53">
                  <c:v>9.9999999999999978E-2</c:v>
                </c:pt>
                <c:pt idx="54">
                  <c:v>9.9999999999999978E-2</c:v>
                </c:pt>
                <c:pt idx="55">
                  <c:v>0</c:v>
                </c:pt>
                <c:pt idx="56">
                  <c:v>9.9999999999999978E-2</c:v>
                </c:pt>
                <c:pt idx="57">
                  <c:v>9.9999999999999978E-2</c:v>
                </c:pt>
                <c:pt idx="58">
                  <c:v>9.9999999999999978E-2</c:v>
                </c:pt>
                <c:pt idx="59">
                  <c:v>9.9999999999999978E-2</c:v>
                </c:pt>
                <c:pt idx="60">
                  <c:v>9.9999999999999978E-2</c:v>
                </c:pt>
                <c:pt idx="61">
                  <c:v>9.9999999999999978E-2</c:v>
                </c:pt>
                <c:pt idx="62">
                  <c:v>0</c:v>
                </c:pt>
                <c:pt idx="63">
                  <c:v>0</c:v>
                </c:pt>
                <c:pt idx="64">
                  <c:v>9.9999999999999978E-2</c:v>
                </c:pt>
                <c:pt idx="65">
                  <c:v>9.9999999999999978E-2</c:v>
                </c:pt>
                <c:pt idx="66">
                  <c:v>0</c:v>
                </c:pt>
                <c:pt idx="67">
                  <c:v>9.9999999999999978E-2</c:v>
                </c:pt>
                <c:pt idx="68">
                  <c:v>0</c:v>
                </c:pt>
                <c:pt idx="69">
                  <c:v>9.9999999999999978E-2</c:v>
                </c:pt>
                <c:pt idx="70">
                  <c:v>0</c:v>
                </c:pt>
                <c:pt idx="71">
                  <c:v>9.9999999999999978E-2</c:v>
                </c:pt>
                <c:pt idx="72">
                  <c:v>0</c:v>
                </c:pt>
                <c:pt idx="73">
                  <c:v>0</c:v>
                </c:pt>
                <c:pt idx="74">
                  <c:v>9.9999999999999978E-2</c:v>
                </c:pt>
                <c:pt idx="75">
                  <c:v>0</c:v>
                </c:pt>
                <c:pt idx="76">
                  <c:v>9.9999999999999978E-2</c:v>
                </c:pt>
                <c:pt idx="77">
                  <c:v>9.9999999999999978E-2</c:v>
                </c:pt>
                <c:pt idx="78">
                  <c:v>9.9999999999999978E-2</c:v>
                </c:pt>
                <c:pt idx="79">
                  <c:v>9.9999999999999978E-2</c:v>
                </c:pt>
                <c:pt idx="80">
                  <c:v>9.9999999999999978E-2</c:v>
                </c:pt>
                <c:pt idx="81">
                  <c:v>0</c:v>
                </c:pt>
                <c:pt idx="82">
                  <c:v>9.9999999999999978E-2</c:v>
                </c:pt>
                <c:pt idx="83">
                  <c:v>0</c:v>
                </c:pt>
                <c:pt idx="84">
                  <c:v>9.9999999999999978E-2</c:v>
                </c:pt>
                <c:pt idx="85">
                  <c:v>0</c:v>
                </c:pt>
                <c:pt idx="86">
                  <c:v>9.9999999999999978E-2</c:v>
                </c:pt>
                <c:pt idx="87">
                  <c:v>0</c:v>
                </c:pt>
                <c:pt idx="88">
                  <c:v>9.9999999999999978E-2</c:v>
                </c:pt>
                <c:pt idx="89">
                  <c:v>0</c:v>
                </c:pt>
                <c:pt idx="90">
                  <c:v>9.9999999999999978E-2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9.9999999999999978E-2</c:v>
                </c:pt>
                <c:pt idx="95">
                  <c:v>9.9999999999999978E-2</c:v>
                </c:pt>
                <c:pt idx="96">
                  <c:v>9.9999999999999978E-2</c:v>
                </c:pt>
                <c:pt idx="97">
                  <c:v>9.9999999999999978E-2</c:v>
                </c:pt>
                <c:pt idx="98">
                  <c:v>9.9999999999999978E-2</c:v>
                </c:pt>
                <c:pt idx="99">
                  <c:v>9.9999999999999978E-2</c:v>
                </c:pt>
                <c:pt idx="100">
                  <c:v>9.9999999999999978E-2</c:v>
                </c:pt>
                <c:pt idx="101">
                  <c:v>9.9999999999999978E-2</c:v>
                </c:pt>
                <c:pt idx="102">
                  <c:v>0</c:v>
                </c:pt>
                <c:pt idx="103">
                  <c:v>9.9999999999999978E-2</c:v>
                </c:pt>
                <c:pt idx="104">
                  <c:v>0</c:v>
                </c:pt>
                <c:pt idx="105">
                  <c:v>9.9999999999999978E-2</c:v>
                </c:pt>
                <c:pt idx="106">
                  <c:v>9.9999999999999978E-2</c:v>
                </c:pt>
                <c:pt idx="107">
                  <c:v>0</c:v>
                </c:pt>
                <c:pt idx="108">
                  <c:v>9.9999999999999978E-2</c:v>
                </c:pt>
                <c:pt idx="109">
                  <c:v>0</c:v>
                </c:pt>
                <c:pt idx="110">
                  <c:v>9.9999999999999978E-2</c:v>
                </c:pt>
                <c:pt idx="111">
                  <c:v>0</c:v>
                </c:pt>
                <c:pt idx="112">
                  <c:v>9.9999999999999978E-2</c:v>
                </c:pt>
                <c:pt idx="113">
                  <c:v>9.9999999999999978E-2</c:v>
                </c:pt>
                <c:pt idx="114">
                  <c:v>9.9999999999999978E-2</c:v>
                </c:pt>
                <c:pt idx="115">
                  <c:v>0</c:v>
                </c:pt>
                <c:pt idx="116">
                  <c:v>0</c:v>
                </c:pt>
                <c:pt idx="117">
                  <c:v>9.9999999999999978E-2</c:v>
                </c:pt>
                <c:pt idx="118">
                  <c:v>9.9999999999999978E-2</c:v>
                </c:pt>
                <c:pt idx="119">
                  <c:v>9.9999999999999978E-2</c:v>
                </c:pt>
                <c:pt idx="120">
                  <c:v>9.9999999999999978E-2</c:v>
                </c:pt>
                <c:pt idx="121">
                  <c:v>0</c:v>
                </c:pt>
                <c:pt idx="122">
                  <c:v>9.9999999999999978E-2</c:v>
                </c:pt>
                <c:pt idx="123">
                  <c:v>9.9999999999999978E-2</c:v>
                </c:pt>
                <c:pt idx="124">
                  <c:v>0</c:v>
                </c:pt>
                <c:pt idx="125">
                  <c:v>9.9999999999999978E-2</c:v>
                </c:pt>
                <c:pt idx="126">
                  <c:v>9.9999999999999978E-2</c:v>
                </c:pt>
                <c:pt idx="127">
                  <c:v>0</c:v>
                </c:pt>
                <c:pt idx="128">
                  <c:v>0</c:v>
                </c:pt>
                <c:pt idx="129">
                  <c:v>9.9999999999999978E-2</c:v>
                </c:pt>
                <c:pt idx="130">
                  <c:v>0.19999999999999996</c:v>
                </c:pt>
                <c:pt idx="131">
                  <c:v>0</c:v>
                </c:pt>
                <c:pt idx="132">
                  <c:v>9.9999999999999978E-2</c:v>
                </c:pt>
                <c:pt idx="133">
                  <c:v>9.9999999999999978E-2</c:v>
                </c:pt>
                <c:pt idx="134">
                  <c:v>9.9999999999999978E-2</c:v>
                </c:pt>
                <c:pt idx="135">
                  <c:v>9.9999999999999978E-2</c:v>
                </c:pt>
                <c:pt idx="136">
                  <c:v>0.19999999999999996</c:v>
                </c:pt>
                <c:pt idx="137">
                  <c:v>9.9999999999999978E-2</c:v>
                </c:pt>
                <c:pt idx="138">
                  <c:v>9.9999999999999978E-2</c:v>
                </c:pt>
                <c:pt idx="139">
                  <c:v>9.9999999999999978E-2</c:v>
                </c:pt>
                <c:pt idx="140">
                  <c:v>9.9999999999999978E-2</c:v>
                </c:pt>
                <c:pt idx="141">
                  <c:v>9.9999999999999978E-2</c:v>
                </c:pt>
                <c:pt idx="142">
                  <c:v>9.9999999999999978E-2</c:v>
                </c:pt>
                <c:pt idx="143">
                  <c:v>9.9999999999999978E-2</c:v>
                </c:pt>
                <c:pt idx="144">
                  <c:v>9.9999999999999978E-2</c:v>
                </c:pt>
                <c:pt idx="145">
                  <c:v>9.9999999999999978E-2</c:v>
                </c:pt>
                <c:pt idx="146">
                  <c:v>0.19999999999999996</c:v>
                </c:pt>
                <c:pt idx="147">
                  <c:v>0.19999999999999996</c:v>
                </c:pt>
                <c:pt idx="148">
                  <c:v>9.9999999999999978E-2</c:v>
                </c:pt>
                <c:pt idx="149">
                  <c:v>9.9999999999999978E-2</c:v>
                </c:pt>
                <c:pt idx="150">
                  <c:v>0.19999999999999996</c:v>
                </c:pt>
                <c:pt idx="151">
                  <c:v>0.19999999999999996</c:v>
                </c:pt>
                <c:pt idx="152">
                  <c:v>0.19999999999999996</c:v>
                </c:pt>
                <c:pt idx="153">
                  <c:v>9.9999999999999978E-2</c:v>
                </c:pt>
                <c:pt idx="154">
                  <c:v>0.19999999999999996</c:v>
                </c:pt>
                <c:pt idx="155">
                  <c:v>0.19999999999999996</c:v>
                </c:pt>
                <c:pt idx="156">
                  <c:v>0.19999999999999996</c:v>
                </c:pt>
                <c:pt idx="157">
                  <c:v>0.19999999999999996</c:v>
                </c:pt>
                <c:pt idx="158">
                  <c:v>9.9999999999999978E-2</c:v>
                </c:pt>
                <c:pt idx="159">
                  <c:v>9.9999999999999978E-2</c:v>
                </c:pt>
                <c:pt idx="160">
                  <c:v>9.9999999999999978E-2</c:v>
                </c:pt>
                <c:pt idx="161">
                  <c:v>0.19999999999999996</c:v>
                </c:pt>
                <c:pt idx="162">
                  <c:v>0.19999999999999996</c:v>
                </c:pt>
                <c:pt idx="163">
                  <c:v>0.19999999999999996</c:v>
                </c:pt>
                <c:pt idx="164">
                  <c:v>9.9999999999999978E-2</c:v>
                </c:pt>
                <c:pt idx="165">
                  <c:v>0.19999999999999996</c:v>
                </c:pt>
                <c:pt idx="166">
                  <c:v>0.19999999999999996</c:v>
                </c:pt>
                <c:pt idx="167">
                  <c:v>9.9999999999999978E-2</c:v>
                </c:pt>
                <c:pt idx="168">
                  <c:v>0.19999999999999996</c:v>
                </c:pt>
                <c:pt idx="169">
                  <c:v>0.19999999999999996</c:v>
                </c:pt>
                <c:pt idx="170">
                  <c:v>0.19999999999999996</c:v>
                </c:pt>
                <c:pt idx="171">
                  <c:v>0.19999999999999996</c:v>
                </c:pt>
                <c:pt idx="172">
                  <c:v>0.19999999999999996</c:v>
                </c:pt>
                <c:pt idx="173">
                  <c:v>0.19999999999999996</c:v>
                </c:pt>
                <c:pt idx="174">
                  <c:v>0.19999999999999996</c:v>
                </c:pt>
                <c:pt idx="175">
                  <c:v>0.19999999999999996</c:v>
                </c:pt>
                <c:pt idx="176">
                  <c:v>0.19999999999999996</c:v>
                </c:pt>
                <c:pt idx="177">
                  <c:v>0.19999999999999996</c:v>
                </c:pt>
                <c:pt idx="178">
                  <c:v>0.19999999999999996</c:v>
                </c:pt>
                <c:pt idx="179">
                  <c:v>9.9999999999999978E-2</c:v>
                </c:pt>
                <c:pt idx="180">
                  <c:v>0.19999999999999996</c:v>
                </c:pt>
                <c:pt idx="181">
                  <c:v>0.19999999999999996</c:v>
                </c:pt>
                <c:pt idx="182">
                  <c:v>0.19999999999999996</c:v>
                </c:pt>
                <c:pt idx="183">
                  <c:v>0.19999999999999996</c:v>
                </c:pt>
                <c:pt idx="184">
                  <c:v>0.19999999999999996</c:v>
                </c:pt>
                <c:pt idx="185">
                  <c:v>0.19999999999999996</c:v>
                </c:pt>
                <c:pt idx="186">
                  <c:v>0.19999999999999996</c:v>
                </c:pt>
                <c:pt idx="187">
                  <c:v>0.19999999999999996</c:v>
                </c:pt>
                <c:pt idx="188">
                  <c:v>0.19999999999999996</c:v>
                </c:pt>
                <c:pt idx="189">
                  <c:v>0.19999999999999996</c:v>
                </c:pt>
                <c:pt idx="190">
                  <c:v>0.19999999999999996</c:v>
                </c:pt>
                <c:pt idx="191">
                  <c:v>0.19999999999999996</c:v>
                </c:pt>
                <c:pt idx="192">
                  <c:v>0.19999999999999996</c:v>
                </c:pt>
                <c:pt idx="193">
                  <c:v>0.19999999999999996</c:v>
                </c:pt>
                <c:pt idx="194">
                  <c:v>0.19999999999999996</c:v>
                </c:pt>
                <c:pt idx="195">
                  <c:v>0.19999999999999996</c:v>
                </c:pt>
                <c:pt idx="196">
                  <c:v>0.19999999999999996</c:v>
                </c:pt>
                <c:pt idx="197">
                  <c:v>0.19999999999999996</c:v>
                </c:pt>
                <c:pt idx="198">
                  <c:v>0.19999999999999996</c:v>
                </c:pt>
                <c:pt idx="199">
                  <c:v>0.19999999999999996</c:v>
                </c:pt>
                <c:pt idx="200">
                  <c:v>0.19999999999999996</c:v>
                </c:pt>
                <c:pt idx="201">
                  <c:v>0.19999999999999996</c:v>
                </c:pt>
                <c:pt idx="202">
                  <c:v>0.19999999999999996</c:v>
                </c:pt>
                <c:pt idx="203">
                  <c:v>0.19999999999999996</c:v>
                </c:pt>
                <c:pt idx="204">
                  <c:v>0.19999999999999996</c:v>
                </c:pt>
                <c:pt idx="205">
                  <c:v>0.19999999999999996</c:v>
                </c:pt>
                <c:pt idx="206">
                  <c:v>9.9999999999999978E-2</c:v>
                </c:pt>
                <c:pt idx="207">
                  <c:v>0.19999999999999996</c:v>
                </c:pt>
                <c:pt idx="208">
                  <c:v>0.19999999999999996</c:v>
                </c:pt>
                <c:pt idx="209">
                  <c:v>0.19999999999999996</c:v>
                </c:pt>
                <c:pt idx="210">
                  <c:v>0.19999999999999996</c:v>
                </c:pt>
                <c:pt idx="211">
                  <c:v>0.19999999999999996</c:v>
                </c:pt>
                <c:pt idx="212">
                  <c:v>9.9999999999999978E-2</c:v>
                </c:pt>
                <c:pt idx="213">
                  <c:v>0.19999999999999996</c:v>
                </c:pt>
                <c:pt idx="214">
                  <c:v>0.19999999999999996</c:v>
                </c:pt>
                <c:pt idx="215">
                  <c:v>9.9999999999999978E-2</c:v>
                </c:pt>
                <c:pt idx="216">
                  <c:v>0.19999999999999996</c:v>
                </c:pt>
                <c:pt idx="217">
                  <c:v>0.19999999999999996</c:v>
                </c:pt>
                <c:pt idx="218">
                  <c:v>0.19999999999999996</c:v>
                </c:pt>
                <c:pt idx="219">
                  <c:v>9.9999999999999978E-2</c:v>
                </c:pt>
                <c:pt idx="220">
                  <c:v>0.19999999999999996</c:v>
                </c:pt>
                <c:pt idx="221">
                  <c:v>9.9999999999999978E-2</c:v>
                </c:pt>
                <c:pt idx="222">
                  <c:v>0.19999999999999996</c:v>
                </c:pt>
                <c:pt idx="223">
                  <c:v>0.19999999999999996</c:v>
                </c:pt>
                <c:pt idx="224">
                  <c:v>0.19999999999999996</c:v>
                </c:pt>
                <c:pt idx="225">
                  <c:v>9.9999999999999978E-2</c:v>
                </c:pt>
                <c:pt idx="226">
                  <c:v>9.9999999999999978E-2</c:v>
                </c:pt>
                <c:pt idx="227">
                  <c:v>0.19999999999999996</c:v>
                </c:pt>
                <c:pt idx="228">
                  <c:v>9.9999999999999978E-2</c:v>
                </c:pt>
                <c:pt idx="229">
                  <c:v>0.19999999999999996</c:v>
                </c:pt>
                <c:pt idx="230">
                  <c:v>9.9999999999999978E-2</c:v>
                </c:pt>
                <c:pt idx="231">
                  <c:v>9.9999999999999978E-2</c:v>
                </c:pt>
                <c:pt idx="232">
                  <c:v>9.9999999999999978E-2</c:v>
                </c:pt>
                <c:pt idx="233">
                  <c:v>0.19999999999999996</c:v>
                </c:pt>
                <c:pt idx="234">
                  <c:v>0.19999999999999996</c:v>
                </c:pt>
                <c:pt idx="235">
                  <c:v>9.9999999999999978E-2</c:v>
                </c:pt>
                <c:pt idx="236">
                  <c:v>0.19999999999999996</c:v>
                </c:pt>
                <c:pt idx="237">
                  <c:v>0.19999999999999996</c:v>
                </c:pt>
                <c:pt idx="238">
                  <c:v>0.19999999999999996</c:v>
                </c:pt>
                <c:pt idx="239">
                  <c:v>0.19999999999999996</c:v>
                </c:pt>
                <c:pt idx="240">
                  <c:v>0.19999999999999996</c:v>
                </c:pt>
                <c:pt idx="241">
                  <c:v>0.19999999999999996</c:v>
                </c:pt>
                <c:pt idx="242">
                  <c:v>0.19999999999999996</c:v>
                </c:pt>
                <c:pt idx="243">
                  <c:v>9.9999999999999978E-2</c:v>
                </c:pt>
                <c:pt idx="244">
                  <c:v>9.9999999999999978E-2</c:v>
                </c:pt>
                <c:pt idx="245">
                  <c:v>9.9999999999999978E-2</c:v>
                </c:pt>
                <c:pt idx="246">
                  <c:v>9.9999999999999978E-2</c:v>
                </c:pt>
                <c:pt idx="247">
                  <c:v>9.9999999999999978E-2</c:v>
                </c:pt>
                <c:pt idx="248">
                  <c:v>0.19999999999999996</c:v>
                </c:pt>
                <c:pt idx="249">
                  <c:v>0.19999999999999996</c:v>
                </c:pt>
                <c:pt idx="250">
                  <c:v>9.9999999999999978E-2</c:v>
                </c:pt>
                <c:pt idx="251">
                  <c:v>0.19999999999999996</c:v>
                </c:pt>
                <c:pt idx="252">
                  <c:v>9.9999999999999978E-2</c:v>
                </c:pt>
                <c:pt idx="253">
                  <c:v>0.19999999999999996</c:v>
                </c:pt>
                <c:pt idx="254">
                  <c:v>0.19999999999999996</c:v>
                </c:pt>
                <c:pt idx="255">
                  <c:v>9.9999999999999978E-2</c:v>
                </c:pt>
                <c:pt idx="256">
                  <c:v>0.19999999999999996</c:v>
                </c:pt>
                <c:pt idx="257">
                  <c:v>0.19999999999999996</c:v>
                </c:pt>
                <c:pt idx="258">
                  <c:v>0.19999999999999996</c:v>
                </c:pt>
                <c:pt idx="259">
                  <c:v>0.19999999999999996</c:v>
                </c:pt>
                <c:pt idx="260">
                  <c:v>0.30000000000000004</c:v>
                </c:pt>
                <c:pt idx="261">
                  <c:v>0.19999999999999996</c:v>
                </c:pt>
                <c:pt idx="262">
                  <c:v>0.30000000000000004</c:v>
                </c:pt>
                <c:pt idx="263">
                  <c:v>0.19999999999999996</c:v>
                </c:pt>
                <c:pt idx="264">
                  <c:v>0.19999999999999996</c:v>
                </c:pt>
                <c:pt idx="265">
                  <c:v>0.39999999999999991</c:v>
                </c:pt>
                <c:pt idx="266">
                  <c:v>0.19999999999999996</c:v>
                </c:pt>
                <c:pt idx="267">
                  <c:v>0.19999999999999996</c:v>
                </c:pt>
                <c:pt idx="268">
                  <c:v>0.30000000000000004</c:v>
                </c:pt>
                <c:pt idx="269">
                  <c:v>0.30000000000000004</c:v>
                </c:pt>
                <c:pt idx="270">
                  <c:v>0.19999999999999996</c:v>
                </c:pt>
                <c:pt idx="271">
                  <c:v>0.30000000000000004</c:v>
                </c:pt>
                <c:pt idx="272">
                  <c:v>0.19999999999999996</c:v>
                </c:pt>
                <c:pt idx="273">
                  <c:v>0.19999999999999996</c:v>
                </c:pt>
                <c:pt idx="274">
                  <c:v>0.30000000000000004</c:v>
                </c:pt>
                <c:pt idx="275">
                  <c:v>0.19999999999999996</c:v>
                </c:pt>
                <c:pt idx="276">
                  <c:v>0.19999999999999996</c:v>
                </c:pt>
                <c:pt idx="277">
                  <c:v>0.19999999999999996</c:v>
                </c:pt>
                <c:pt idx="278">
                  <c:v>9.9999999999999978E-2</c:v>
                </c:pt>
                <c:pt idx="279">
                  <c:v>0.30000000000000004</c:v>
                </c:pt>
                <c:pt idx="280">
                  <c:v>0.30000000000000004</c:v>
                </c:pt>
                <c:pt idx="281">
                  <c:v>0.30000000000000004</c:v>
                </c:pt>
                <c:pt idx="282">
                  <c:v>0.19999999999999996</c:v>
                </c:pt>
                <c:pt idx="283">
                  <c:v>0.30000000000000004</c:v>
                </c:pt>
                <c:pt idx="284">
                  <c:v>0.30000000000000004</c:v>
                </c:pt>
                <c:pt idx="285">
                  <c:v>0.30000000000000004</c:v>
                </c:pt>
                <c:pt idx="286">
                  <c:v>0.19999999999999996</c:v>
                </c:pt>
                <c:pt idx="287">
                  <c:v>0.30000000000000004</c:v>
                </c:pt>
                <c:pt idx="288">
                  <c:v>0.19999999999999996</c:v>
                </c:pt>
                <c:pt idx="289">
                  <c:v>0.30000000000000004</c:v>
                </c:pt>
                <c:pt idx="290">
                  <c:v>0.30000000000000004</c:v>
                </c:pt>
                <c:pt idx="291">
                  <c:v>0.19999999999999996</c:v>
                </c:pt>
                <c:pt idx="292">
                  <c:v>0.19999999999999996</c:v>
                </c:pt>
                <c:pt idx="293">
                  <c:v>0.30000000000000004</c:v>
                </c:pt>
                <c:pt idx="294">
                  <c:v>0.30000000000000004</c:v>
                </c:pt>
                <c:pt idx="295">
                  <c:v>0.19999999999999996</c:v>
                </c:pt>
                <c:pt idx="296">
                  <c:v>0.30000000000000004</c:v>
                </c:pt>
                <c:pt idx="297">
                  <c:v>0.19999999999999996</c:v>
                </c:pt>
                <c:pt idx="298">
                  <c:v>0.30000000000000004</c:v>
                </c:pt>
                <c:pt idx="299">
                  <c:v>0.19999999999999996</c:v>
                </c:pt>
                <c:pt idx="300">
                  <c:v>0.19999999999999996</c:v>
                </c:pt>
                <c:pt idx="301">
                  <c:v>0.19999999999999996</c:v>
                </c:pt>
                <c:pt idx="302">
                  <c:v>0.19999999999999996</c:v>
                </c:pt>
                <c:pt idx="303">
                  <c:v>0.19999999999999996</c:v>
                </c:pt>
                <c:pt idx="304">
                  <c:v>0.19999999999999996</c:v>
                </c:pt>
                <c:pt idx="305">
                  <c:v>0.39999999999999991</c:v>
                </c:pt>
                <c:pt idx="306">
                  <c:v>0.30000000000000004</c:v>
                </c:pt>
                <c:pt idx="307">
                  <c:v>0.30000000000000004</c:v>
                </c:pt>
                <c:pt idx="308">
                  <c:v>0.39999999999999991</c:v>
                </c:pt>
                <c:pt idx="309">
                  <c:v>0.30000000000000004</c:v>
                </c:pt>
                <c:pt idx="310">
                  <c:v>0.30000000000000004</c:v>
                </c:pt>
                <c:pt idx="311">
                  <c:v>0.30000000000000004</c:v>
                </c:pt>
                <c:pt idx="312">
                  <c:v>0.30000000000000004</c:v>
                </c:pt>
                <c:pt idx="313">
                  <c:v>0.30000000000000004</c:v>
                </c:pt>
                <c:pt idx="314">
                  <c:v>0.30000000000000004</c:v>
                </c:pt>
                <c:pt idx="315">
                  <c:v>0.19999999999999996</c:v>
                </c:pt>
                <c:pt idx="316">
                  <c:v>0.30000000000000004</c:v>
                </c:pt>
                <c:pt idx="317">
                  <c:v>0.19999999999999996</c:v>
                </c:pt>
                <c:pt idx="318">
                  <c:v>0.30000000000000004</c:v>
                </c:pt>
                <c:pt idx="319">
                  <c:v>0.30000000000000004</c:v>
                </c:pt>
                <c:pt idx="320">
                  <c:v>0.19999999999999996</c:v>
                </c:pt>
                <c:pt idx="321">
                  <c:v>0.30000000000000004</c:v>
                </c:pt>
                <c:pt idx="322">
                  <c:v>0.19999999999999996</c:v>
                </c:pt>
                <c:pt idx="323">
                  <c:v>0.19999999999999996</c:v>
                </c:pt>
                <c:pt idx="324">
                  <c:v>0.39999999999999991</c:v>
                </c:pt>
                <c:pt idx="325">
                  <c:v>0.19999999999999996</c:v>
                </c:pt>
                <c:pt idx="326">
                  <c:v>0.30000000000000004</c:v>
                </c:pt>
                <c:pt idx="327">
                  <c:v>0.30000000000000004</c:v>
                </c:pt>
                <c:pt idx="328">
                  <c:v>0.19999999999999996</c:v>
                </c:pt>
                <c:pt idx="329">
                  <c:v>0.19999999999999996</c:v>
                </c:pt>
                <c:pt idx="330">
                  <c:v>0.19999999999999996</c:v>
                </c:pt>
                <c:pt idx="331">
                  <c:v>0.30000000000000004</c:v>
                </c:pt>
                <c:pt idx="332">
                  <c:v>0.19999999999999996</c:v>
                </c:pt>
                <c:pt idx="333">
                  <c:v>0.30000000000000004</c:v>
                </c:pt>
                <c:pt idx="334">
                  <c:v>0.19999999999999996</c:v>
                </c:pt>
                <c:pt idx="335">
                  <c:v>0.30000000000000004</c:v>
                </c:pt>
                <c:pt idx="336">
                  <c:v>0.30000000000000004</c:v>
                </c:pt>
                <c:pt idx="337">
                  <c:v>0.30000000000000004</c:v>
                </c:pt>
                <c:pt idx="338">
                  <c:v>0.19999999999999996</c:v>
                </c:pt>
                <c:pt idx="339">
                  <c:v>0.19999999999999996</c:v>
                </c:pt>
                <c:pt idx="340">
                  <c:v>0.30000000000000004</c:v>
                </c:pt>
                <c:pt idx="341">
                  <c:v>0.19999999999999996</c:v>
                </c:pt>
                <c:pt idx="342">
                  <c:v>0.19999999999999996</c:v>
                </c:pt>
                <c:pt idx="343">
                  <c:v>0.19999999999999996</c:v>
                </c:pt>
                <c:pt idx="344">
                  <c:v>0.19999999999999996</c:v>
                </c:pt>
                <c:pt idx="345">
                  <c:v>0.19999999999999996</c:v>
                </c:pt>
                <c:pt idx="346">
                  <c:v>0.19999999999999996</c:v>
                </c:pt>
                <c:pt idx="347">
                  <c:v>0.19999999999999996</c:v>
                </c:pt>
                <c:pt idx="348">
                  <c:v>0.19999999999999996</c:v>
                </c:pt>
                <c:pt idx="349">
                  <c:v>0.30000000000000004</c:v>
                </c:pt>
                <c:pt idx="350">
                  <c:v>0.30000000000000004</c:v>
                </c:pt>
                <c:pt idx="351">
                  <c:v>0.19999999999999996</c:v>
                </c:pt>
                <c:pt idx="352">
                  <c:v>0.19999999999999996</c:v>
                </c:pt>
                <c:pt idx="353">
                  <c:v>0.30000000000000004</c:v>
                </c:pt>
                <c:pt idx="354">
                  <c:v>0.19999999999999996</c:v>
                </c:pt>
                <c:pt idx="355">
                  <c:v>0.39999999999999991</c:v>
                </c:pt>
                <c:pt idx="356">
                  <c:v>0.30000000000000004</c:v>
                </c:pt>
                <c:pt idx="357">
                  <c:v>0.30000000000000004</c:v>
                </c:pt>
                <c:pt idx="358">
                  <c:v>0.19999999999999996</c:v>
                </c:pt>
                <c:pt idx="359">
                  <c:v>0.30000000000000004</c:v>
                </c:pt>
                <c:pt idx="360">
                  <c:v>0.39999999999999991</c:v>
                </c:pt>
                <c:pt idx="361">
                  <c:v>0.30000000000000004</c:v>
                </c:pt>
                <c:pt idx="362">
                  <c:v>0.19999999999999996</c:v>
                </c:pt>
                <c:pt idx="363">
                  <c:v>0.30000000000000004</c:v>
                </c:pt>
                <c:pt idx="364">
                  <c:v>0.30000000000000004</c:v>
                </c:pt>
                <c:pt idx="365">
                  <c:v>0.39999999999999991</c:v>
                </c:pt>
                <c:pt idx="366">
                  <c:v>0.39999999999999991</c:v>
                </c:pt>
                <c:pt idx="367">
                  <c:v>0.39999999999999991</c:v>
                </c:pt>
                <c:pt idx="368">
                  <c:v>0.30000000000000004</c:v>
                </c:pt>
                <c:pt idx="369">
                  <c:v>0.19999999999999996</c:v>
                </c:pt>
                <c:pt idx="370">
                  <c:v>0.30000000000000004</c:v>
                </c:pt>
                <c:pt idx="371">
                  <c:v>0.30000000000000004</c:v>
                </c:pt>
                <c:pt idx="372">
                  <c:v>0.30000000000000004</c:v>
                </c:pt>
                <c:pt idx="373">
                  <c:v>0.30000000000000004</c:v>
                </c:pt>
                <c:pt idx="374">
                  <c:v>0.30000000000000004</c:v>
                </c:pt>
                <c:pt idx="375">
                  <c:v>0.30000000000000004</c:v>
                </c:pt>
                <c:pt idx="376">
                  <c:v>0.30000000000000004</c:v>
                </c:pt>
                <c:pt idx="377">
                  <c:v>0.30000000000000004</c:v>
                </c:pt>
                <c:pt idx="378">
                  <c:v>0.30000000000000004</c:v>
                </c:pt>
                <c:pt idx="379">
                  <c:v>0.30000000000000004</c:v>
                </c:pt>
                <c:pt idx="380">
                  <c:v>0.30000000000000004</c:v>
                </c:pt>
                <c:pt idx="381">
                  <c:v>0.30000000000000004</c:v>
                </c:pt>
                <c:pt idx="382">
                  <c:v>0.30000000000000004</c:v>
                </c:pt>
                <c:pt idx="383">
                  <c:v>0.30000000000000004</c:v>
                </c:pt>
                <c:pt idx="384">
                  <c:v>0.30000000000000004</c:v>
                </c:pt>
                <c:pt idx="385">
                  <c:v>0.39999999999999991</c:v>
                </c:pt>
                <c:pt idx="386">
                  <c:v>0.30000000000000004</c:v>
                </c:pt>
                <c:pt idx="387">
                  <c:v>0.30000000000000004</c:v>
                </c:pt>
                <c:pt idx="388">
                  <c:v>0.30000000000000004</c:v>
                </c:pt>
                <c:pt idx="389">
                  <c:v>0.30000000000000004</c:v>
                </c:pt>
                <c:pt idx="390">
                  <c:v>0.30000000000000004</c:v>
                </c:pt>
                <c:pt idx="391">
                  <c:v>0.30000000000000004</c:v>
                </c:pt>
                <c:pt idx="392">
                  <c:v>0.30000000000000004</c:v>
                </c:pt>
                <c:pt idx="393">
                  <c:v>0.19999999999999996</c:v>
                </c:pt>
                <c:pt idx="394">
                  <c:v>0.30000000000000004</c:v>
                </c:pt>
                <c:pt idx="395">
                  <c:v>0.30000000000000004</c:v>
                </c:pt>
                <c:pt idx="396">
                  <c:v>0.30000000000000004</c:v>
                </c:pt>
                <c:pt idx="397">
                  <c:v>0.30000000000000004</c:v>
                </c:pt>
                <c:pt idx="398">
                  <c:v>0.30000000000000004</c:v>
                </c:pt>
                <c:pt idx="399">
                  <c:v>0.30000000000000004</c:v>
                </c:pt>
                <c:pt idx="400">
                  <c:v>0.39999999999999991</c:v>
                </c:pt>
                <c:pt idx="401">
                  <c:v>0.30000000000000004</c:v>
                </c:pt>
                <c:pt idx="402">
                  <c:v>0.30000000000000004</c:v>
                </c:pt>
                <c:pt idx="403">
                  <c:v>0.30000000000000004</c:v>
                </c:pt>
                <c:pt idx="404">
                  <c:v>0.30000000000000004</c:v>
                </c:pt>
                <c:pt idx="405">
                  <c:v>0.30000000000000004</c:v>
                </c:pt>
                <c:pt idx="406">
                  <c:v>0.30000000000000004</c:v>
                </c:pt>
                <c:pt idx="407">
                  <c:v>0.30000000000000004</c:v>
                </c:pt>
                <c:pt idx="408">
                  <c:v>0.30000000000000004</c:v>
                </c:pt>
                <c:pt idx="409">
                  <c:v>0.30000000000000004</c:v>
                </c:pt>
                <c:pt idx="410">
                  <c:v>0.30000000000000004</c:v>
                </c:pt>
                <c:pt idx="411">
                  <c:v>0.30000000000000004</c:v>
                </c:pt>
                <c:pt idx="412">
                  <c:v>0.30000000000000004</c:v>
                </c:pt>
                <c:pt idx="413">
                  <c:v>0.30000000000000004</c:v>
                </c:pt>
                <c:pt idx="414">
                  <c:v>0.30000000000000004</c:v>
                </c:pt>
                <c:pt idx="415">
                  <c:v>0.19999999999999996</c:v>
                </c:pt>
                <c:pt idx="416">
                  <c:v>0.30000000000000004</c:v>
                </c:pt>
                <c:pt idx="417">
                  <c:v>0.39999999999999991</c:v>
                </c:pt>
                <c:pt idx="418">
                  <c:v>0.19999999999999996</c:v>
                </c:pt>
                <c:pt idx="419">
                  <c:v>0.30000000000000004</c:v>
                </c:pt>
                <c:pt idx="420">
                  <c:v>0.30000000000000004</c:v>
                </c:pt>
                <c:pt idx="421">
                  <c:v>0.30000000000000004</c:v>
                </c:pt>
                <c:pt idx="422">
                  <c:v>0.30000000000000004</c:v>
                </c:pt>
                <c:pt idx="423">
                  <c:v>0.30000000000000004</c:v>
                </c:pt>
                <c:pt idx="424">
                  <c:v>0.39999999999999991</c:v>
                </c:pt>
                <c:pt idx="425">
                  <c:v>0.30000000000000004</c:v>
                </c:pt>
                <c:pt idx="426">
                  <c:v>0.30000000000000004</c:v>
                </c:pt>
                <c:pt idx="427">
                  <c:v>0.30000000000000004</c:v>
                </c:pt>
                <c:pt idx="428">
                  <c:v>0.39999999999999991</c:v>
                </c:pt>
                <c:pt idx="429">
                  <c:v>0.30000000000000004</c:v>
                </c:pt>
                <c:pt idx="430">
                  <c:v>0.30000000000000004</c:v>
                </c:pt>
                <c:pt idx="431">
                  <c:v>0.30000000000000004</c:v>
                </c:pt>
                <c:pt idx="432">
                  <c:v>0.30000000000000004</c:v>
                </c:pt>
                <c:pt idx="433">
                  <c:v>0.30000000000000004</c:v>
                </c:pt>
                <c:pt idx="434">
                  <c:v>0.30000000000000004</c:v>
                </c:pt>
                <c:pt idx="435">
                  <c:v>0.39999999999999991</c:v>
                </c:pt>
                <c:pt idx="436">
                  <c:v>0.30000000000000004</c:v>
                </c:pt>
                <c:pt idx="437">
                  <c:v>0.30000000000000004</c:v>
                </c:pt>
                <c:pt idx="438">
                  <c:v>0.39999999999999991</c:v>
                </c:pt>
                <c:pt idx="439">
                  <c:v>0.30000000000000004</c:v>
                </c:pt>
                <c:pt idx="440">
                  <c:v>0.30000000000000004</c:v>
                </c:pt>
                <c:pt idx="441">
                  <c:v>0.30000000000000004</c:v>
                </c:pt>
                <c:pt idx="442">
                  <c:v>0.39999999999999991</c:v>
                </c:pt>
                <c:pt idx="443">
                  <c:v>0.39999999999999991</c:v>
                </c:pt>
                <c:pt idx="444">
                  <c:v>0.30000000000000004</c:v>
                </c:pt>
                <c:pt idx="445">
                  <c:v>0.30000000000000004</c:v>
                </c:pt>
                <c:pt idx="446">
                  <c:v>0.39999999999999991</c:v>
                </c:pt>
                <c:pt idx="447">
                  <c:v>0.30000000000000004</c:v>
                </c:pt>
                <c:pt idx="448">
                  <c:v>0.30000000000000004</c:v>
                </c:pt>
                <c:pt idx="449">
                  <c:v>0.30000000000000004</c:v>
                </c:pt>
                <c:pt idx="450">
                  <c:v>0.30000000000000004</c:v>
                </c:pt>
                <c:pt idx="451">
                  <c:v>0.30000000000000004</c:v>
                </c:pt>
                <c:pt idx="452">
                  <c:v>0.30000000000000004</c:v>
                </c:pt>
                <c:pt idx="453">
                  <c:v>0.30000000000000004</c:v>
                </c:pt>
                <c:pt idx="454">
                  <c:v>0.30000000000000004</c:v>
                </c:pt>
                <c:pt idx="455">
                  <c:v>0.30000000000000004</c:v>
                </c:pt>
                <c:pt idx="456">
                  <c:v>0.39999999999999991</c:v>
                </c:pt>
                <c:pt idx="457">
                  <c:v>0.30000000000000004</c:v>
                </c:pt>
                <c:pt idx="458">
                  <c:v>0.39999999999999991</c:v>
                </c:pt>
                <c:pt idx="459">
                  <c:v>0.30000000000000004</c:v>
                </c:pt>
                <c:pt idx="460">
                  <c:v>0.39999999999999991</c:v>
                </c:pt>
                <c:pt idx="461">
                  <c:v>0.39999999999999991</c:v>
                </c:pt>
                <c:pt idx="462">
                  <c:v>0.30000000000000004</c:v>
                </c:pt>
                <c:pt idx="463">
                  <c:v>0.30000000000000004</c:v>
                </c:pt>
                <c:pt idx="464">
                  <c:v>0.39999999999999991</c:v>
                </c:pt>
                <c:pt idx="465">
                  <c:v>0.30000000000000004</c:v>
                </c:pt>
                <c:pt idx="466">
                  <c:v>0.30000000000000004</c:v>
                </c:pt>
                <c:pt idx="467">
                  <c:v>0.30000000000000004</c:v>
                </c:pt>
                <c:pt idx="468">
                  <c:v>0.39999999999999991</c:v>
                </c:pt>
                <c:pt idx="469">
                  <c:v>0.30000000000000004</c:v>
                </c:pt>
                <c:pt idx="470">
                  <c:v>0.30000000000000004</c:v>
                </c:pt>
                <c:pt idx="471">
                  <c:v>0.30000000000000004</c:v>
                </c:pt>
                <c:pt idx="472">
                  <c:v>0.30000000000000004</c:v>
                </c:pt>
                <c:pt idx="473">
                  <c:v>0.30000000000000004</c:v>
                </c:pt>
                <c:pt idx="474">
                  <c:v>0.39999999999999991</c:v>
                </c:pt>
                <c:pt idx="475">
                  <c:v>0.39999999999999991</c:v>
                </c:pt>
                <c:pt idx="476">
                  <c:v>0.30000000000000004</c:v>
                </c:pt>
                <c:pt idx="477">
                  <c:v>0.39999999999999991</c:v>
                </c:pt>
                <c:pt idx="478">
                  <c:v>0.39999999999999991</c:v>
                </c:pt>
                <c:pt idx="479">
                  <c:v>0.30000000000000004</c:v>
                </c:pt>
                <c:pt idx="480">
                  <c:v>0.39999999999999991</c:v>
                </c:pt>
                <c:pt idx="481">
                  <c:v>0.30000000000000004</c:v>
                </c:pt>
                <c:pt idx="482">
                  <c:v>0.39999999999999991</c:v>
                </c:pt>
                <c:pt idx="483">
                  <c:v>0.39999999999999991</c:v>
                </c:pt>
                <c:pt idx="484">
                  <c:v>0.30000000000000004</c:v>
                </c:pt>
                <c:pt idx="485">
                  <c:v>0.39999999999999991</c:v>
                </c:pt>
                <c:pt idx="486">
                  <c:v>0.39999999999999991</c:v>
                </c:pt>
                <c:pt idx="487">
                  <c:v>0.30000000000000004</c:v>
                </c:pt>
                <c:pt idx="488">
                  <c:v>0.39999999999999991</c:v>
                </c:pt>
                <c:pt idx="489">
                  <c:v>0.39999999999999991</c:v>
                </c:pt>
                <c:pt idx="490">
                  <c:v>0.39999999999999991</c:v>
                </c:pt>
                <c:pt idx="491">
                  <c:v>0.39999999999999991</c:v>
                </c:pt>
                <c:pt idx="492">
                  <c:v>0.39999999999999991</c:v>
                </c:pt>
                <c:pt idx="493">
                  <c:v>0.39999999999999991</c:v>
                </c:pt>
                <c:pt idx="494">
                  <c:v>0.39999999999999991</c:v>
                </c:pt>
                <c:pt idx="495">
                  <c:v>0.39999999999999991</c:v>
                </c:pt>
                <c:pt idx="496">
                  <c:v>0.39999999999999991</c:v>
                </c:pt>
                <c:pt idx="497">
                  <c:v>0.39999999999999991</c:v>
                </c:pt>
                <c:pt idx="498">
                  <c:v>0.39999999999999991</c:v>
                </c:pt>
                <c:pt idx="499">
                  <c:v>0.30000000000000004</c:v>
                </c:pt>
                <c:pt idx="500">
                  <c:v>0.39999999999999991</c:v>
                </c:pt>
                <c:pt idx="501">
                  <c:v>0.39999999999999991</c:v>
                </c:pt>
                <c:pt idx="502">
                  <c:v>0.39999999999999991</c:v>
                </c:pt>
                <c:pt idx="503">
                  <c:v>0.30000000000000004</c:v>
                </c:pt>
                <c:pt idx="504">
                  <c:v>0.39999999999999991</c:v>
                </c:pt>
                <c:pt idx="505">
                  <c:v>0.39999999999999991</c:v>
                </c:pt>
                <c:pt idx="506">
                  <c:v>0.30000000000000004</c:v>
                </c:pt>
                <c:pt idx="507">
                  <c:v>0.39999999999999991</c:v>
                </c:pt>
                <c:pt idx="508">
                  <c:v>0.39999999999999991</c:v>
                </c:pt>
                <c:pt idx="509">
                  <c:v>0.39999999999999991</c:v>
                </c:pt>
                <c:pt idx="510">
                  <c:v>0.39999999999999991</c:v>
                </c:pt>
                <c:pt idx="511">
                  <c:v>0.30000000000000004</c:v>
                </c:pt>
                <c:pt idx="512">
                  <c:v>0.30000000000000004</c:v>
                </c:pt>
                <c:pt idx="513">
                  <c:v>0.39999999999999991</c:v>
                </c:pt>
                <c:pt idx="514">
                  <c:v>0.39999999999999991</c:v>
                </c:pt>
                <c:pt idx="515">
                  <c:v>0.39999999999999991</c:v>
                </c:pt>
                <c:pt idx="516">
                  <c:v>0.39999999999999991</c:v>
                </c:pt>
                <c:pt idx="517">
                  <c:v>0.30000000000000004</c:v>
                </c:pt>
                <c:pt idx="518">
                  <c:v>0.30000000000000004</c:v>
                </c:pt>
                <c:pt idx="519">
                  <c:v>0.30000000000000004</c:v>
                </c:pt>
                <c:pt idx="520">
                  <c:v>0.39999999999999991</c:v>
                </c:pt>
                <c:pt idx="521">
                  <c:v>0.39999999999999991</c:v>
                </c:pt>
                <c:pt idx="522">
                  <c:v>0.39999999999999991</c:v>
                </c:pt>
                <c:pt idx="523">
                  <c:v>0.30000000000000004</c:v>
                </c:pt>
                <c:pt idx="524">
                  <c:v>0.39999999999999991</c:v>
                </c:pt>
                <c:pt idx="525">
                  <c:v>0.39999999999999991</c:v>
                </c:pt>
                <c:pt idx="526">
                  <c:v>0.39999999999999991</c:v>
                </c:pt>
                <c:pt idx="527">
                  <c:v>0.39999999999999991</c:v>
                </c:pt>
                <c:pt idx="528">
                  <c:v>0.39999999999999991</c:v>
                </c:pt>
                <c:pt idx="529">
                  <c:v>0.39999999999999991</c:v>
                </c:pt>
                <c:pt idx="530">
                  <c:v>0.30000000000000004</c:v>
                </c:pt>
                <c:pt idx="531">
                  <c:v>0.39999999999999991</c:v>
                </c:pt>
                <c:pt idx="532">
                  <c:v>0.39999999999999991</c:v>
                </c:pt>
                <c:pt idx="533">
                  <c:v>0.39999999999999991</c:v>
                </c:pt>
                <c:pt idx="534">
                  <c:v>0.30000000000000004</c:v>
                </c:pt>
                <c:pt idx="535">
                  <c:v>0.39999999999999991</c:v>
                </c:pt>
                <c:pt idx="536">
                  <c:v>0.39999999999999991</c:v>
                </c:pt>
                <c:pt idx="537">
                  <c:v>0.39999999999999991</c:v>
                </c:pt>
                <c:pt idx="538">
                  <c:v>0.39999999999999991</c:v>
                </c:pt>
                <c:pt idx="539">
                  <c:v>0.39999999999999991</c:v>
                </c:pt>
                <c:pt idx="540">
                  <c:v>0.30000000000000004</c:v>
                </c:pt>
                <c:pt idx="541">
                  <c:v>0.39999999999999991</c:v>
                </c:pt>
                <c:pt idx="542">
                  <c:v>0.39999999999999991</c:v>
                </c:pt>
                <c:pt idx="543">
                  <c:v>0.39999999999999991</c:v>
                </c:pt>
                <c:pt idx="544">
                  <c:v>0.30000000000000004</c:v>
                </c:pt>
                <c:pt idx="545">
                  <c:v>0.30000000000000004</c:v>
                </c:pt>
                <c:pt idx="546">
                  <c:v>0.30000000000000004</c:v>
                </c:pt>
                <c:pt idx="547">
                  <c:v>0.39999999999999991</c:v>
                </c:pt>
                <c:pt idx="548">
                  <c:v>0.39999999999999991</c:v>
                </c:pt>
                <c:pt idx="549">
                  <c:v>0.30000000000000004</c:v>
                </c:pt>
                <c:pt idx="550">
                  <c:v>0.30000000000000004</c:v>
                </c:pt>
                <c:pt idx="551">
                  <c:v>0.39999999999999991</c:v>
                </c:pt>
                <c:pt idx="552">
                  <c:v>0.30000000000000004</c:v>
                </c:pt>
                <c:pt idx="553">
                  <c:v>0.30000000000000004</c:v>
                </c:pt>
                <c:pt idx="554">
                  <c:v>0.39999999999999991</c:v>
                </c:pt>
                <c:pt idx="555">
                  <c:v>0.39999999999999991</c:v>
                </c:pt>
                <c:pt idx="556">
                  <c:v>0.39999999999999991</c:v>
                </c:pt>
                <c:pt idx="557">
                  <c:v>0.39999999999999991</c:v>
                </c:pt>
                <c:pt idx="558">
                  <c:v>0.39999999999999991</c:v>
                </c:pt>
                <c:pt idx="559">
                  <c:v>0.39999999999999991</c:v>
                </c:pt>
                <c:pt idx="560">
                  <c:v>0.39999999999999991</c:v>
                </c:pt>
                <c:pt idx="561">
                  <c:v>0.39999999999999991</c:v>
                </c:pt>
                <c:pt idx="562">
                  <c:v>0.39999999999999991</c:v>
                </c:pt>
                <c:pt idx="563">
                  <c:v>0.30000000000000004</c:v>
                </c:pt>
                <c:pt idx="564">
                  <c:v>0.39999999999999991</c:v>
                </c:pt>
                <c:pt idx="565">
                  <c:v>0.30000000000000004</c:v>
                </c:pt>
                <c:pt idx="566">
                  <c:v>0.39999999999999991</c:v>
                </c:pt>
                <c:pt idx="567">
                  <c:v>0.39999999999999991</c:v>
                </c:pt>
                <c:pt idx="568">
                  <c:v>0.39999999999999991</c:v>
                </c:pt>
                <c:pt idx="569">
                  <c:v>0.39999999999999991</c:v>
                </c:pt>
                <c:pt idx="570">
                  <c:v>0.30000000000000004</c:v>
                </c:pt>
                <c:pt idx="571">
                  <c:v>0.39999999999999991</c:v>
                </c:pt>
                <c:pt idx="572">
                  <c:v>0.30000000000000004</c:v>
                </c:pt>
                <c:pt idx="573">
                  <c:v>0.39999999999999991</c:v>
                </c:pt>
                <c:pt idx="574">
                  <c:v>0.30000000000000004</c:v>
                </c:pt>
                <c:pt idx="575">
                  <c:v>0.39999999999999991</c:v>
                </c:pt>
                <c:pt idx="576">
                  <c:v>0.39999999999999991</c:v>
                </c:pt>
                <c:pt idx="577">
                  <c:v>0.39999999999999991</c:v>
                </c:pt>
                <c:pt idx="578">
                  <c:v>0.39999999999999991</c:v>
                </c:pt>
                <c:pt idx="579">
                  <c:v>0.39999999999999991</c:v>
                </c:pt>
                <c:pt idx="580">
                  <c:v>0.39999999999999991</c:v>
                </c:pt>
                <c:pt idx="581">
                  <c:v>0.39999999999999991</c:v>
                </c:pt>
                <c:pt idx="582">
                  <c:v>0.39999999999999991</c:v>
                </c:pt>
                <c:pt idx="583">
                  <c:v>0.39999999999999991</c:v>
                </c:pt>
                <c:pt idx="584">
                  <c:v>0.39999999999999991</c:v>
                </c:pt>
                <c:pt idx="585">
                  <c:v>0.39999999999999991</c:v>
                </c:pt>
                <c:pt idx="586">
                  <c:v>0.39999999999999991</c:v>
                </c:pt>
                <c:pt idx="587">
                  <c:v>0.39999999999999991</c:v>
                </c:pt>
                <c:pt idx="588">
                  <c:v>0.39999999999999991</c:v>
                </c:pt>
                <c:pt idx="589">
                  <c:v>0.39999999999999991</c:v>
                </c:pt>
                <c:pt idx="590">
                  <c:v>0.39999999999999991</c:v>
                </c:pt>
                <c:pt idx="591">
                  <c:v>0.39999999999999991</c:v>
                </c:pt>
                <c:pt idx="592">
                  <c:v>0.30000000000000004</c:v>
                </c:pt>
                <c:pt idx="593">
                  <c:v>0.39999999999999991</c:v>
                </c:pt>
                <c:pt idx="594">
                  <c:v>0.39999999999999991</c:v>
                </c:pt>
                <c:pt idx="595">
                  <c:v>0.39999999999999991</c:v>
                </c:pt>
                <c:pt idx="596">
                  <c:v>0.39999999999999991</c:v>
                </c:pt>
                <c:pt idx="597">
                  <c:v>0.39999999999999991</c:v>
                </c:pt>
                <c:pt idx="598">
                  <c:v>0.39999999999999991</c:v>
                </c:pt>
                <c:pt idx="599">
                  <c:v>0.39999999999999991</c:v>
                </c:pt>
                <c:pt idx="600">
                  <c:v>0.39999999999999991</c:v>
                </c:pt>
                <c:pt idx="601">
                  <c:v>0.39999999999999991</c:v>
                </c:pt>
                <c:pt idx="602">
                  <c:v>0.39999999999999991</c:v>
                </c:pt>
                <c:pt idx="603">
                  <c:v>0.39999999999999991</c:v>
                </c:pt>
                <c:pt idx="604">
                  <c:v>0.39999999999999991</c:v>
                </c:pt>
                <c:pt idx="605">
                  <c:v>0.39999999999999991</c:v>
                </c:pt>
                <c:pt idx="606">
                  <c:v>0.39999999999999991</c:v>
                </c:pt>
                <c:pt idx="607">
                  <c:v>0.39999999999999991</c:v>
                </c:pt>
                <c:pt idx="608">
                  <c:v>0.39999999999999991</c:v>
                </c:pt>
                <c:pt idx="609">
                  <c:v>0.39999999999999991</c:v>
                </c:pt>
                <c:pt idx="610">
                  <c:v>0.39999999999999991</c:v>
                </c:pt>
                <c:pt idx="611">
                  <c:v>0.39999999999999991</c:v>
                </c:pt>
                <c:pt idx="612">
                  <c:v>0.39999999999999991</c:v>
                </c:pt>
                <c:pt idx="613">
                  <c:v>0.39999999999999991</c:v>
                </c:pt>
                <c:pt idx="614">
                  <c:v>0.39999999999999991</c:v>
                </c:pt>
                <c:pt idx="615">
                  <c:v>0.39999999999999991</c:v>
                </c:pt>
                <c:pt idx="616">
                  <c:v>0.39999999999999991</c:v>
                </c:pt>
                <c:pt idx="617">
                  <c:v>0.39999999999999991</c:v>
                </c:pt>
                <c:pt idx="618">
                  <c:v>0.39999999999999991</c:v>
                </c:pt>
                <c:pt idx="619">
                  <c:v>0.39999999999999991</c:v>
                </c:pt>
                <c:pt idx="620">
                  <c:v>0.39999999999999991</c:v>
                </c:pt>
                <c:pt idx="621">
                  <c:v>0.39999999999999991</c:v>
                </c:pt>
                <c:pt idx="622">
                  <c:v>0.39999999999999991</c:v>
                </c:pt>
                <c:pt idx="623">
                  <c:v>0.39999999999999991</c:v>
                </c:pt>
                <c:pt idx="624">
                  <c:v>0.30000000000000004</c:v>
                </c:pt>
                <c:pt idx="625">
                  <c:v>0.39999999999999991</c:v>
                </c:pt>
                <c:pt idx="626">
                  <c:v>0.39999999999999991</c:v>
                </c:pt>
                <c:pt idx="627">
                  <c:v>0.39999999999999991</c:v>
                </c:pt>
                <c:pt idx="628">
                  <c:v>0.39999999999999991</c:v>
                </c:pt>
                <c:pt idx="629">
                  <c:v>0.39999999999999991</c:v>
                </c:pt>
                <c:pt idx="630">
                  <c:v>0.39999999999999991</c:v>
                </c:pt>
                <c:pt idx="631">
                  <c:v>0.39999999999999991</c:v>
                </c:pt>
                <c:pt idx="632">
                  <c:v>0.39999999999999991</c:v>
                </c:pt>
                <c:pt idx="633">
                  <c:v>0.39999999999999991</c:v>
                </c:pt>
                <c:pt idx="634">
                  <c:v>0.39999999999999991</c:v>
                </c:pt>
                <c:pt idx="635">
                  <c:v>0.39999999999999991</c:v>
                </c:pt>
                <c:pt idx="636">
                  <c:v>0.39999999999999991</c:v>
                </c:pt>
                <c:pt idx="637">
                  <c:v>0.39999999999999991</c:v>
                </c:pt>
                <c:pt idx="638">
                  <c:v>0.39999999999999991</c:v>
                </c:pt>
                <c:pt idx="639">
                  <c:v>0.39999999999999991</c:v>
                </c:pt>
                <c:pt idx="640">
                  <c:v>0.39999999999999991</c:v>
                </c:pt>
                <c:pt idx="641">
                  <c:v>0.39999999999999991</c:v>
                </c:pt>
                <c:pt idx="642">
                  <c:v>0.39999999999999991</c:v>
                </c:pt>
                <c:pt idx="643">
                  <c:v>0.39999999999999991</c:v>
                </c:pt>
                <c:pt idx="644">
                  <c:v>0.39999999999999991</c:v>
                </c:pt>
                <c:pt idx="645">
                  <c:v>0.39999999999999991</c:v>
                </c:pt>
                <c:pt idx="646">
                  <c:v>0.39999999999999991</c:v>
                </c:pt>
                <c:pt idx="647">
                  <c:v>0.39999999999999991</c:v>
                </c:pt>
                <c:pt idx="648">
                  <c:v>0.39999999999999991</c:v>
                </c:pt>
                <c:pt idx="649">
                  <c:v>0.39999999999999991</c:v>
                </c:pt>
                <c:pt idx="650">
                  <c:v>0.39999999999999991</c:v>
                </c:pt>
                <c:pt idx="651">
                  <c:v>0.39999999999999991</c:v>
                </c:pt>
                <c:pt idx="652">
                  <c:v>0.39999999999999991</c:v>
                </c:pt>
                <c:pt idx="653">
                  <c:v>0.39999999999999991</c:v>
                </c:pt>
                <c:pt idx="654">
                  <c:v>0.39999999999999991</c:v>
                </c:pt>
                <c:pt idx="655">
                  <c:v>0.39999999999999991</c:v>
                </c:pt>
                <c:pt idx="656">
                  <c:v>0.39999999999999991</c:v>
                </c:pt>
                <c:pt idx="657">
                  <c:v>0.39999999999999991</c:v>
                </c:pt>
                <c:pt idx="658">
                  <c:v>0.39999999999999991</c:v>
                </c:pt>
                <c:pt idx="659">
                  <c:v>0.39999999999999991</c:v>
                </c:pt>
                <c:pt idx="660">
                  <c:v>0.39999999999999991</c:v>
                </c:pt>
                <c:pt idx="661">
                  <c:v>0.39999999999999991</c:v>
                </c:pt>
                <c:pt idx="662">
                  <c:v>0.39999999999999991</c:v>
                </c:pt>
                <c:pt idx="663">
                  <c:v>0.39999999999999991</c:v>
                </c:pt>
                <c:pt idx="664">
                  <c:v>0.39999999999999991</c:v>
                </c:pt>
                <c:pt idx="665">
                  <c:v>0.39999999999999991</c:v>
                </c:pt>
                <c:pt idx="666">
                  <c:v>0.39999999999999991</c:v>
                </c:pt>
                <c:pt idx="667">
                  <c:v>0.39999999999999991</c:v>
                </c:pt>
                <c:pt idx="668">
                  <c:v>0.39999999999999991</c:v>
                </c:pt>
                <c:pt idx="669">
                  <c:v>0.39999999999999991</c:v>
                </c:pt>
                <c:pt idx="670">
                  <c:v>0.39999999999999991</c:v>
                </c:pt>
                <c:pt idx="671">
                  <c:v>0.39999999999999991</c:v>
                </c:pt>
                <c:pt idx="672">
                  <c:v>0.39999999999999991</c:v>
                </c:pt>
                <c:pt idx="673">
                  <c:v>0.39999999999999991</c:v>
                </c:pt>
                <c:pt idx="674">
                  <c:v>0.39999999999999991</c:v>
                </c:pt>
                <c:pt idx="675">
                  <c:v>0.39999999999999991</c:v>
                </c:pt>
                <c:pt idx="676">
                  <c:v>0.39999999999999991</c:v>
                </c:pt>
                <c:pt idx="677">
                  <c:v>0.39999999999999991</c:v>
                </c:pt>
                <c:pt idx="678">
                  <c:v>0.39999999999999991</c:v>
                </c:pt>
                <c:pt idx="679">
                  <c:v>0.39999999999999991</c:v>
                </c:pt>
                <c:pt idx="680">
                  <c:v>0.39999999999999991</c:v>
                </c:pt>
                <c:pt idx="681">
                  <c:v>0.39999999999999991</c:v>
                </c:pt>
                <c:pt idx="682">
                  <c:v>0.39999999999999991</c:v>
                </c:pt>
                <c:pt idx="683">
                  <c:v>0.39999999999999991</c:v>
                </c:pt>
                <c:pt idx="684">
                  <c:v>0.39999999999999991</c:v>
                </c:pt>
                <c:pt idx="685">
                  <c:v>0.39999999999999991</c:v>
                </c:pt>
                <c:pt idx="686">
                  <c:v>0.39999999999999991</c:v>
                </c:pt>
                <c:pt idx="687">
                  <c:v>0.39999999999999991</c:v>
                </c:pt>
                <c:pt idx="688">
                  <c:v>0.39999999999999991</c:v>
                </c:pt>
                <c:pt idx="689">
                  <c:v>0.39999999999999991</c:v>
                </c:pt>
                <c:pt idx="690">
                  <c:v>0.39999999999999991</c:v>
                </c:pt>
                <c:pt idx="691">
                  <c:v>0.39999999999999991</c:v>
                </c:pt>
                <c:pt idx="692">
                  <c:v>0.39999999999999991</c:v>
                </c:pt>
                <c:pt idx="693">
                  <c:v>0.39999999999999991</c:v>
                </c:pt>
                <c:pt idx="694">
                  <c:v>0.39999999999999991</c:v>
                </c:pt>
                <c:pt idx="695">
                  <c:v>0.39999999999999991</c:v>
                </c:pt>
                <c:pt idx="696">
                  <c:v>0.5</c:v>
                </c:pt>
                <c:pt idx="697">
                  <c:v>0.39999999999999991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6F9-E546-8783-C632D79B5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0679248"/>
        <c:axId val="1910681296"/>
      </c:scatterChart>
      <c:valAx>
        <c:axId val="1910679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Time (s)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10681296"/>
        <c:crossesAt val="-0.4"/>
        <c:crossBetween val="midCat"/>
      </c:valAx>
      <c:valAx>
        <c:axId val="191068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Pressure Increase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9106792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021422916972465"/>
          <c:y val="0.63977903143545545"/>
          <c:w val="0.18445761282577003"/>
          <c:h val="0.1635362550149041"/>
        </c:manualLayout>
      </c:layout>
      <c:overlay val="0"/>
      <c:spPr>
        <a:solidFill>
          <a:schemeClr val="bg1"/>
        </a:solidFill>
        <a:ln>
          <a:solidFill>
            <a:schemeClr val="bg1">
              <a:lumMod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CC7E6-CBCD-8049-A319-D5EE110E878A}" type="datetimeFigureOut">
              <a:rPr lang="en-US" smtClean="0"/>
              <a:t>7/28/2025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D3029-BF28-734F-ABB3-A6D2E642EB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5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D3029-BF28-734F-ABB3-A6D2E642EB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54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0399-1C1E-BD4A-8E6A-FE5581517C0F}" type="datetime1">
              <a:rPr lang="en-US" smtClean="0"/>
              <a:t>7/28/2025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8CA284-6561-9C00-39F1-93BD934EFF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8989" y="15132"/>
            <a:ext cx="2585012" cy="6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0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498462"/>
            <a:ext cx="7543800" cy="77683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51E3-4F41-1445-87BC-F9CDA16C100D}" type="datetime1">
              <a:rPr lang="en-US" smtClean="0">
                <a:latin typeface="Helvetica" pitchFamily="2" charset="0"/>
              </a:rPr>
              <a:t>7/28/2025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843166-AEE6-1E1D-E720-EAFA7C6AE3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58988" y="6043"/>
            <a:ext cx="2585012" cy="6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4145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77641"/>
            <a:ext cx="7543800" cy="5875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450776"/>
            <a:ext cx="7543801" cy="441831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53451E3-4F41-1445-87BC-F9CDA16C100D}" type="datetime1">
              <a:rPr lang="en-US" smtClean="0">
                <a:latin typeface="Helvetica" pitchFamily="2" charset="0"/>
              </a:rPr>
              <a:t>7/28/2025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Department of Mechanical and Aerospace Engineering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A16B8CB-D56F-2744-807F-154426EF1DF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57249" y="1332809"/>
            <a:ext cx="74752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A78D0ED-D7FB-CCD5-34F3-F7C3657522CB}"/>
              </a:ext>
            </a:extLst>
          </p:cNvPr>
          <p:cNvCxnSpPr/>
          <p:nvPr userDrawn="1"/>
        </p:nvCxnSpPr>
        <p:spPr>
          <a:xfrm>
            <a:off x="8163767" y="6316835"/>
            <a:ext cx="0" cy="36512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86271CD-4909-BEAD-F260-DB6D5AEC00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31490" y="7043605"/>
            <a:ext cx="1120425" cy="438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D699CA-9A90-DD62-3773-1B56C0E359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58988" y="6043"/>
            <a:ext cx="2585012" cy="6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hart" Target="../charts/chart4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4086-421E-9C47-8629-382F2C02D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1" y="2466566"/>
            <a:ext cx="8333278" cy="1046866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3200" b="1" dirty="0"/>
              <a:t>Unsteady Measurements of Ultra-Low Permeability in Thermal Protection Systems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9C6F-ECC6-AA47-99B8-36EBA5FA4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246" y="3596569"/>
            <a:ext cx="6360809" cy="1143000"/>
          </a:xfrm>
        </p:spPr>
        <p:txBody>
          <a:bodyPr vert="horz" lIns="0" tIns="34290" rIns="0" bIns="34290" rtlCol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Michael W. Renfro and Michael L. McKinney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Mechanical and Aerospace Engineering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Stanley and Karen Pigman College of Engineering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Kentucky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BDDBF-7AD5-6F41-9E3C-6F5FC361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Department of Mechanical and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AD12-4592-D74F-9CC1-53CA535AA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68580" tIns="34290" rIns="68580" bIns="34290" rtlCol="0" anchor="ctr">
            <a:normAutofit/>
          </a:bodyPr>
          <a:lstStyle/>
          <a:p>
            <a:fld id="{8A16B8CB-D56F-2744-807F-154426EF1DF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5" name="Picture 14" descr="Logo, icon&#10;&#10;Description automatically generated">
            <a:extLst>
              <a:ext uri="{FF2B5EF4-FFF2-40B4-BE49-F238E27FC236}">
                <a16:creationId xmlns:a16="http://schemas.microsoft.com/office/drawing/2014/main" id="{2377B7F4-A40C-9F43-A49E-B0FC1D025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08199" cy="826943"/>
          </a:xfrm>
          <a:prstGeom prst="rect">
            <a:avLst/>
          </a:prstGeom>
        </p:spPr>
      </p:pic>
      <p:pic>
        <p:nvPicPr>
          <p:cNvPr id="4" name="Picture 3" descr="A machine with valves and gauges&#10;&#10;Description automatically generated">
            <a:extLst>
              <a:ext uri="{FF2B5EF4-FFF2-40B4-BE49-F238E27FC236}">
                <a16:creationId xmlns:a16="http://schemas.microsoft.com/office/drawing/2014/main" id="{062FF29F-5CC4-6FAF-CE5C-F1D31B5A0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561" y="265988"/>
            <a:ext cx="3730181" cy="22953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93484-E7AB-08D7-C2BA-3927FB007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41" y="4594305"/>
            <a:ext cx="3150418" cy="2098008"/>
          </a:xfrm>
          <a:prstGeom prst="rect">
            <a:avLst/>
          </a:prstGeom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AB9F65C4-A09E-1074-7E9D-6F72D1623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47" y="5004673"/>
            <a:ext cx="507151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pPr algn="l" eaLnBrk="1" hangingPunct="1"/>
            <a:r>
              <a:rPr lang="en-US" sz="1800" dirty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Thermal &amp; Fluids Analysis Workshop 2025</a:t>
            </a:r>
          </a:p>
          <a:p>
            <a:pPr algn="l" eaLnBrk="1" hangingPunct="1"/>
            <a:r>
              <a:rPr lang="en-US" sz="1800" dirty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NASA Ames Research Center</a:t>
            </a:r>
            <a:endParaRPr lang="en-US" sz="1800" b="0" dirty="0">
              <a:solidFill>
                <a:schemeClr val="accent2"/>
              </a:solidFill>
              <a:latin typeface="Arial" pitchFamily="34" charset="0"/>
            </a:endParaRPr>
          </a:p>
          <a:p>
            <a:pPr algn="l" eaLnBrk="1" hangingPunct="1">
              <a:spcBef>
                <a:spcPts val="600"/>
              </a:spcBef>
            </a:pPr>
            <a:r>
              <a:rPr lang="en-US" sz="1800" b="0" dirty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San Jose, CA</a:t>
            </a:r>
          </a:p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/>
                <a:ea typeface="ＭＳ Ｐゴシック"/>
                <a:cs typeface="Arial"/>
              </a:rPr>
              <a:t>August 4-7, 2025</a:t>
            </a:r>
          </a:p>
        </p:txBody>
      </p:sp>
    </p:spTree>
    <p:extLst>
      <p:ext uri="{BB962C8B-B14F-4D97-AF65-F5344CB8AC3E}">
        <p14:creationId xmlns:p14="http://schemas.microsoft.com/office/powerpoint/2010/main" val="4227384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D18E8-D650-4FBF-094B-B7BF51A9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20023-9142-C635-D3A9-4B825B157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NOTE: Single run recovers permeability versus ~10 steady state measurements.  </a:t>
            </a:r>
            <a:r>
              <a:rPr lang="en-US" dirty="0" err="1"/>
              <a:t>Zuram</a:t>
            </a:r>
            <a:r>
              <a:rPr lang="en-US" dirty="0"/>
              <a:t> (10</a:t>
            </a:r>
            <a:r>
              <a:rPr lang="en-US" baseline="30000" dirty="0"/>
              <a:t>-15</a:t>
            </a:r>
            <a:r>
              <a:rPr lang="en-US" dirty="0"/>
              <a:t> m</a:t>
            </a:r>
            <a:r>
              <a:rPr lang="en-US" baseline="30000" dirty="0"/>
              <a:t>2</a:t>
            </a:r>
            <a:r>
              <a:rPr lang="en-US" dirty="0"/>
              <a:t>) measured in &lt;5 mins versus 2 days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6D6B9-5B0A-8C49-EF6F-17F72429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51E3-4F41-1445-87BC-F9CDA16C100D}" type="datetime1">
              <a:rPr lang="en-US" smtClean="0">
                <a:latin typeface="Helvetica" pitchFamily="2" charset="0"/>
              </a:rPr>
              <a:t>7/28/2025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9D58BE-1C3E-D496-A567-F865BA70C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and Aerospace Engineering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BD28D-EE19-C499-972D-F371E7AF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0" name="Picture 1">
            <a:extLst>
              <a:ext uri="{FF2B5EF4-FFF2-40B4-BE49-F238E27FC236}">
                <a16:creationId xmlns:a16="http://schemas.microsoft.com/office/drawing/2014/main" id="{3AB14716-373C-C091-7FF5-AA155E649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54" y="2203228"/>
            <a:ext cx="8412892" cy="389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032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E4D6F-5DEA-6955-C9C7-0A8E215B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Unsteady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06CF5-2AFA-6030-F56B-8E8A43F7C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51E3-4F41-1445-87BC-F9CDA16C100D}" type="datetime1">
              <a:rPr lang="en-US" smtClean="0">
                <a:latin typeface="Helvetica" pitchFamily="2" charset="0"/>
              </a:rPr>
              <a:t>7/28/2025</a:t>
            </a:fld>
            <a:endParaRPr lang="en-US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A3B7D-7101-1A92-22A7-90930FAC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and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98F6F-8F74-5B57-A6AA-D0C6323B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B6327F-1081-1F1A-D06A-3FC2DCA43339}"/>
                  </a:ext>
                </a:extLst>
              </p:cNvPr>
              <p:cNvSpPr txBox="1"/>
              <p:nvPr/>
            </p:nvSpPr>
            <p:spPr>
              <a:xfrm>
                <a:off x="2214390" y="1455233"/>
                <a:ext cx="4527933" cy="4259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buNone/>
                </a:pPr>
                <a:r>
                  <a:rPr lang="en-US" sz="14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Mass flow across the sample</a:t>
                </a:r>
                <a:endParaRPr lang="en-US" sz="14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400" i="1" kern="100" smtClean="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14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4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𝜌</m:t>
                      </m:r>
                      <m:r>
                        <a:rPr lang="en-US" sz="14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𝑢𝐴</m:t>
                      </m:r>
                      <m:r>
                        <a:rPr lang="en-US" sz="1400" i="1" kern="100">
                          <a:effectLst/>
                          <a:latin typeface="Cambria Math" panose="020405030504060302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𝑅𝑇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sz="14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𝑑𝑃</m:t>
                              </m:r>
                            </m:num>
                            <m:den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sz="14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1400" i="1" kern="100">
                                      <a:effectLst/>
                                      <a:latin typeface="Cambria Math" panose="02040503050406030204" pitchFamily="18" charset="0"/>
                                      <a:ea typeface="Aptos" panose="020B000402020202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Aptos" panose="020B0004020202020204" pitchFamily="34" charset="0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b="1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acc>
                            <m:accPr>
                              <m:chr m:val="̇"/>
                              <m:ctrlPr>
                                <a:rPr lang="en-US" sz="14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e>
                          </m:acc>
                          <m: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𝑹𝑻</m:t>
                          </m:r>
                          <m: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𝝁</m:t>
                          </m:r>
                          <m: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𝑳</m:t>
                          </m:r>
                        </m:num>
                        <m:den>
                          <m: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  <m:sSup>
                            <m:sSupPr>
                              <m:ctrlPr>
                                <a:rPr lang="en-US" sz="14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sz="14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𝑷</m:t>
                          </m:r>
                        </m:den>
                      </m:f>
                      <m:r>
                        <a:rPr lang="en-US" sz="1400" b="1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1400" b="1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14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𝒂𝒗𝒈</m:t>
                          </m:r>
                        </m:sub>
                      </m:sSub>
                      <m:r>
                        <a:rPr lang="en-US" sz="1400" b="1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400" b="1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1400" b="1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4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14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4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sz="1400" b="0" i="1" kern="100" smtClean="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kern="100" dirty="0"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>
                  <a:buNone/>
                </a:pPr>
                <a:r>
                  <a:rPr lang="en-US" sz="14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Leads to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𝑑𝑃</m:t>
                          </m:r>
                        </m:num>
                        <m:den>
                          <m: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1400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1400" b="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sSub>
                        <m:sSubPr>
                          <m:ctrlP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𝑎𝑣𝑔</m:t>
                              </m:r>
                            </m:sub>
                          </m:sSub>
                          <m: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400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d>
                      <m:f>
                        <m:fPr>
                          <m:ctrlP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14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14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1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  <m:r>
                            <a:rPr lang="en-US" sz="1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den>
                      </m:f>
                      <m:d>
                        <m:dPr>
                          <m:ctrlPr>
                            <a:rPr lang="en-US" sz="1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4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4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kern="100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4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sz="1400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14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buNone/>
                </a:pPr>
                <a:endParaRPr lang="en-US" sz="14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14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With vacuum P2 (P2</a:t>
                </a:r>
                <a14:m>
                  <m:oMath xmlns:m="http://schemas.openxmlformats.org/officeDocument/2006/math">
                    <m:r>
                      <a:rPr lang="en-US" sz="14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1400" kern="100" dirty="0">
                    <a:effectLst/>
                    <a:latin typeface="Aptos" panose="020B00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0), then</a:t>
                </a:r>
                <a:endParaRPr lang="en-US" sz="1400" kern="100" dirty="0"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1400" b="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sz="1400" b="0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b="0" i="1" kern="100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kern="100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400" b="0" i="1" kern="100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1400" b="0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400" b="0" kern="100" dirty="0">
                  <a:effectLst/>
                  <a:latin typeface="Aptos" panose="020B00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kern="100" dirty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b="0" i="1" kern="100" dirty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b="0" i="1" kern="100" dirty="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1" kern="100" dirty="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→∞</m:t>
                      </m:r>
                    </m:oMath>
                  </m:oMathPara>
                </a14:m>
                <a:endParaRPr lang="en-US" sz="1400" kern="100" dirty="0"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buNone/>
                </a:pPr>
                <a:r>
                  <a:rPr lang="en-US" sz="1400" kern="100" dirty="0"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Leading to</a:t>
                </a:r>
                <a:endParaRPr lang="en-US" sz="14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/>
                <a:endParaRPr lang="en-US" sz="14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buNone/>
                </a:pPr>
                <a:endParaRPr lang="en-US" sz="14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B6327F-1081-1F1A-D06A-3FC2DCA43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390" y="1455233"/>
                <a:ext cx="4527933" cy="4259179"/>
              </a:xfrm>
              <a:prstGeom prst="rect">
                <a:avLst/>
              </a:prstGeom>
              <a:blipFill>
                <a:blip r:embed="rId2"/>
                <a:stretch>
                  <a:fillRect l="-404" t="-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4365CD-9CB6-F8BE-77DE-B44C3FBB8605}"/>
                  </a:ext>
                </a:extLst>
              </p:cNvPr>
              <p:cNvSpPr txBox="1"/>
              <p:nvPr/>
            </p:nvSpPr>
            <p:spPr>
              <a:xfrm>
                <a:off x="1951464" y="5221520"/>
                <a:ext cx="4572000" cy="9857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1800" b="1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b="1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1800" b="1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18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num>
                        <m:den>
                          <m:d>
                            <m:dPr>
                              <m:ctrlP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f>
                                <m:fPr>
                                  <m:ctrlP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𝝅</m:t>
                                  </m:r>
                                  <m:sSup>
                                    <m:sSupPr>
                                      <m:ctrlP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𝝁</m:t>
                                  </m:r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𝑳</m:t>
                                  </m:r>
                                  <m:sSub>
                                    <m:sSubPr>
                                      <m:ctrlP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sup>
                          </m:sSup>
                          <m:r>
                            <a:rPr lang="en-US" sz="18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4365CD-9CB6-F8BE-77DE-B44C3FBB8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64" y="5221520"/>
                <a:ext cx="4572000" cy="9857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981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9C549E-E445-896A-1142-88D4D0505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Calibration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3BE5A-860C-E5E6-5316-30F1E2D23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90399-1C1E-BD4A-8E6A-FE5581517C0F}" type="datetime1">
              <a:rPr lang="en-US" smtClean="0"/>
              <a:t>7/28/2025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A1467-1BEF-3872-9580-19498E4CA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and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721EB-AA37-515C-FE46-C7878C479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9F85AA-7665-948F-A41A-66D817F44AA5}"/>
                  </a:ext>
                </a:extLst>
              </p:cNvPr>
              <p:cNvSpPr txBox="1"/>
              <p:nvPr/>
            </p:nvSpPr>
            <p:spPr>
              <a:xfrm>
                <a:off x="4873587" y="3330221"/>
                <a:ext cx="3657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/>
                  <a:t> known from steady state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/>
                  <a:t> is initial pressure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/>
                  <a:t> dimensional quantities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b="1"/>
                  <a:t> only unknown quantity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69F85AA-7665-948F-A41A-66D817F44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587" y="3330221"/>
                <a:ext cx="3657600" cy="1200329"/>
              </a:xfrm>
              <a:prstGeom prst="rect">
                <a:avLst/>
              </a:prstGeom>
              <a:blipFill>
                <a:blip r:embed="rId2"/>
                <a:stretch>
                  <a:fillRect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3FCAE043-1A22-C7EA-1601-B09523E67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58" y="1769107"/>
            <a:ext cx="3937043" cy="33945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C5CB8F-86E2-8693-6E3D-32916915FD06}"/>
                  </a:ext>
                </a:extLst>
              </p:cNvPr>
              <p:cNvSpPr txBox="1"/>
              <p:nvPr/>
            </p:nvSpPr>
            <p:spPr>
              <a:xfrm>
                <a:off x="4095742" y="1747027"/>
                <a:ext cx="4572000" cy="9857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kern="100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𝑷</m:t>
                      </m:r>
                      <m:d>
                        <m:dPr>
                          <m:ctrlPr>
                            <a:rPr lang="en-US" sz="1800" b="1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b="1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1800" b="1" i="1" kern="1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18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num>
                        <m:den>
                          <m:d>
                            <m:dPr>
                              <m:ctrlP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𝑷</m:t>
                                      </m:r>
                                    </m:e>
                                    <m:sub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𝒆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𝑲</m:t>
                                  </m:r>
                                </m:e>
                                <m:sub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f>
                                <m:fPr>
                                  <m:ctrlP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𝝅</m:t>
                                  </m:r>
                                  <m:sSup>
                                    <m:sSupPr>
                                      <m:ctrlP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𝑫</m:t>
                                      </m:r>
                                    </m:e>
                                    <m:sup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𝝁</m:t>
                                  </m:r>
                                  <m:r>
                                    <a:rPr lang="en-US" sz="1800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𝑳</m:t>
                                  </m:r>
                                  <m:sSub>
                                    <m:sSubPr>
                                      <m:ctrlP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𝑽</m:t>
                                      </m:r>
                                    </m:e>
                                    <m:sub>
                                      <m:r>
                                        <a:rPr lang="en-US" sz="1800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1800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sup>
                          </m:sSup>
                          <m:r>
                            <a:rPr lang="en-US" sz="18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800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C5CB8F-86E2-8693-6E3D-32916915F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42" y="1747027"/>
                <a:ext cx="4572000" cy="9857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6607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2F30E-470C-8A85-F138-0CF553A1D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Zuram</a:t>
            </a:r>
            <a:r>
              <a:rPr lang="en-US"/>
              <a:t> Permeability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E071B-B5F2-936E-E1B3-AF474D071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51E3-4F41-1445-87BC-F9CDA16C100D}" type="datetime1">
              <a:rPr lang="en-US" smtClean="0">
                <a:latin typeface="Helvetica" pitchFamily="2" charset="0"/>
              </a:rPr>
              <a:t>7/28/2025</a:t>
            </a:fld>
            <a:endParaRPr lang="en-US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ED32E-53A3-5F6E-E39C-83E764D48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and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1FBD3-ADD9-4079-6434-F0696E94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47BC63D-4142-0BA8-A51F-1AE1AB54CB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3459548"/>
              </p:ext>
            </p:extLst>
          </p:nvPr>
        </p:nvGraphicFramePr>
        <p:xfrm>
          <a:off x="510186" y="3001010"/>
          <a:ext cx="4061814" cy="3264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C9E3012-C9B6-3516-E157-4634CB260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0731" y="1463361"/>
            <a:ext cx="1483421" cy="13840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47BFFA-8556-3CAD-D04F-A517D3EDC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8866" y="1449112"/>
            <a:ext cx="1483420" cy="1407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D25197-6151-E82F-64FD-191D98C1B6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001" y="1438095"/>
            <a:ext cx="1483420" cy="14223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F06E10-1BE8-C2B3-C06F-52D35134B8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5136" y="1436320"/>
            <a:ext cx="1483420" cy="14258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368F1-23FC-4FFF-BF30-0D6AB79CF8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30" y="1427635"/>
            <a:ext cx="1532861" cy="1421041"/>
          </a:xfrm>
          <a:prstGeom prst="rect">
            <a:avLst/>
          </a:prstGeom>
        </p:spPr>
      </p:pic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C5025DE3-F931-0617-6692-795D7283E5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454231"/>
              </p:ext>
            </p:extLst>
          </p:nvPr>
        </p:nvGraphicFramePr>
        <p:xfrm>
          <a:off x="4704707" y="2992885"/>
          <a:ext cx="4061814" cy="3264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299737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BCEA-98CF-3B71-764B-D26C16B7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Simultaneous K</a:t>
            </a:r>
            <a:r>
              <a:rPr lang="en-US" baseline="-25000"/>
              <a:t>0</a:t>
            </a:r>
            <a:r>
              <a:rPr lang="en-US"/>
              <a:t> &amp; b Validation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CAAD3-8F5F-1BD0-66B4-7A99CE520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51E3-4F41-1445-87BC-F9CDA16C100D}" type="datetime1">
              <a:rPr lang="en-US" smtClean="0">
                <a:latin typeface="Helvetica" pitchFamily="2" charset="0"/>
              </a:rPr>
              <a:t>7/28/2025</a:t>
            </a:fld>
            <a:endParaRPr lang="en-US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36179-4B01-D5B3-EC22-2FFC02130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and Aerospace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4FFBD-43D0-F0C4-4B88-ADEF0967B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FB6E2A7-E29F-4D00-BDBA-5251F664EC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8403831"/>
              </p:ext>
            </p:extLst>
          </p:nvPr>
        </p:nvGraphicFramePr>
        <p:xfrm>
          <a:off x="4572000" y="2302525"/>
          <a:ext cx="3837363" cy="3401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6C8F41C-07BE-5AC8-A130-28310727C9D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7216735"/>
              </p:ext>
            </p:extLst>
          </p:nvPr>
        </p:nvGraphicFramePr>
        <p:xfrm>
          <a:off x="629634" y="2302525"/>
          <a:ext cx="3942366" cy="3401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40227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E0B2CE-F7FB-8509-FE2B-C8CFA8534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2009245"/>
            <a:ext cx="5830529" cy="42418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A5A77-4382-1BAA-8D98-C7E063B25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Leaks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5BA10-3449-B40A-32B3-B564CC89A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Model leak as proportional to current pressure and ambient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7951D-5F83-79F3-BE58-03ADB0CAD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51E3-4F41-1445-87BC-F9CDA16C100D}" type="datetime1">
              <a:rPr lang="en-US" smtClean="0">
                <a:latin typeface="Helvetica" pitchFamily="2" charset="0"/>
              </a:rPr>
              <a:t>7/28/2025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9956E-6824-947A-DDA8-D731C2FA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B7DDB-EC6D-EA51-AD2F-2479DC059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6468CC-318A-4FD8-0507-6EC226D4F2B0}"/>
              </a:ext>
            </a:extLst>
          </p:cNvPr>
          <p:cNvSpPr txBox="1"/>
          <p:nvPr/>
        </p:nvSpPr>
        <p:spPr>
          <a:xfrm>
            <a:off x="2214390" y="1455232"/>
            <a:ext cx="4920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/>
            <a:endParaRPr lang="en-US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8615DB-2B1D-D2A4-1932-CBA6B0E48BF6}"/>
                  </a:ext>
                </a:extLst>
              </p:cNvPr>
              <p:cNvSpPr txBox="1"/>
              <p:nvPr/>
            </p:nvSpPr>
            <p:spPr>
              <a:xfrm>
                <a:off x="4410851" y="1746636"/>
                <a:ext cx="4572000" cy="1060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b="1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borderBoxPr>
                        <m:e>
                          <m:r>
                            <a:rPr lang="en-US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𝑷</m:t>
                          </m:r>
                          <m:d>
                            <m:dPr>
                              <m:ctrlPr>
                                <a:rPr lang="en-US" b="1" i="1" kern="100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∆</m:t>
                              </m:r>
                              <m:r>
                                <a:rPr lang="en-US" b="1" i="1" kern="100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𝒕</m:t>
                              </m:r>
                            </m:e>
                          </m:d>
                          <m:r>
                            <a:rPr lang="en-US" b="1" i="1" kern="1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kern="100" smtClean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𝑷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𝑷</m:t>
                                      </m:r>
                                    </m:num>
                                    <m:den>
                                      <m:r>
                                        <a:rPr lang="en-US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  <m:r>
                                        <a:rPr lang="en-US" b="1" i="1" kern="100" smtClean="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𝒃</m:t>
                                      </m:r>
                                    </m:den>
                                  </m:f>
                                  <m:r>
                                    <a:rPr lang="en-US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𝒆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𝑲</m:t>
                                      </m:r>
                                    </m:e>
                                    <m:sub>
                                      <m:r>
                                        <a:rPr lang="en-US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en-US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  <m:f>
                                    <m:fPr>
                                      <m:ctrlPr>
                                        <a:rPr lang="en-US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𝝅</m:t>
                                      </m:r>
                                      <m:sSup>
                                        <m:sSupPr>
                                          <m:ctrlPr>
                                            <a:rPr lang="en-US" b="1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𝑫</m:t>
                                          </m:r>
                                        </m:e>
                                        <m:sup>
                                          <m:r>
                                            <a:rPr lang="en-US" b="1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𝟐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𝟒</m:t>
                                      </m:r>
                                      <m:r>
                                        <a:rPr lang="en-US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𝝁</m:t>
                                      </m:r>
                                      <m:r>
                                        <a:rPr lang="en-US" b="1" i="1" kern="100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𝑳</m:t>
                                      </m:r>
                                      <m:sSub>
                                        <m:sSubPr>
                                          <m:ctrlPr>
                                            <a:rPr lang="en-US" b="1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𝑽</m:t>
                                          </m:r>
                                        </m:e>
                                        <m:sub>
                                          <m:r>
                                            <a:rPr lang="en-US" b="1" i="1" kern="100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b="1" i="1" kern="10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∆</m:t>
                                  </m:r>
                                  <m:r>
                                    <a:rPr lang="en-US" b="1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𝒕</m:t>
                                  </m:r>
                                </m:sup>
                              </m:sSup>
                              <m:r>
                                <a:rPr lang="en-US" b="1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1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1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𝑷</m:t>
                                  </m:r>
                                </m:num>
                                <m:den>
                                  <m:r>
                                    <a:rPr lang="en-US" b="1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>
                                    <a:rPr lang="en-US" b="1" i="1" kern="100"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den>
                              </m:f>
                            </m:den>
                          </m:f>
                          <m:r>
                            <a:rPr lang="en-US" b="1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b="1" i="1" kern="100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𝑳𝒆𝒂𝒌</m:t>
                          </m:r>
                        </m:e>
                      </m:borderBox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8615DB-2B1D-D2A4-1932-CBA6B0E48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851" y="1746636"/>
                <a:ext cx="4572000" cy="10608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0760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348C0-3D43-8411-838B-92E318CA0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Upstream Leak Reduction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AC823-E99B-A2B5-9620-BAC342CF2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51E3-4F41-1445-87BC-F9CDA16C100D}" type="datetime1">
              <a:rPr lang="en-US" smtClean="0">
                <a:latin typeface="Helvetica" pitchFamily="2" charset="0"/>
              </a:rPr>
              <a:t>7/28/2025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D327F-C881-5E01-507F-2066844F2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and Aerospace Engineering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4F6A0-4048-7975-1574-C6C69F7DE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F1EB7CE-7CFB-CFA6-65DB-96325DFE66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8793687"/>
              </p:ext>
            </p:extLst>
          </p:nvPr>
        </p:nvGraphicFramePr>
        <p:xfrm>
          <a:off x="568938" y="1775013"/>
          <a:ext cx="4646146" cy="4093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18A02EA-2CEB-295B-E610-111E2A4FB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827916"/>
              </p:ext>
            </p:extLst>
          </p:nvPr>
        </p:nvGraphicFramePr>
        <p:xfrm>
          <a:off x="5382352" y="2738120"/>
          <a:ext cx="335997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033">
                  <a:extLst>
                    <a:ext uri="{9D8B030D-6E8A-4147-A177-3AD203B41FA5}">
                      <a16:colId xmlns:a16="http://schemas.microsoft.com/office/drawing/2014/main" val="1024352702"/>
                    </a:ext>
                  </a:extLst>
                </a:gridCol>
                <a:gridCol w="1314946">
                  <a:extLst>
                    <a:ext uri="{9D8B030D-6E8A-4147-A177-3AD203B41FA5}">
                      <a16:colId xmlns:a16="http://schemas.microsoft.com/office/drawing/2014/main" val="1042431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Leak Rate (mTorr/s)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67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/>
                        <a:t>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5.27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352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New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369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353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119C0-850A-C792-A11A-E3A890231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Effects of Leaks on Accuracy and Lower Limits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626D7-4CF5-E349-0A1A-4EDF426C8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Leak rate of 1.2 </a:t>
            </a:r>
            <a:r>
              <a:rPr lang="en-US" dirty="0" err="1"/>
              <a:t>mTorr</a:t>
            </a:r>
            <a:r>
              <a:rPr lang="en-US" dirty="0"/>
              <a:t>/s (@ 1000 Torr) leads to 24% overestimation of permeability at k = 5x10</a:t>
            </a:r>
            <a:r>
              <a:rPr lang="en-US" baseline="30000" dirty="0"/>
              <a:t>-15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  <a:p>
            <a:r>
              <a:rPr lang="en-US" dirty="0"/>
              <a:t>Permeabilities below 10</a:t>
            </a:r>
            <a:r>
              <a:rPr lang="en-US" baseline="30000" dirty="0"/>
              <a:t>-15</a:t>
            </a:r>
            <a:r>
              <a:rPr lang="en-US" dirty="0"/>
              <a:t> m</a:t>
            </a:r>
            <a:r>
              <a:rPr lang="en-US" baseline="30000" dirty="0"/>
              <a:t>2</a:t>
            </a:r>
            <a:r>
              <a:rPr lang="en-US" dirty="0"/>
              <a:t> dominated by leaks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5D4BB-FF6A-A0AC-C100-ACD74BBFD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51E3-4F41-1445-87BC-F9CDA16C100D}" type="datetime1">
              <a:rPr lang="en-US" smtClean="0">
                <a:latin typeface="Helvetica" pitchFamily="2" charset="0"/>
              </a:rPr>
              <a:t>7/28/2025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24D57-9457-3BFC-3F7C-390EA07EF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Edit footer to add department / title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85C9F-4B1C-D35E-7AE1-724691EDF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B0FC98-B00D-9534-3DC7-5CECC203E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663" y="3025423"/>
            <a:ext cx="4155697" cy="3019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A896A4-9B55-F6CF-41C4-0CDCFBA2B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72" y="3025422"/>
            <a:ext cx="4155697" cy="301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432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98462"/>
            <a:ext cx="7543800" cy="776839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6BE6C433-79D2-84DD-450C-16E6AC62C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Unsteady measurements of permeability reduce data collection time for a </a:t>
            </a:r>
            <a:r>
              <a:rPr lang="en-US" dirty="0" err="1"/>
              <a:t>Zuram</a:t>
            </a:r>
            <a:r>
              <a:rPr lang="en-US" dirty="0"/>
              <a:t> char curve from 3 weeks to under 1 hour – now limited by time to load samples</a:t>
            </a:r>
          </a:p>
          <a:p>
            <a:r>
              <a:rPr lang="en-US" dirty="0"/>
              <a:t>Unsteady measurements have improved repeatability compared to steady state measurements</a:t>
            </a:r>
          </a:p>
          <a:p>
            <a:r>
              <a:rPr lang="en-US" dirty="0"/>
              <a:t>Sample with 10</a:t>
            </a:r>
            <a:r>
              <a:rPr lang="en-US" baseline="30000" dirty="0"/>
              <a:t>-17</a:t>
            </a:r>
            <a:r>
              <a:rPr lang="en-US" dirty="0"/>
              <a:t> m</a:t>
            </a:r>
            <a:r>
              <a:rPr lang="en-US" baseline="30000" dirty="0"/>
              <a:t>2</a:t>
            </a:r>
            <a:r>
              <a:rPr lang="en-US" dirty="0"/>
              <a:t> permeability would take ~50 hours of data collection</a:t>
            </a:r>
          </a:p>
          <a:p>
            <a:r>
              <a:rPr lang="en-US" dirty="0"/>
              <a:t>Measurement accuracy dominated by residual leaks (1.2 </a:t>
            </a:r>
            <a:r>
              <a:rPr lang="en-US" dirty="0" err="1"/>
              <a:t>mTorr</a:t>
            </a:r>
            <a:r>
              <a:rPr lang="en-US" dirty="0"/>
              <a:t>/s at full 1000 Torr pressure difference)</a:t>
            </a:r>
          </a:p>
          <a:p>
            <a:r>
              <a:rPr lang="en-US" dirty="0"/>
              <a:t>Current system limited to permeabilities greater than ~10</a:t>
            </a:r>
            <a:r>
              <a:rPr lang="en-US" baseline="30000" dirty="0"/>
              <a:t>-15</a:t>
            </a:r>
            <a:r>
              <a:rPr lang="en-US" dirty="0"/>
              <a:t> m</a:t>
            </a:r>
            <a:r>
              <a:rPr lang="en-US" baseline="30000" dirty="0"/>
              <a:t>2</a:t>
            </a:r>
          </a:p>
          <a:p>
            <a:r>
              <a:rPr lang="en-US" dirty="0"/>
              <a:t>Next steps: (1) update to sample holder seals, (2) reduce external leaks by operating both sides near 1 atm, (3) reduce impact of leaks by limiting curve fitting to regions with near equal pressures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Funding: NASA </a:t>
            </a:r>
            <a:r>
              <a:rPr lang="en-US" dirty="0" err="1"/>
              <a:t>EPSCoR</a:t>
            </a:r>
            <a:r>
              <a:rPr lang="en-US" dirty="0"/>
              <a:t>: R3 STMD RFA-067 (TM: Bruno Dias)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BD099-6FDA-A145-99D1-1E6BA3E4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Department of Mechanical and Aerospace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6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98462"/>
            <a:ext cx="7543800" cy="776839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BD099-6FDA-A145-99D1-1E6BA3E4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Department of Mechanical and Aerospace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 vert="horz" lIns="68580" tIns="34290" rIns="68580" bIns="34290" rtlCol="0" anchor="ctr">
            <a:normAutofit/>
          </a:bodyPr>
          <a:lstStyle/>
          <a:p>
            <a:fld id="{8A16B8CB-D56F-2744-807F-154426EF1DF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C3EFED1-48B4-B41C-C1E1-43EDDBA33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Pyrolysis gas generated during heating of ablative TPS materials must flow back through charred/partially charred regions</a:t>
            </a:r>
          </a:p>
          <a:p>
            <a:r>
              <a:rPr lang="en-US" dirty="0"/>
              <a:t>Pressure in the pyrolysis zone:</a:t>
            </a:r>
          </a:p>
          <a:p>
            <a:pPr lvl="1"/>
            <a:r>
              <a:rPr lang="en-US" dirty="0"/>
              <a:t>Increases with gas generation rate, viscosity and temperature</a:t>
            </a:r>
          </a:p>
          <a:p>
            <a:pPr lvl="1"/>
            <a:r>
              <a:rPr lang="en-US" dirty="0"/>
              <a:t>Decreases with larger effective permeability,</a:t>
            </a:r>
          </a:p>
          <a:p>
            <a:r>
              <a:rPr lang="en-US" dirty="0"/>
              <a:t>High p (low </a:t>
            </a:r>
            <a:r>
              <a:rPr lang="en-US" i="1" dirty="0"/>
              <a:t>k</a:t>
            </a:r>
            <a:r>
              <a:rPr lang="en-US" i="1" baseline="-25000" dirty="0"/>
              <a:t>0</a:t>
            </a:r>
            <a:r>
              <a:rPr lang="en-US" dirty="0"/>
              <a:t>) leads to high material stress and potential fracture</a:t>
            </a:r>
          </a:p>
          <a:p>
            <a:r>
              <a:rPr lang="en-US" dirty="0"/>
              <a:t>Permeability of lightly charred material is rate limiting</a:t>
            </a:r>
          </a:p>
        </p:txBody>
      </p:sp>
      <p:pic>
        <p:nvPicPr>
          <p:cNvPr id="22" name="Picture 21" descr="A diagram of different types of matter&#10;&#10;Description automatically generated">
            <a:extLst>
              <a:ext uri="{FF2B5EF4-FFF2-40B4-BE49-F238E27FC236}">
                <a16:creationId xmlns:a16="http://schemas.microsoft.com/office/drawing/2014/main" id="{8F4DE7CC-C464-F938-41B7-BC7452B53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617" y="4089849"/>
            <a:ext cx="2878765" cy="22022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9C216A-8FD7-542D-F95B-38028675779D}"/>
                  </a:ext>
                </a:extLst>
              </p:cNvPr>
              <p:cNvSpPr txBox="1"/>
              <p:nvPr/>
            </p:nvSpPr>
            <p:spPr>
              <a:xfrm>
                <a:off x="5401873" y="2771196"/>
                <a:ext cx="1513703" cy="411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𝑎𝑣𝑔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9C216A-8FD7-542D-F95B-380286757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873" y="2771196"/>
                <a:ext cx="1513703" cy="411651"/>
              </a:xfrm>
              <a:prstGeom prst="rect">
                <a:avLst/>
              </a:prstGeom>
              <a:blipFill>
                <a:blip r:embed="rId3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8976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98462"/>
            <a:ext cx="7543800" cy="776839"/>
          </a:xfrm>
        </p:spPr>
        <p:txBody>
          <a:bodyPr>
            <a:normAutofit/>
          </a:bodyPr>
          <a:lstStyle/>
          <a:p>
            <a:r>
              <a:rPr lang="en-US" dirty="0"/>
              <a:t>Prior Steady Permeability Measurements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617916-A6F6-7841-BCCF-D1826EA6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50776"/>
            <a:ext cx="7543801" cy="4418318"/>
          </a:xfrm>
        </p:spPr>
        <p:txBody>
          <a:bodyPr>
            <a:normAutofit/>
          </a:bodyPr>
          <a:lstStyle/>
          <a:p>
            <a:r>
              <a:rPr lang="en-US" dirty="0"/>
              <a:t>Permeability, k</a:t>
            </a:r>
            <a:r>
              <a:rPr lang="en-US" baseline="-25000" dirty="0"/>
              <a:t>0</a:t>
            </a:r>
            <a:r>
              <a:rPr lang="en-US" dirty="0"/>
              <a:t>, and Klinkenberg slip factor, b, can be measured with controlled, steady state gas flows of known molar mass and temperature (e.g., Panerai, 2016)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BD099-6FDA-A145-99D1-1E6BA3E4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Department of Mechanical and Aerospace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5078E9-FC2E-B5CE-2E91-25189A4D32E2}"/>
              </a:ext>
            </a:extLst>
          </p:cNvPr>
          <p:cNvSpPr/>
          <p:nvPr/>
        </p:nvSpPr>
        <p:spPr>
          <a:xfrm>
            <a:off x="1015803" y="4244331"/>
            <a:ext cx="2225706" cy="169382"/>
          </a:xfrm>
          <a:custGeom>
            <a:avLst/>
            <a:gdLst>
              <a:gd name="connsiteX0" fmla="*/ 0 w 5457217"/>
              <a:gd name="connsiteY0" fmla="*/ 389128 h 389128"/>
              <a:gd name="connsiteX1" fmla="*/ 0 w 5457217"/>
              <a:gd name="connsiteY1" fmla="*/ 389128 h 389128"/>
              <a:gd name="connsiteX2" fmla="*/ 116732 w 5457217"/>
              <a:gd name="connsiteY2" fmla="*/ 262669 h 389128"/>
              <a:gd name="connsiteX3" fmla="*/ 165370 w 5457217"/>
              <a:gd name="connsiteY3" fmla="*/ 252941 h 389128"/>
              <a:gd name="connsiteX4" fmla="*/ 194553 w 5457217"/>
              <a:gd name="connsiteY4" fmla="*/ 233486 h 389128"/>
              <a:gd name="connsiteX5" fmla="*/ 233464 w 5457217"/>
              <a:gd name="connsiteY5" fmla="*/ 194575 h 389128"/>
              <a:gd name="connsiteX6" fmla="*/ 272374 w 5457217"/>
              <a:gd name="connsiteY6" fmla="*/ 184847 h 389128"/>
              <a:gd name="connsiteX7" fmla="*/ 418289 w 5457217"/>
              <a:gd name="connsiteY7" fmla="*/ 194575 h 389128"/>
              <a:gd name="connsiteX8" fmla="*/ 486383 w 5457217"/>
              <a:gd name="connsiteY8" fmla="*/ 214030 h 389128"/>
              <a:gd name="connsiteX9" fmla="*/ 690664 w 5457217"/>
              <a:gd name="connsiteY9" fmla="*/ 204303 h 389128"/>
              <a:gd name="connsiteX10" fmla="*/ 758757 w 5457217"/>
              <a:gd name="connsiteY10" fmla="*/ 175120 h 389128"/>
              <a:gd name="connsiteX11" fmla="*/ 875489 w 5457217"/>
              <a:gd name="connsiteY11" fmla="*/ 107026 h 389128"/>
              <a:gd name="connsiteX12" fmla="*/ 972766 w 5457217"/>
              <a:gd name="connsiteY12" fmla="*/ 87571 h 389128"/>
              <a:gd name="connsiteX13" fmla="*/ 1118681 w 5457217"/>
              <a:gd name="connsiteY13" fmla="*/ 107026 h 389128"/>
              <a:gd name="connsiteX14" fmla="*/ 1254868 w 5457217"/>
              <a:gd name="connsiteY14" fmla="*/ 155664 h 389128"/>
              <a:gd name="connsiteX15" fmla="*/ 1313234 w 5457217"/>
              <a:gd name="connsiteY15" fmla="*/ 175120 h 389128"/>
              <a:gd name="connsiteX16" fmla="*/ 1643974 w 5457217"/>
              <a:gd name="connsiteY16" fmla="*/ 107026 h 389128"/>
              <a:gd name="connsiteX17" fmla="*/ 1809344 w 5457217"/>
              <a:gd name="connsiteY17" fmla="*/ 58388 h 389128"/>
              <a:gd name="connsiteX18" fmla="*/ 2003898 w 5457217"/>
              <a:gd name="connsiteY18" fmla="*/ 9749 h 389128"/>
              <a:gd name="connsiteX19" fmla="*/ 2208178 w 5457217"/>
              <a:gd name="connsiteY19" fmla="*/ 58388 h 389128"/>
              <a:gd name="connsiteX20" fmla="*/ 2393004 w 5457217"/>
              <a:gd name="connsiteY20" fmla="*/ 107026 h 389128"/>
              <a:gd name="connsiteX21" fmla="*/ 2772383 w 5457217"/>
              <a:gd name="connsiteY21" fmla="*/ 97298 h 389128"/>
              <a:gd name="connsiteX22" fmla="*/ 3064212 w 5457217"/>
              <a:gd name="connsiteY22" fmla="*/ 145937 h 389128"/>
              <a:gd name="connsiteX23" fmla="*/ 3268493 w 5457217"/>
              <a:gd name="connsiteY23" fmla="*/ 175120 h 389128"/>
              <a:gd name="connsiteX24" fmla="*/ 3394953 w 5457217"/>
              <a:gd name="connsiteY24" fmla="*/ 155664 h 389128"/>
              <a:gd name="connsiteX25" fmla="*/ 3482502 w 5457217"/>
              <a:gd name="connsiteY25" fmla="*/ 107026 h 389128"/>
              <a:gd name="connsiteX26" fmla="*/ 3560323 w 5457217"/>
              <a:gd name="connsiteY26" fmla="*/ 77843 h 389128"/>
              <a:gd name="connsiteX27" fmla="*/ 3822970 w 5457217"/>
              <a:gd name="connsiteY27" fmla="*/ 38932 h 389128"/>
              <a:gd name="connsiteX28" fmla="*/ 3968885 w 5457217"/>
              <a:gd name="connsiteY28" fmla="*/ 22 h 389128"/>
              <a:gd name="connsiteX29" fmla="*/ 4289898 w 5457217"/>
              <a:gd name="connsiteY29" fmla="*/ 116754 h 389128"/>
              <a:gd name="connsiteX30" fmla="*/ 4581727 w 5457217"/>
              <a:gd name="connsiteY30" fmla="*/ 223758 h 389128"/>
              <a:gd name="connsiteX31" fmla="*/ 5087566 w 5457217"/>
              <a:gd name="connsiteY31" fmla="*/ 262669 h 389128"/>
              <a:gd name="connsiteX32" fmla="*/ 5214025 w 5457217"/>
              <a:gd name="connsiteY32" fmla="*/ 291852 h 389128"/>
              <a:gd name="connsiteX33" fmla="*/ 5350212 w 5457217"/>
              <a:gd name="connsiteY33" fmla="*/ 369673 h 389128"/>
              <a:gd name="connsiteX34" fmla="*/ 5418306 w 5457217"/>
              <a:gd name="connsiteY34" fmla="*/ 379401 h 389128"/>
              <a:gd name="connsiteX35" fmla="*/ 5457217 w 5457217"/>
              <a:gd name="connsiteY35" fmla="*/ 389128 h 389128"/>
              <a:gd name="connsiteX36" fmla="*/ 0 w 5457217"/>
              <a:gd name="connsiteY36" fmla="*/ 389128 h 38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457217" h="389128">
                <a:moveTo>
                  <a:pt x="0" y="389128"/>
                </a:moveTo>
                <a:lnTo>
                  <a:pt x="0" y="389128"/>
                </a:lnTo>
                <a:cubicBezTo>
                  <a:pt x="3316" y="385075"/>
                  <a:pt x="72450" y="279275"/>
                  <a:pt x="116732" y="262669"/>
                </a:cubicBezTo>
                <a:cubicBezTo>
                  <a:pt x="132213" y="256864"/>
                  <a:pt x="149157" y="256184"/>
                  <a:pt x="165370" y="252941"/>
                </a:cubicBezTo>
                <a:cubicBezTo>
                  <a:pt x="175098" y="246456"/>
                  <a:pt x="185676" y="241094"/>
                  <a:pt x="194553" y="233486"/>
                </a:cubicBezTo>
                <a:cubicBezTo>
                  <a:pt x="208480" y="221549"/>
                  <a:pt x="217909" y="204297"/>
                  <a:pt x="233464" y="194575"/>
                </a:cubicBezTo>
                <a:cubicBezTo>
                  <a:pt x="244801" y="187489"/>
                  <a:pt x="259404" y="188090"/>
                  <a:pt x="272374" y="184847"/>
                </a:cubicBezTo>
                <a:cubicBezTo>
                  <a:pt x="321012" y="188090"/>
                  <a:pt x="369990" y="187989"/>
                  <a:pt x="418289" y="194575"/>
                </a:cubicBezTo>
                <a:cubicBezTo>
                  <a:pt x="441679" y="197765"/>
                  <a:pt x="462792" y="213187"/>
                  <a:pt x="486383" y="214030"/>
                </a:cubicBezTo>
                <a:cubicBezTo>
                  <a:pt x="554510" y="216463"/>
                  <a:pt x="622570" y="207545"/>
                  <a:pt x="690664" y="204303"/>
                </a:cubicBezTo>
                <a:cubicBezTo>
                  <a:pt x="713362" y="194575"/>
                  <a:pt x="736905" y="186621"/>
                  <a:pt x="758757" y="175120"/>
                </a:cubicBezTo>
                <a:cubicBezTo>
                  <a:pt x="798620" y="154139"/>
                  <a:pt x="832754" y="121272"/>
                  <a:pt x="875489" y="107026"/>
                </a:cubicBezTo>
                <a:cubicBezTo>
                  <a:pt x="926424" y="90047"/>
                  <a:pt x="894521" y="98748"/>
                  <a:pt x="972766" y="87571"/>
                </a:cubicBezTo>
                <a:cubicBezTo>
                  <a:pt x="992136" y="89332"/>
                  <a:pt x="1082708" y="92037"/>
                  <a:pt x="1118681" y="107026"/>
                </a:cubicBezTo>
                <a:cubicBezTo>
                  <a:pt x="1245962" y="160061"/>
                  <a:pt x="1146255" y="137563"/>
                  <a:pt x="1254868" y="155664"/>
                </a:cubicBezTo>
                <a:cubicBezTo>
                  <a:pt x="1274323" y="162149"/>
                  <a:pt x="1292738" y="175803"/>
                  <a:pt x="1313234" y="175120"/>
                </a:cubicBezTo>
                <a:cubicBezTo>
                  <a:pt x="1584315" y="166085"/>
                  <a:pt x="1472561" y="164164"/>
                  <a:pt x="1643974" y="107026"/>
                </a:cubicBezTo>
                <a:cubicBezTo>
                  <a:pt x="1698484" y="88856"/>
                  <a:pt x="1754097" y="74173"/>
                  <a:pt x="1809344" y="58388"/>
                </a:cubicBezTo>
                <a:cubicBezTo>
                  <a:pt x="1917399" y="27515"/>
                  <a:pt x="1902730" y="32231"/>
                  <a:pt x="2003898" y="9749"/>
                </a:cubicBezTo>
                <a:cubicBezTo>
                  <a:pt x="2071991" y="25962"/>
                  <a:pt x="2140545" y="40352"/>
                  <a:pt x="2208178" y="58388"/>
                </a:cubicBezTo>
                <a:cubicBezTo>
                  <a:pt x="2445999" y="121808"/>
                  <a:pt x="2137748" y="55976"/>
                  <a:pt x="2393004" y="107026"/>
                </a:cubicBezTo>
                <a:cubicBezTo>
                  <a:pt x="2519464" y="103783"/>
                  <a:pt x="2645882" y="97298"/>
                  <a:pt x="2772383" y="97298"/>
                </a:cubicBezTo>
                <a:cubicBezTo>
                  <a:pt x="2838636" y="97298"/>
                  <a:pt x="3044004" y="142569"/>
                  <a:pt x="3064212" y="145937"/>
                </a:cubicBezTo>
                <a:cubicBezTo>
                  <a:pt x="3132061" y="157245"/>
                  <a:pt x="3200399" y="165392"/>
                  <a:pt x="3268493" y="175120"/>
                </a:cubicBezTo>
                <a:cubicBezTo>
                  <a:pt x="3310646" y="168635"/>
                  <a:pt x="3354311" y="168595"/>
                  <a:pt x="3394953" y="155664"/>
                </a:cubicBezTo>
                <a:cubicBezTo>
                  <a:pt x="3426766" y="145542"/>
                  <a:pt x="3452295" y="121241"/>
                  <a:pt x="3482502" y="107026"/>
                </a:cubicBezTo>
                <a:cubicBezTo>
                  <a:pt x="3507569" y="95230"/>
                  <a:pt x="3533905" y="86186"/>
                  <a:pt x="3560323" y="77843"/>
                </a:cubicBezTo>
                <a:cubicBezTo>
                  <a:pt x="3690759" y="36652"/>
                  <a:pt x="3667995" y="48618"/>
                  <a:pt x="3822970" y="38932"/>
                </a:cubicBezTo>
                <a:cubicBezTo>
                  <a:pt x="3835678" y="35301"/>
                  <a:pt x="3960019" y="-1042"/>
                  <a:pt x="3968885" y="22"/>
                </a:cubicBezTo>
                <a:cubicBezTo>
                  <a:pt x="4070731" y="12243"/>
                  <a:pt x="4197766" y="77269"/>
                  <a:pt x="4289898" y="116754"/>
                </a:cubicBezTo>
                <a:cubicBezTo>
                  <a:pt x="4389095" y="159267"/>
                  <a:pt x="4475118" y="195538"/>
                  <a:pt x="4581727" y="223758"/>
                </a:cubicBezTo>
                <a:cubicBezTo>
                  <a:pt x="4764027" y="272014"/>
                  <a:pt x="4879555" y="256891"/>
                  <a:pt x="5087566" y="262669"/>
                </a:cubicBezTo>
                <a:cubicBezTo>
                  <a:pt x="5129719" y="272397"/>
                  <a:pt x="5173431" y="276897"/>
                  <a:pt x="5214025" y="291852"/>
                </a:cubicBezTo>
                <a:cubicBezTo>
                  <a:pt x="5279561" y="315997"/>
                  <a:pt x="5272515" y="358573"/>
                  <a:pt x="5350212" y="369673"/>
                </a:cubicBezTo>
                <a:cubicBezTo>
                  <a:pt x="5372910" y="372916"/>
                  <a:pt x="5395747" y="375300"/>
                  <a:pt x="5418306" y="379401"/>
                </a:cubicBezTo>
                <a:cubicBezTo>
                  <a:pt x="5431460" y="381793"/>
                  <a:pt x="5457217" y="389128"/>
                  <a:pt x="5457217" y="389128"/>
                </a:cubicBezTo>
                <a:lnTo>
                  <a:pt x="0" y="38912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D616D2F2-F1C8-42DC-F95F-50F6E99F66EF}"/>
              </a:ext>
            </a:extLst>
          </p:cNvPr>
          <p:cNvSpPr/>
          <p:nvPr/>
        </p:nvSpPr>
        <p:spPr>
          <a:xfrm>
            <a:off x="872440" y="4684503"/>
            <a:ext cx="906548" cy="34615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Cylinder 12">
            <a:extLst>
              <a:ext uri="{FF2B5EF4-FFF2-40B4-BE49-F238E27FC236}">
                <a16:creationId xmlns:a16="http://schemas.microsoft.com/office/drawing/2014/main" id="{59764727-BAE0-6602-313D-9FF230B82CEE}"/>
              </a:ext>
            </a:extLst>
          </p:cNvPr>
          <p:cNvSpPr/>
          <p:nvPr/>
        </p:nvSpPr>
        <p:spPr>
          <a:xfrm rot="5400000">
            <a:off x="1725043" y="4409175"/>
            <a:ext cx="876437" cy="906548"/>
          </a:xfrm>
          <a:prstGeom prst="can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2E07DE-4262-A065-85BC-FD1F7E2C70A9}"/>
              </a:ext>
            </a:extLst>
          </p:cNvPr>
          <p:cNvCxnSpPr>
            <a:cxnSpLocks/>
          </p:cNvCxnSpPr>
          <p:nvPr/>
        </p:nvCxnSpPr>
        <p:spPr>
          <a:xfrm>
            <a:off x="1006682" y="4413714"/>
            <a:ext cx="2255519" cy="105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E112C6E5-8C22-024B-95CE-873398387CB9}"/>
              </a:ext>
            </a:extLst>
          </p:cNvPr>
          <p:cNvSpPr/>
          <p:nvPr/>
        </p:nvSpPr>
        <p:spPr>
          <a:xfrm>
            <a:off x="2482294" y="4683723"/>
            <a:ext cx="981930" cy="346154"/>
          </a:xfrm>
          <a:prstGeom prst="rightArrow">
            <a:avLst/>
          </a:prstGeom>
          <a:solidFill>
            <a:srgbClr val="FF3F3F"/>
          </a:solidFill>
          <a:ln>
            <a:solidFill>
              <a:srgbClr val="FF3F3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885D75-D540-A797-4941-540CA8D83B28}"/>
                  </a:ext>
                </a:extLst>
              </p:cNvPr>
              <p:cNvSpPr txBox="1"/>
              <p:nvPr/>
            </p:nvSpPr>
            <p:spPr>
              <a:xfrm>
                <a:off x="872439" y="5529190"/>
                <a:ext cx="264163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cs typeface="Helvetica" panose="020B0604020202020204" pitchFamily="34" charset="0"/>
                  </a:rPr>
                  <a:t>Constant mass flow rate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endParaRPr lang="en-US" sz="1500" b="1" dirty="0"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885D75-D540-A797-4941-540CA8D83B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39" y="5529190"/>
                <a:ext cx="2641630" cy="323165"/>
              </a:xfrm>
              <a:prstGeom prst="rect">
                <a:avLst/>
              </a:prstGeom>
              <a:blipFill>
                <a:blip r:embed="rId2"/>
                <a:stretch>
                  <a:fillRect l="-924" t="-3774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554016-8A6E-E40F-1F2E-5BEEADCE4D3A}"/>
                  </a:ext>
                </a:extLst>
              </p:cNvPr>
              <p:cNvSpPr txBox="1"/>
              <p:nvPr/>
            </p:nvSpPr>
            <p:spPr>
              <a:xfrm>
                <a:off x="-23025" y="4592076"/>
                <a:ext cx="14333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b="1" dirty="0"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C554016-8A6E-E40F-1F2E-5BEEADCE4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025" y="4592076"/>
                <a:ext cx="1433353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D32588-0E55-362D-0C40-29D6F1454CDC}"/>
                  </a:ext>
                </a:extLst>
              </p:cNvPr>
              <p:cNvSpPr txBox="1"/>
              <p:nvPr/>
            </p:nvSpPr>
            <p:spPr>
              <a:xfrm>
                <a:off x="2997766" y="4592076"/>
                <a:ext cx="13063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0D32588-0E55-362D-0C40-29D6F1454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766" y="4592076"/>
                <a:ext cx="1306330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BEE679F-01BA-AE1D-5DF6-3D585088EA61}"/>
              </a:ext>
            </a:extLst>
          </p:cNvPr>
          <p:cNvSpPr/>
          <p:nvPr/>
        </p:nvSpPr>
        <p:spPr>
          <a:xfrm>
            <a:off x="1006681" y="5311189"/>
            <a:ext cx="2225762" cy="207481"/>
          </a:xfrm>
          <a:custGeom>
            <a:avLst/>
            <a:gdLst>
              <a:gd name="connsiteX0" fmla="*/ 0 w 5457353"/>
              <a:gd name="connsiteY0" fmla="*/ 0 h 476656"/>
              <a:gd name="connsiteX1" fmla="*/ 0 w 5457353"/>
              <a:gd name="connsiteY1" fmla="*/ 0 h 476656"/>
              <a:gd name="connsiteX2" fmla="*/ 19455 w 5457353"/>
              <a:gd name="connsiteY2" fmla="*/ 97277 h 476656"/>
              <a:gd name="connsiteX3" fmla="*/ 38911 w 5457353"/>
              <a:gd name="connsiteY3" fmla="*/ 165371 h 476656"/>
              <a:gd name="connsiteX4" fmla="*/ 126460 w 5457353"/>
              <a:gd name="connsiteY4" fmla="*/ 214009 h 476656"/>
              <a:gd name="connsiteX5" fmla="*/ 233464 w 5457353"/>
              <a:gd name="connsiteY5" fmla="*/ 223737 h 476656"/>
              <a:gd name="connsiteX6" fmla="*/ 262647 w 5457353"/>
              <a:gd name="connsiteY6" fmla="*/ 243192 h 476656"/>
              <a:gd name="connsiteX7" fmla="*/ 321013 w 5457353"/>
              <a:gd name="connsiteY7" fmla="*/ 301558 h 476656"/>
              <a:gd name="connsiteX8" fmla="*/ 379379 w 5457353"/>
              <a:gd name="connsiteY8" fmla="*/ 340468 h 476656"/>
              <a:gd name="connsiteX9" fmla="*/ 496111 w 5457353"/>
              <a:gd name="connsiteY9" fmla="*/ 379379 h 476656"/>
              <a:gd name="connsiteX10" fmla="*/ 535021 w 5457353"/>
              <a:gd name="connsiteY10" fmla="*/ 389107 h 476656"/>
              <a:gd name="connsiteX11" fmla="*/ 1070043 w 5457353"/>
              <a:gd name="connsiteY11" fmla="*/ 379379 h 476656"/>
              <a:gd name="connsiteX12" fmla="*/ 1167319 w 5457353"/>
              <a:gd name="connsiteY12" fmla="*/ 359924 h 476656"/>
              <a:gd name="connsiteX13" fmla="*/ 1322962 w 5457353"/>
              <a:gd name="connsiteY13" fmla="*/ 398834 h 476656"/>
              <a:gd name="connsiteX14" fmla="*/ 1400783 w 5457353"/>
              <a:gd name="connsiteY14" fmla="*/ 418290 h 476656"/>
              <a:gd name="connsiteX15" fmla="*/ 1488332 w 5457353"/>
              <a:gd name="connsiteY15" fmla="*/ 447473 h 476656"/>
              <a:gd name="connsiteX16" fmla="*/ 1546698 w 5457353"/>
              <a:gd name="connsiteY16" fmla="*/ 457200 h 476656"/>
              <a:gd name="connsiteX17" fmla="*/ 1614792 w 5457353"/>
              <a:gd name="connsiteY17" fmla="*/ 476656 h 476656"/>
              <a:gd name="connsiteX18" fmla="*/ 1867711 w 5457353"/>
              <a:gd name="connsiteY18" fmla="*/ 457200 h 476656"/>
              <a:gd name="connsiteX19" fmla="*/ 1935804 w 5457353"/>
              <a:gd name="connsiteY19" fmla="*/ 418290 h 476656"/>
              <a:gd name="connsiteX20" fmla="*/ 2149813 w 5457353"/>
              <a:gd name="connsiteY20" fmla="*/ 301558 h 476656"/>
              <a:gd name="connsiteX21" fmla="*/ 2694562 w 5457353"/>
              <a:gd name="connsiteY21" fmla="*/ 311285 h 476656"/>
              <a:gd name="connsiteX22" fmla="*/ 2743200 w 5457353"/>
              <a:gd name="connsiteY22" fmla="*/ 321013 h 476656"/>
              <a:gd name="connsiteX23" fmla="*/ 3103123 w 5457353"/>
              <a:gd name="connsiteY23" fmla="*/ 311285 h 476656"/>
              <a:gd name="connsiteX24" fmla="*/ 3229583 w 5457353"/>
              <a:gd name="connsiteY24" fmla="*/ 262647 h 476656"/>
              <a:gd name="connsiteX25" fmla="*/ 3287949 w 5457353"/>
              <a:gd name="connsiteY25" fmla="*/ 233464 h 476656"/>
              <a:gd name="connsiteX26" fmla="*/ 3346315 w 5457353"/>
              <a:gd name="connsiteY26" fmla="*/ 223737 h 476656"/>
              <a:gd name="connsiteX27" fmla="*/ 3560323 w 5457353"/>
              <a:gd name="connsiteY27" fmla="*/ 194554 h 476656"/>
              <a:gd name="connsiteX28" fmla="*/ 3725694 w 5457353"/>
              <a:gd name="connsiteY28" fmla="*/ 233464 h 476656"/>
              <a:gd name="connsiteX29" fmla="*/ 3852153 w 5457353"/>
              <a:gd name="connsiteY29" fmla="*/ 272375 h 476656"/>
              <a:gd name="connsiteX30" fmla="*/ 3929974 w 5457353"/>
              <a:gd name="connsiteY30" fmla="*/ 291830 h 476656"/>
              <a:gd name="connsiteX31" fmla="*/ 3978613 w 5457353"/>
              <a:gd name="connsiteY31" fmla="*/ 311285 h 476656"/>
              <a:gd name="connsiteX32" fmla="*/ 4075889 w 5457353"/>
              <a:gd name="connsiteY32" fmla="*/ 330741 h 476656"/>
              <a:gd name="connsiteX33" fmla="*/ 4367719 w 5457353"/>
              <a:gd name="connsiteY33" fmla="*/ 321013 h 476656"/>
              <a:gd name="connsiteX34" fmla="*/ 4474723 w 5457353"/>
              <a:gd name="connsiteY34" fmla="*/ 301558 h 476656"/>
              <a:gd name="connsiteX35" fmla="*/ 4542817 w 5457353"/>
              <a:gd name="connsiteY35" fmla="*/ 291830 h 476656"/>
              <a:gd name="connsiteX36" fmla="*/ 4824919 w 5457353"/>
              <a:gd name="connsiteY36" fmla="*/ 301558 h 476656"/>
              <a:gd name="connsiteX37" fmla="*/ 5097294 w 5457353"/>
              <a:gd name="connsiteY37" fmla="*/ 301558 h 476656"/>
              <a:gd name="connsiteX38" fmla="*/ 5155660 w 5457353"/>
              <a:gd name="connsiteY38" fmla="*/ 262647 h 476656"/>
              <a:gd name="connsiteX39" fmla="*/ 5223753 w 5457353"/>
              <a:gd name="connsiteY39" fmla="*/ 223737 h 476656"/>
              <a:gd name="connsiteX40" fmla="*/ 5243209 w 5457353"/>
              <a:gd name="connsiteY40" fmla="*/ 194554 h 476656"/>
              <a:gd name="connsiteX41" fmla="*/ 5272392 w 5457353"/>
              <a:gd name="connsiteY41" fmla="*/ 184826 h 476656"/>
              <a:gd name="connsiteX42" fmla="*/ 5389123 w 5457353"/>
              <a:gd name="connsiteY42" fmla="*/ 136188 h 476656"/>
              <a:gd name="connsiteX43" fmla="*/ 5408579 w 5457353"/>
              <a:gd name="connsiteY43" fmla="*/ 116732 h 476656"/>
              <a:gd name="connsiteX44" fmla="*/ 5437762 w 5457353"/>
              <a:gd name="connsiteY44" fmla="*/ 107005 h 476656"/>
              <a:gd name="connsiteX45" fmla="*/ 5447489 w 5457353"/>
              <a:gd name="connsiteY45" fmla="*/ 58366 h 476656"/>
              <a:gd name="connsiteX46" fmla="*/ 5457217 w 5457353"/>
              <a:gd name="connsiteY46" fmla="*/ 9728 h 476656"/>
              <a:gd name="connsiteX47" fmla="*/ 0 w 5457353"/>
              <a:gd name="connsiteY47" fmla="*/ 0 h 476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5457353" h="476656">
                <a:moveTo>
                  <a:pt x="0" y="0"/>
                </a:moveTo>
                <a:lnTo>
                  <a:pt x="0" y="0"/>
                </a:lnTo>
                <a:cubicBezTo>
                  <a:pt x="6485" y="32426"/>
                  <a:pt x="11881" y="65088"/>
                  <a:pt x="19455" y="97277"/>
                </a:cubicBezTo>
                <a:cubicBezTo>
                  <a:pt x="24862" y="120256"/>
                  <a:pt x="22960" y="147970"/>
                  <a:pt x="38911" y="165371"/>
                </a:cubicBezTo>
                <a:cubicBezTo>
                  <a:pt x="61470" y="189980"/>
                  <a:pt x="94484" y="204416"/>
                  <a:pt x="126460" y="214009"/>
                </a:cubicBezTo>
                <a:cubicBezTo>
                  <a:pt x="160765" y="224300"/>
                  <a:pt x="197796" y="220494"/>
                  <a:pt x="233464" y="223737"/>
                </a:cubicBezTo>
                <a:cubicBezTo>
                  <a:pt x="243192" y="230222"/>
                  <a:pt x="253909" y="235425"/>
                  <a:pt x="262647" y="243192"/>
                </a:cubicBezTo>
                <a:cubicBezTo>
                  <a:pt x="283211" y="261471"/>
                  <a:pt x="298120" y="286296"/>
                  <a:pt x="321013" y="301558"/>
                </a:cubicBezTo>
                <a:cubicBezTo>
                  <a:pt x="340468" y="314528"/>
                  <a:pt x="356695" y="334797"/>
                  <a:pt x="379379" y="340468"/>
                </a:cubicBezTo>
                <a:cubicBezTo>
                  <a:pt x="466963" y="362365"/>
                  <a:pt x="360602" y="334209"/>
                  <a:pt x="496111" y="379379"/>
                </a:cubicBezTo>
                <a:cubicBezTo>
                  <a:pt x="508794" y="383607"/>
                  <a:pt x="522051" y="385864"/>
                  <a:pt x="535021" y="389107"/>
                </a:cubicBezTo>
                <a:cubicBezTo>
                  <a:pt x="713362" y="385864"/>
                  <a:pt x="891863" y="387603"/>
                  <a:pt x="1070043" y="379379"/>
                </a:cubicBezTo>
                <a:cubicBezTo>
                  <a:pt x="1103075" y="377854"/>
                  <a:pt x="1167319" y="359924"/>
                  <a:pt x="1167319" y="359924"/>
                </a:cubicBezTo>
                <a:cubicBezTo>
                  <a:pt x="1330440" y="396172"/>
                  <a:pt x="1184645" y="361949"/>
                  <a:pt x="1322962" y="398834"/>
                </a:cubicBezTo>
                <a:cubicBezTo>
                  <a:pt x="1348798" y="405724"/>
                  <a:pt x="1375131" y="410745"/>
                  <a:pt x="1400783" y="418290"/>
                </a:cubicBezTo>
                <a:cubicBezTo>
                  <a:pt x="1430295" y="426970"/>
                  <a:pt x="1458609" y="439547"/>
                  <a:pt x="1488332" y="447473"/>
                </a:cubicBezTo>
                <a:cubicBezTo>
                  <a:pt x="1507390" y="452555"/>
                  <a:pt x="1527479" y="452765"/>
                  <a:pt x="1546698" y="457200"/>
                </a:cubicBezTo>
                <a:cubicBezTo>
                  <a:pt x="1569700" y="462508"/>
                  <a:pt x="1592094" y="470171"/>
                  <a:pt x="1614792" y="476656"/>
                </a:cubicBezTo>
                <a:cubicBezTo>
                  <a:pt x="1699098" y="470171"/>
                  <a:pt x="1784519" y="472326"/>
                  <a:pt x="1867711" y="457200"/>
                </a:cubicBezTo>
                <a:cubicBezTo>
                  <a:pt x="1893431" y="452524"/>
                  <a:pt x="1912647" y="430420"/>
                  <a:pt x="1935804" y="418290"/>
                </a:cubicBezTo>
                <a:cubicBezTo>
                  <a:pt x="2137832" y="312466"/>
                  <a:pt x="2005761" y="391591"/>
                  <a:pt x="2149813" y="301558"/>
                </a:cubicBezTo>
                <a:lnTo>
                  <a:pt x="2694562" y="311285"/>
                </a:lnTo>
                <a:cubicBezTo>
                  <a:pt x="2711087" y="311827"/>
                  <a:pt x="2726666" y="321013"/>
                  <a:pt x="2743200" y="321013"/>
                </a:cubicBezTo>
                <a:cubicBezTo>
                  <a:pt x="2863218" y="321013"/>
                  <a:pt x="2983149" y="314528"/>
                  <a:pt x="3103123" y="311285"/>
                </a:cubicBezTo>
                <a:cubicBezTo>
                  <a:pt x="3201390" y="262153"/>
                  <a:pt x="3060731" y="330188"/>
                  <a:pt x="3229583" y="262647"/>
                </a:cubicBezTo>
                <a:cubicBezTo>
                  <a:pt x="3249779" y="254569"/>
                  <a:pt x="3267313" y="240342"/>
                  <a:pt x="3287949" y="233464"/>
                </a:cubicBezTo>
                <a:cubicBezTo>
                  <a:pt x="3306661" y="227227"/>
                  <a:pt x="3326974" y="227605"/>
                  <a:pt x="3346315" y="223737"/>
                </a:cubicBezTo>
                <a:cubicBezTo>
                  <a:pt x="3498401" y="193320"/>
                  <a:pt x="3371154" y="209105"/>
                  <a:pt x="3560323" y="194554"/>
                </a:cubicBezTo>
                <a:cubicBezTo>
                  <a:pt x="3615447" y="207524"/>
                  <a:pt x="3670977" y="218873"/>
                  <a:pt x="3725694" y="233464"/>
                </a:cubicBezTo>
                <a:cubicBezTo>
                  <a:pt x="3768308" y="244828"/>
                  <a:pt x="3809747" y="260259"/>
                  <a:pt x="3852153" y="272375"/>
                </a:cubicBezTo>
                <a:cubicBezTo>
                  <a:pt x="3877863" y="279721"/>
                  <a:pt x="3904418" y="283967"/>
                  <a:pt x="3929974" y="291830"/>
                </a:cubicBezTo>
                <a:cubicBezTo>
                  <a:pt x="3946664" y="296965"/>
                  <a:pt x="3961741" y="306786"/>
                  <a:pt x="3978613" y="311285"/>
                </a:cubicBezTo>
                <a:cubicBezTo>
                  <a:pt x="4010564" y="319805"/>
                  <a:pt x="4043464" y="324256"/>
                  <a:pt x="4075889" y="330741"/>
                </a:cubicBezTo>
                <a:cubicBezTo>
                  <a:pt x="4173166" y="327498"/>
                  <a:pt x="4270648" y="328116"/>
                  <a:pt x="4367719" y="321013"/>
                </a:cubicBezTo>
                <a:cubicBezTo>
                  <a:pt x="4403875" y="318367"/>
                  <a:pt x="4438964" y="307518"/>
                  <a:pt x="4474723" y="301558"/>
                </a:cubicBezTo>
                <a:cubicBezTo>
                  <a:pt x="4497339" y="297789"/>
                  <a:pt x="4520119" y="295073"/>
                  <a:pt x="4542817" y="291830"/>
                </a:cubicBezTo>
                <a:lnTo>
                  <a:pt x="4824919" y="301558"/>
                </a:lnTo>
                <a:cubicBezTo>
                  <a:pt x="5051489" y="311199"/>
                  <a:pt x="4931295" y="318157"/>
                  <a:pt x="5097294" y="301558"/>
                </a:cubicBezTo>
                <a:cubicBezTo>
                  <a:pt x="5175724" y="262343"/>
                  <a:pt x="5106143" y="302260"/>
                  <a:pt x="5155660" y="262647"/>
                </a:cubicBezTo>
                <a:cubicBezTo>
                  <a:pt x="5178575" y="244315"/>
                  <a:pt x="5197126" y="237050"/>
                  <a:pt x="5223753" y="223737"/>
                </a:cubicBezTo>
                <a:cubicBezTo>
                  <a:pt x="5230238" y="214009"/>
                  <a:pt x="5234080" y="201857"/>
                  <a:pt x="5243209" y="194554"/>
                </a:cubicBezTo>
                <a:cubicBezTo>
                  <a:pt x="5251216" y="188148"/>
                  <a:pt x="5263057" y="189069"/>
                  <a:pt x="5272392" y="184826"/>
                </a:cubicBezTo>
                <a:cubicBezTo>
                  <a:pt x="5382119" y="134949"/>
                  <a:pt x="5312881" y="155248"/>
                  <a:pt x="5389123" y="136188"/>
                </a:cubicBezTo>
                <a:cubicBezTo>
                  <a:pt x="5395608" y="129703"/>
                  <a:pt x="5400714" y="121451"/>
                  <a:pt x="5408579" y="116732"/>
                </a:cubicBezTo>
                <a:cubicBezTo>
                  <a:pt x="5417372" y="111457"/>
                  <a:pt x="5432074" y="115537"/>
                  <a:pt x="5437762" y="107005"/>
                </a:cubicBezTo>
                <a:cubicBezTo>
                  <a:pt x="5446933" y="93248"/>
                  <a:pt x="5443479" y="74406"/>
                  <a:pt x="5447489" y="58366"/>
                </a:cubicBezTo>
                <a:cubicBezTo>
                  <a:pt x="5459268" y="11250"/>
                  <a:pt x="5457217" y="46888"/>
                  <a:pt x="5457217" y="972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763653-6B70-40B4-41DA-940FFA391058}"/>
              </a:ext>
            </a:extLst>
          </p:cNvPr>
          <p:cNvCxnSpPr>
            <a:cxnSpLocks/>
          </p:cNvCxnSpPr>
          <p:nvPr/>
        </p:nvCxnSpPr>
        <p:spPr>
          <a:xfrm>
            <a:off x="1006682" y="5300668"/>
            <a:ext cx="222967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DA715B8-DD88-6FA8-8BEB-CFD023A35588}"/>
                  </a:ext>
                </a:extLst>
              </p:cNvPr>
              <p:cNvSpPr txBox="1"/>
              <p:nvPr/>
            </p:nvSpPr>
            <p:spPr>
              <a:xfrm>
                <a:off x="430084" y="2447484"/>
                <a:ext cx="4372904" cy="787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sz="24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𝜇</m:t>
                          </m:r>
                          <m:acc>
                            <m:accPr>
                              <m:chr m:val="̇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</m:acc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𝑅𝑇𝐿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Δ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DA715B8-DD88-6FA8-8BEB-CFD023A35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84" y="2447484"/>
                <a:ext cx="4372904" cy="7876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E802496-7947-85A1-CDF5-D9918BBC8714}"/>
                  </a:ext>
                </a:extLst>
              </p:cNvPr>
              <p:cNvSpPr txBox="1"/>
              <p:nvPr/>
            </p:nvSpPr>
            <p:spPr>
              <a:xfrm>
                <a:off x="853426" y="3938806"/>
                <a:ext cx="256202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cs typeface="Helvetica" panose="020B0604020202020204" pitchFamily="34" charset="0"/>
                  </a:rPr>
                  <a:t>Constant pressure drop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∆</m:t>
                    </m:r>
                    <m:r>
                      <a:rPr lang="en-US" sz="15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𝑃</m:t>
                    </m:r>
                  </m:oMath>
                </a14:m>
                <a:endParaRPr lang="en-US" sz="1500" b="1" dirty="0"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E802496-7947-85A1-CDF5-D9918BBC8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26" y="3938806"/>
                <a:ext cx="2562029" cy="323165"/>
              </a:xfrm>
              <a:prstGeom prst="rect">
                <a:avLst/>
              </a:prstGeom>
              <a:blipFill>
                <a:blip r:embed="rId6"/>
                <a:stretch>
                  <a:fillRect l="-952" t="-3774" b="-20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32592C05-6C45-0F7E-764F-7FE93F0EBC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000" y="2536421"/>
            <a:ext cx="4608636" cy="36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98462"/>
            <a:ext cx="7543800" cy="776839"/>
          </a:xfrm>
        </p:spPr>
        <p:txBody>
          <a:bodyPr>
            <a:normAutofit/>
          </a:bodyPr>
          <a:lstStyle/>
          <a:p>
            <a:r>
              <a:rPr lang="en-US" dirty="0"/>
              <a:t>UK Experimental Apparatus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617916-A6F6-7841-BCCF-D1826EA6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50776"/>
            <a:ext cx="7543801" cy="4418318"/>
          </a:xfrm>
        </p:spPr>
        <p:txBody>
          <a:bodyPr>
            <a:normAutofit/>
          </a:bodyPr>
          <a:lstStyle/>
          <a:p>
            <a:r>
              <a:rPr lang="en-US" dirty="0"/>
              <a:t>Stainless steel clamshell holder accepts modular sample cups of various design</a:t>
            </a:r>
          </a:p>
          <a:p>
            <a:r>
              <a:rPr lang="en-US" dirty="0"/>
              <a:t>Toggle clamps allow easy and repeatable installation</a:t>
            </a:r>
          </a:p>
          <a:p>
            <a:r>
              <a:rPr lang="en-US" dirty="0"/>
              <a:t>Charred samples with irregular shapes cast into resin molds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BD099-6FDA-A145-99D1-1E6BA3E4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Department of Mechanical and Aerospace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 descr="A machine with valves and gauges&#10;&#10;Description automatically generated">
            <a:extLst>
              <a:ext uri="{FF2B5EF4-FFF2-40B4-BE49-F238E27FC236}">
                <a16:creationId xmlns:a16="http://schemas.microsoft.com/office/drawing/2014/main" id="{81E8CDC1-34C0-6059-AF0C-B74E8758F2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143"/>
          <a:stretch/>
        </p:blipFill>
        <p:spPr>
          <a:xfrm>
            <a:off x="4376189" y="3154889"/>
            <a:ext cx="4606255" cy="3154342"/>
          </a:xfrm>
          <a:prstGeom prst="rect">
            <a:avLst/>
          </a:prstGeom>
        </p:spPr>
      </p:pic>
      <p:pic>
        <p:nvPicPr>
          <p:cNvPr id="13" name="Picture 12" descr="A close-up of a mechanical device&#10;&#10;Description automatically generated">
            <a:extLst>
              <a:ext uri="{FF2B5EF4-FFF2-40B4-BE49-F238E27FC236}">
                <a16:creationId xmlns:a16="http://schemas.microsoft.com/office/drawing/2014/main" id="{034F83F7-6FDF-A9A8-7418-A189ECFD6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491" y="1884315"/>
            <a:ext cx="1941308" cy="140258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1CC9D9E-9F5B-8E37-0C6B-76746316CAE5}"/>
              </a:ext>
            </a:extLst>
          </p:cNvPr>
          <p:cNvCxnSpPr>
            <a:cxnSpLocks/>
          </p:cNvCxnSpPr>
          <p:nvPr/>
        </p:nvCxnSpPr>
        <p:spPr>
          <a:xfrm flipH="1">
            <a:off x="6765324" y="2817341"/>
            <a:ext cx="834081" cy="167434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round objects&#10;&#10;AI-generated content may be incorrect.">
            <a:extLst>
              <a:ext uri="{FF2B5EF4-FFF2-40B4-BE49-F238E27FC236}">
                <a16:creationId xmlns:a16="http://schemas.microsoft.com/office/drawing/2014/main" id="{C0F10820-AEEF-D82B-4FC1-2956B3075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31" y="3058287"/>
            <a:ext cx="4079492" cy="330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99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98462"/>
            <a:ext cx="7543800" cy="776839"/>
          </a:xfrm>
        </p:spPr>
        <p:txBody>
          <a:bodyPr>
            <a:normAutofit/>
          </a:bodyPr>
          <a:lstStyle/>
          <a:p>
            <a:r>
              <a:rPr lang="en-US" dirty="0"/>
              <a:t>Materials tested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617916-A6F6-7841-BCCF-D1826EA6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25" y="1450975"/>
            <a:ext cx="7732739" cy="4418013"/>
          </a:xfrm>
        </p:spPr>
        <p:txBody>
          <a:bodyPr>
            <a:normAutofit/>
          </a:bodyPr>
          <a:lstStyle/>
          <a:p>
            <a:r>
              <a:rPr lang="en-US" dirty="0"/>
              <a:t>Asterm, Norcoat Liege, and Zuram tested as a function of mass loss by char (also PICA, </a:t>
            </a:r>
            <a:r>
              <a:rPr lang="en-US" dirty="0" err="1"/>
              <a:t>Avcoat</a:t>
            </a:r>
            <a:r>
              <a:rPr lang="en-US" dirty="0"/>
              <a:t> and </a:t>
            </a:r>
            <a:r>
              <a:rPr lang="en-US" dirty="0" err="1"/>
              <a:t>FiberForm</a:t>
            </a:r>
            <a:r>
              <a:rPr lang="en-US" dirty="0"/>
              <a:t>)</a:t>
            </a:r>
          </a:p>
          <a:p>
            <a:r>
              <a:rPr lang="en-US" dirty="0"/>
              <a:t>Virgin samples charred in UK furnace as function of maximum temperature and hold time</a:t>
            </a:r>
          </a:p>
          <a:p>
            <a:r>
              <a:rPr lang="en-US" dirty="0"/>
              <a:t>Low char % of high interest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BD099-6FDA-A145-99D1-1E6BA3E4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Department of Mechanical and Aerospace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FC2D17A-731B-30BC-3259-6ECDD345E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038437"/>
              </p:ext>
            </p:extLst>
          </p:nvPr>
        </p:nvGraphicFramePr>
        <p:xfrm>
          <a:off x="438319" y="3949040"/>
          <a:ext cx="2876681" cy="20567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0492">
                  <a:extLst>
                    <a:ext uri="{9D8B030D-6E8A-4147-A177-3AD203B41FA5}">
                      <a16:colId xmlns:a16="http://schemas.microsoft.com/office/drawing/2014/main" val="3253815579"/>
                    </a:ext>
                  </a:extLst>
                </a:gridCol>
                <a:gridCol w="707010">
                  <a:extLst>
                    <a:ext uri="{9D8B030D-6E8A-4147-A177-3AD203B41FA5}">
                      <a16:colId xmlns:a16="http://schemas.microsoft.com/office/drawing/2014/main" val="3792906029"/>
                    </a:ext>
                  </a:extLst>
                </a:gridCol>
                <a:gridCol w="714080">
                  <a:extLst>
                    <a:ext uri="{9D8B030D-6E8A-4147-A177-3AD203B41FA5}">
                      <a16:colId xmlns:a16="http://schemas.microsoft.com/office/drawing/2014/main" val="1383638366"/>
                    </a:ext>
                  </a:extLst>
                </a:gridCol>
                <a:gridCol w="615099">
                  <a:extLst>
                    <a:ext uri="{9D8B030D-6E8A-4147-A177-3AD203B41FA5}">
                      <a16:colId xmlns:a16="http://schemas.microsoft.com/office/drawing/2014/main" val="3544825019"/>
                    </a:ext>
                  </a:extLst>
                </a:gridCol>
              </a:tblGrid>
              <a:tr h="418208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Asterm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Norcoat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Zuram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246258"/>
                  </a:ext>
                </a:extLst>
              </a:tr>
              <a:tr h="435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Virgin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extLst>
                  <a:ext uri="{0D108BD9-81ED-4DB2-BD59-A6C34878D82A}">
                    <a16:rowId xmlns:a16="http://schemas.microsoft.com/office/drawing/2014/main" val="994526220"/>
                  </a:ext>
                </a:extLst>
              </a:tr>
              <a:tr h="3670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N2 Char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extLst>
                  <a:ext uri="{0D108BD9-81ED-4DB2-BD59-A6C34878D82A}">
                    <a16:rowId xmlns:a16="http://schemas.microsoft.com/office/drawing/2014/main" val="896138947"/>
                  </a:ext>
                </a:extLst>
              </a:tr>
              <a:tr h="4182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Atm. Char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extLst>
                  <a:ext uri="{0D108BD9-81ED-4DB2-BD59-A6C34878D82A}">
                    <a16:rowId xmlns:a16="http://schemas.microsoft.com/office/drawing/2014/main" val="4041568648"/>
                  </a:ext>
                </a:extLst>
              </a:tr>
              <a:tr h="4182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Destroyed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5030" marR="5030" marT="5030" marB="0" anchor="ctr"/>
                </a:tc>
                <a:extLst>
                  <a:ext uri="{0D108BD9-81ED-4DB2-BD59-A6C34878D82A}">
                    <a16:rowId xmlns:a16="http://schemas.microsoft.com/office/drawing/2014/main" val="779151956"/>
                  </a:ext>
                </a:extLst>
              </a:tr>
            </a:tbl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4F8A5F67-0166-5B2C-DAE9-3D4B9F7FA1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85414"/>
              </p:ext>
            </p:extLst>
          </p:nvPr>
        </p:nvGraphicFramePr>
        <p:xfrm>
          <a:off x="3828081" y="3053166"/>
          <a:ext cx="5224119" cy="3071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370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98462"/>
            <a:ext cx="7543800" cy="776839"/>
          </a:xfrm>
        </p:spPr>
        <p:txBody>
          <a:bodyPr>
            <a:normAutofit/>
          </a:bodyPr>
          <a:lstStyle/>
          <a:p>
            <a:r>
              <a:rPr lang="en-US" dirty="0"/>
              <a:t>Example of Data Collection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617916-A6F6-7841-BCCF-D1826EA6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450776"/>
            <a:ext cx="7543801" cy="4418318"/>
          </a:xfrm>
        </p:spPr>
        <p:txBody>
          <a:bodyPr>
            <a:normAutofit/>
          </a:bodyPr>
          <a:lstStyle/>
          <a:p>
            <a:r>
              <a:rPr lang="en-US" dirty="0"/>
              <a:t>Each data point is a different mass flow rate which must reach steady state prior to reading pressures</a:t>
            </a:r>
          </a:p>
          <a:p>
            <a:r>
              <a:rPr lang="en-US" dirty="0"/>
              <a:t>Linear fit yields one permeability measurements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BD099-6FDA-A145-99D1-1E6BA3E4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Department of Mechanical and Aerospace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DDBF4FF4-64BC-FA6B-1966-448CB281CB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24976"/>
              </p:ext>
            </p:extLst>
          </p:nvPr>
        </p:nvGraphicFramePr>
        <p:xfrm>
          <a:off x="2384854" y="2630861"/>
          <a:ext cx="4571399" cy="3580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5081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69AF3-AAAB-A543-BCC8-B730B605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498462"/>
            <a:ext cx="7543800" cy="776839"/>
          </a:xfrm>
        </p:spPr>
        <p:txBody>
          <a:bodyPr>
            <a:normAutofit/>
          </a:bodyPr>
          <a:lstStyle/>
          <a:p>
            <a:r>
              <a:rPr lang="en-US" dirty="0" err="1"/>
              <a:t>Zuram</a:t>
            </a:r>
            <a:r>
              <a:rPr lang="en-US" dirty="0"/>
              <a:t> Results versus Char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AA884673-EB04-BE2D-42C5-308815140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develop permeability versus char requires ~150 measurements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BD099-6FDA-A145-99D1-1E6BA3E4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dirty="0"/>
              <a:t>Department of Mechanical and Aerospace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AA697-0581-F04C-AB5A-ED12EE5B8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fld id="{8A16B8CB-D56F-2744-807F-154426EF1DF6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DA58445-F517-D9A5-DEA4-25AD2E0968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61228"/>
              </p:ext>
            </p:extLst>
          </p:nvPr>
        </p:nvGraphicFramePr>
        <p:xfrm>
          <a:off x="1742304" y="1995617"/>
          <a:ext cx="5832388" cy="4222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048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0EF1-634E-701C-5F9E-9AD8C421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Addressed by This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5E281-BC6B-44C9-6082-251C35243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scale for reaching steady state scales inversely with k</a:t>
            </a:r>
            <a:r>
              <a:rPr lang="en-US" baseline="-25000" dirty="0"/>
              <a:t>o</a:t>
            </a:r>
          </a:p>
          <a:p>
            <a:pPr lvl="1"/>
            <a:r>
              <a:rPr lang="en-US" dirty="0"/>
              <a:t>For low permeability materials (10</a:t>
            </a:r>
            <a:r>
              <a:rPr lang="en-US" baseline="30000" dirty="0"/>
              <a:t>-15</a:t>
            </a:r>
            <a:r>
              <a:rPr lang="en-US" dirty="0"/>
              <a:t> m</a:t>
            </a:r>
            <a:r>
              <a:rPr lang="en-US" baseline="30000" dirty="0"/>
              <a:t>2</a:t>
            </a:r>
            <a:r>
              <a:rPr lang="en-US" dirty="0"/>
              <a:t>), time is hours per data point, one-two days per char state, two-three weeks for a char curve</a:t>
            </a:r>
          </a:p>
          <a:p>
            <a:pPr lvl="1"/>
            <a:r>
              <a:rPr lang="en-US" dirty="0" err="1"/>
              <a:t>FiberForm</a:t>
            </a:r>
            <a:r>
              <a:rPr lang="en-US" dirty="0"/>
              <a:t> (10</a:t>
            </a:r>
            <a:r>
              <a:rPr lang="en-US" baseline="30000" dirty="0"/>
              <a:t>-10</a:t>
            </a:r>
            <a:r>
              <a:rPr lang="en-US" dirty="0"/>
              <a:t> m</a:t>
            </a:r>
            <a:r>
              <a:rPr lang="en-US" baseline="30000" dirty="0"/>
              <a:t>2</a:t>
            </a:r>
            <a:r>
              <a:rPr lang="en-US" dirty="0"/>
              <a:t>) is less than 1 second per data point</a:t>
            </a:r>
          </a:p>
          <a:p>
            <a:pPr lvl="1"/>
            <a:r>
              <a:rPr lang="en-US" dirty="0"/>
              <a:t>Ultra-low permeability materials expected to be ~ 10</a:t>
            </a:r>
            <a:r>
              <a:rPr lang="en-US" baseline="30000" dirty="0"/>
              <a:t>-17</a:t>
            </a:r>
            <a:r>
              <a:rPr lang="en-US" dirty="0"/>
              <a:t> 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r>
              <a:rPr lang="en-US" dirty="0"/>
              <a:t>Residual leaks become dominant at very long measurement times</a:t>
            </a:r>
          </a:p>
          <a:p>
            <a:r>
              <a:rPr lang="en-US" dirty="0"/>
              <a:t>Other applications could also benefit from fast measurement of flow state</a:t>
            </a:r>
          </a:p>
          <a:p>
            <a:pPr lvl="1"/>
            <a:r>
              <a:rPr lang="en-US" dirty="0"/>
              <a:t>In-situ measurements during char</a:t>
            </a:r>
          </a:p>
          <a:p>
            <a:pPr lvl="1"/>
            <a:r>
              <a:rPr lang="en-US" dirty="0"/>
              <a:t>Tortuosity measurements of gas diffusivity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569CF-9C9C-EAA8-6AE6-920C720CC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51E3-4F41-1445-87BC-F9CDA16C100D}" type="datetime1">
              <a:rPr lang="en-US" smtClean="0">
                <a:latin typeface="Helvetica" pitchFamily="2" charset="0"/>
              </a:rPr>
              <a:t>7/28/2025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2DEB2-55A4-32A5-08C1-AAE6FEF43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and Aerospace Engineering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30DA6-C1B8-F002-AFFA-88940B02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02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0F91-006F-8BF9-DBB7-FE1914776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Unsteady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C5811-55D3-92C2-9923-673426563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Demonstrated in geological measurements but not at pressures relevant to TPS where rarified gas effects can be important</a:t>
            </a:r>
          </a:p>
          <a:p>
            <a:r>
              <a:rPr lang="en-US" dirty="0"/>
              <a:t>Same hardware utilized except with more accurate dynamic pressure transducers</a:t>
            </a:r>
          </a:p>
          <a:p>
            <a:r>
              <a:rPr lang="en-US" dirty="0"/>
              <a:t>Method: Pull vacuum on low side and provide initial high p on the upstream side.  Stop mass flow rate and measure pressure versus t.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98C58-EC6F-7331-3DAC-C9B92C5A5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451E3-4F41-1445-87BC-F9CDA16C100D}" type="datetime1">
              <a:rPr lang="en-US" smtClean="0">
                <a:latin typeface="Helvetica" pitchFamily="2" charset="0"/>
              </a:rPr>
              <a:t>7/28/2025</a:t>
            </a:fld>
            <a:endParaRPr lang="en-US" dirty="0">
              <a:latin typeface="Helvetica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764AF-372F-6F56-B60E-99E1110F6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Mechanical and Aerospace Engineering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25A60-6F3C-B963-0017-5F9BEFF73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6B8CB-D56F-2744-807F-154426EF1DF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A machine with valves and gauges&#10;&#10;Description automatically generated">
            <a:extLst>
              <a:ext uri="{FF2B5EF4-FFF2-40B4-BE49-F238E27FC236}">
                <a16:creationId xmlns:a16="http://schemas.microsoft.com/office/drawing/2014/main" id="{F4FBC359-E13C-335B-4B14-CBE41DA00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12" y="3527318"/>
            <a:ext cx="4728971" cy="290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9612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8284</TotalTime>
  <Words>1025</Words>
  <Application>Microsoft Office PowerPoint</Application>
  <PresentationFormat>On-screen Show (4:3)</PresentationFormat>
  <Paragraphs>185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Cambria Math</vt:lpstr>
      <vt:lpstr>Helvetica</vt:lpstr>
      <vt:lpstr>Times New Roman</vt:lpstr>
      <vt:lpstr>Retrospect</vt:lpstr>
      <vt:lpstr>Unsteady Measurements of Ultra-Low Permeability in Thermal Protection Systems Materials</vt:lpstr>
      <vt:lpstr>Background</vt:lpstr>
      <vt:lpstr>Prior Steady Permeability Measurements</vt:lpstr>
      <vt:lpstr>UK Experimental Apparatus</vt:lpstr>
      <vt:lpstr>Materials tested</vt:lpstr>
      <vt:lpstr>Example of Data Collection</vt:lpstr>
      <vt:lpstr>Zuram Results versus Char</vt:lpstr>
      <vt:lpstr>Challenges Addressed by This Research</vt:lpstr>
      <vt:lpstr>Unsteady Approach</vt:lpstr>
      <vt:lpstr>Preliminary Results</vt:lpstr>
      <vt:lpstr>Unsteady Model</vt:lpstr>
      <vt:lpstr>Experimental Calibration</vt:lpstr>
      <vt:lpstr>Zuram Permeability Results</vt:lpstr>
      <vt:lpstr>Simultaneous K0 &amp; b Validation</vt:lpstr>
      <vt:lpstr>Impact of Leaks</vt:lpstr>
      <vt:lpstr>Upstream Leak Reduction</vt:lpstr>
      <vt:lpstr>Effects of Leaks on Accuracy and Lower Limits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(TITLE OF NON-ITAR ABSTRACT HERE)</dc:title>
  <dc:creator>O'Nan, John R.</dc:creator>
  <cp:lastModifiedBy>Renfro, Michael W.</cp:lastModifiedBy>
  <cp:revision>113</cp:revision>
  <dcterms:created xsi:type="dcterms:W3CDTF">2023-10-24T22:39:28Z</dcterms:created>
  <dcterms:modified xsi:type="dcterms:W3CDTF">2025-07-28T18:02:54Z</dcterms:modified>
</cp:coreProperties>
</file>